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60" r:id="rId1"/>
    <p:sldMasterId id="2147483685" r:id="rId2"/>
  </p:sldMasterIdLst>
  <p:notesMasterIdLst>
    <p:notesMasterId r:id="rId3"/>
  </p:notesMasterIdLst>
  <p:handoutMasterIdLst>
    <p:handoutMasterId r:id="rId4"/>
  </p:handoutMasterIdLst>
  <p:sldIdLst>
    <p:sldId id="1015" r:id="rId5"/>
    <p:sldId id="934" r:id="rId6"/>
    <p:sldId id="1000" r:id="rId7"/>
    <p:sldId id="937" r:id="rId8"/>
    <p:sldId id="971" r:id="rId9"/>
    <p:sldId id="981" r:id="rId10"/>
    <p:sldId id="993" r:id="rId11"/>
    <p:sldId id="982" r:id="rId12"/>
    <p:sldId id="983" r:id="rId13"/>
    <p:sldId id="992" r:id="rId14"/>
    <p:sldId id="995" r:id="rId15"/>
    <p:sldId id="1014" r:id="rId16"/>
    <p:sldId id="972" r:id="rId17"/>
    <p:sldId id="973" r:id="rId18"/>
    <p:sldId id="997" r:id="rId19"/>
    <p:sldId id="984" r:id="rId20"/>
    <p:sldId id="974" r:id="rId21"/>
    <p:sldId id="998" r:id="rId22"/>
    <p:sldId id="975" r:id="rId23"/>
    <p:sldId id="979" r:id="rId24"/>
    <p:sldId id="986" r:id="rId25"/>
    <p:sldId id="976" r:id="rId26"/>
    <p:sldId id="977" r:id="rId27"/>
    <p:sldId id="978" r:id="rId28"/>
    <p:sldId id="988" r:id="rId29"/>
    <p:sldId id="1013" r:id="rId30"/>
    <p:sldId id="999" r:id="rId31"/>
    <p:sldId id="1016" r:id="rId32"/>
    <p:sldId id="1012" r:id="rId33"/>
  </p:sldIdLst>
  <p:sldSz cx="12196763" cy="6858000"/>
  <p:notesSz cx="6858000" cy="9144000"/>
  <p:custDataLst>
    <p:tags r:id="rId34"/>
  </p:custDataLst>
  <p:defaultTex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17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339"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509"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678"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5848" algn="l" defTabSz="914339" rtl="0" eaLnBrk="1" latinLnBrk="0" hangingPunct="1">
      <a:defRPr kern="1200">
        <a:solidFill>
          <a:schemeClr val="tx1"/>
        </a:solidFill>
        <a:latin typeface="Arial" pitchFamily="34" charset="0"/>
        <a:ea typeface="宋体" pitchFamily="2" charset="-122"/>
        <a:cs typeface="+mn-cs"/>
      </a:defRPr>
    </a:lvl6pPr>
    <a:lvl7pPr marL="2743016" algn="l" defTabSz="914339" rtl="0" eaLnBrk="1" latinLnBrk="0" hangingPunct="1">
      <a:defRPr kern="1200">
        <a:solidFill>
          <a:schemeClr val="tx1"/>
        </a:solidFill>
        <a:latin typeface="Arial" pitchFamily="34" charset="0"/>
        <a:ea typeface="宋体" pitchFamily="2" charset="-122"/>
        <a:cs typeface="+mn-cs"/>
      </a:defRPr>
    </a:lvl7pPr>
    <a:lvl8pPr marL="3200187" algn="l" defTabSz="914339" rtl="0" eaLnBrk="1" latinLnBrk="0" hangingPunct="1">
      <a:defRPr kern="1200">
        <a:solidFill>
          <a:schemeClr val="tx1"/>
        </a:solidFill>
        <a:latin typeface="Arial" pitchFamily="34" charset="0"/>
        <a:ea typeface="宋体" pitchFamily="2" charset="-122"/>
        <a:cs typeface="+mn-cs"/>
      </a:defRPr>
    </a:lvl8pPr>
    <a:lvl9pPr marL="3657355" algn="l" defTabSz="914339"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2143">
          <p15:clr>
            <a:srgbClr val="A4A3A4"/>
          </p15:clr>
        </p15:guide>
        <p15:guide id="2" pos="384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77" autoAdjust="0"/>
    <p:restoredTop sz="49635" autoAdjust="0"/>
  </p:normalViewPr>
  <p:slideViewPr>
    <p:cSldViewPr snapToObjects="1">
      <p:cViewPr varScale="1">
        <p:scale>
          <a:sx n="113" d="100"/>
          <a:sy n="113" d="100"/>
        </p:scale>
        <p:origin x="534" y="96"/>
      </p:cViewPr>
      <p:guideLst>
        <p:guide orient="horz" pos="2143"/>
        <p:guide pos="3842"/>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notesViewPr>
    <p:cSldViewPr snapToObjects="1">
      <p:cViewPr varScale="1">
        <p:scale>
          <a:sx n="69" d="100"/>
          <a:sy n="69" d="100"/>
        </p:scale>
        <p:origin x="-2838" y="-90"/>
      </p:cViewPr>
      <p:guideLst>
        <p:guide orient="horz" pos="2880"/>
        <p:guide pos="2160"/>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notesMasters/notesMaster1.xml" Type="http://schemas.openxmlformats.org/officeDocument/2006/relationships/notesMaster"/><Relationship Id="rId30" Target="slides/slide26.xml" Type="http://schemas.openxmlformats.org/officeDocument/2006/relationships/slide"/><Relationship Id="rId31" Target="slides/slide27.xml" Type="http://schemas.openxmlformats.org/officeDocument/2006/relationships/slide"/><Relationship Id="rId32" Target="slides/slide28.xml" Type="http://schemas.openxmlformats.org/officeDocument/2006/relationships/slide"/><Relationship Id="rId33" Target="slides/slide29.xml" Type="http://schemas.openxmlformats.org/officeDocument/2006/relationships/slide"/><Relationship Id="rId34" Target="tags/tag1.xml" Type="http://schemas.openxmlformats.org/officeDocument/2006/relationships/tags"/><Relationship Id="rId35" Target="presProps.xml" Type="http://schemas.openxmlformats.org/officeDocument/2006/relationships/presProps"/><Relationship Id="rId36" Target="viewProps.xml" Type="http://schemas.openxmlformats.org/officeDocument/2006/relationships/viewProps"/><Relationship Id="rId37" Target="theme/theme1.xml" Type="http://schemas.openxmlformats.org/officeDocument/2006/relationships/theme"/><Relationship Id="rId38" Target="tableStyles.xml" Type="http://schemas.openxmlformats.org/officeDocument/2006/relationships/tableStyles"/><Relationship Id="rId4" Target="handoutMasters/handoutMaster1.xml" Type="http://schemas.openxmlformats.org/officeDocument/2006/relationships/handout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610686-844B-4A1B-87C8-BB90DB4BAB84}" type="slidenum">
              <a:rPr lang="zh-CN" altLang="en-US" smtClean="0"/>
              <a:t>‹#›</a:t>
            </a:fld>
            <a:endParaRPr lang="zh-CN" altLang="en-US"/>
          </a:p>
        </p:txBody>
      </p:sp>
    </p:spTree>
    <p:extLst>
      <p:ext uri="{BB962C8B-B14F-4D97-AF65-F5344CB8AC3E}">
        <p14:creationId xmlns:p14="http://schemas.microsoft.com/office/powerpoint/2010/main" val="3806555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fld id="{B9EEDA17-7CE7-49CA-897E-A1888A19DA62}" type="datetimeFigureOut">
              <a:rPr lang="zh-CN" altLang="en-US"/>
              <a:t>2018/6/2</a:t>
            </a:fld>
            <a:endParaRPr lang="en-US"/>
          </a:p>
        </p:txBody>
      </p:sp>
      <p:sp>
        <p:nvSpPr>
          <p:cNvPr id="3076" name="Rectangle 4"/>
          <p:cNvSpPr>
            <a:spLocks noGrp="1" noRot="1" noChangeAspect="1" noChangeArrowheads="1"/>
          </p:cNvSpPr>
          <p:nvPr>
            <p:ph type="sldImg" idx="2"/>
          </p:nvPr>
        </p:nvSpPr>
        <p:spPr bwMode="auto">
          <a:xfrm>
            <a:off x="381000" y="685800"/>
            <a:ext cx="6096000" cy="34290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CE1689F0-D8FB-450F-A36F-553F26501FEE}" type="slidenum">
              <a:rPr lang="zh-CN" altLang="en-US"/>
              <a:t>‹#›</a:t>
            </a:fld>
            <a:endParaRPr lang="en-US"/>
          </a:p>
        </p:txBody>
      </p:sp>
    </p:spTree>
    <p:extLst>
      <p:ext uri="{BB962C8B-B14F-4D97-AF65-F5344CB8AC3E}">
        <p14:creationId val="21761610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17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339"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509"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678"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5848" algn="l" defTabSz="914339" rtl="0" eaLnBrk="1" latinLnBrk="0" hangingPunct="1">
      <a:defRPr sz="1200" kern="1200">
        <a:solidFill>
          <a:schemeClr val="tx1"/>
        </a:solidFill>
        <a:latin typeface="+mn-lt"/>
        <a:ea typeface="+mn-ea"/>
        <a:cs typeface="+mn-cs"/>
      </a:defRPr>
    </a:lvl6pPr>
    <a:lvl7pPr marL="2743016" algn="l" defTabSz="914339" rtl="0" eaLnBrk="1" latinLnBrk="0" hangingPunct="1">
      <a:defRPr sz="1200" kern="1200">
        <a:solidFill>
          <a:schemeClr val="tx1"/>
        </a:solidFill>
        <a:latin typeface="+mn-lt"/>
        <a:ea typeface="+mn-ea"/>
        <a:cs typeface="+mn-cs"/>
      </a:defRPr>
    </a:lvl7pPr>
    <a:lvl8pPr marL="3200187" algn="l" defTabSz="914339" rtl="0" eaLnBrk="1" latinLnBrk="0" hangingPunct="1">
      <a:defRPr sz="1200" kern="1200">
        <a:solidFill>
          <a:schemeClr val="tx1"/>
        </a:solidFill>
        <a:latin typeface="+mn-lt"/>
        <a:ea typeface="+mn-ea"/>
        <a:cs typeface="+mn-cs"/>
      </a:defRPr>
    </a:lvl8pPr>
    <a:lvl9pPr marL="3657355" algn="l" defTabSz="91433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62210622"/>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92324362"/>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92324362"/>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92324362"/>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75062416"/>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92324362"/>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92324362"/>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92324362"/>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75062416"/>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92324362"/>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92324362"/>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75062416"/>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92324362"/>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92324362"/>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75062416"/>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92324362"/>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92324362"/>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92324362"/>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92324362"/>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92324362"/>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62210622"/>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92324362"/>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75062416"/>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75062416"/>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92324362"/>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92324362"/>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92324362"/>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92324362"/>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92324362"/>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media/image2.png" Type="http://schemas.openxmlformats.org/officeDocument/2006/relationships/image"/><Relationship Id="rId10" Target="../media/image11.png" Type="http://schemas.openxmlformats.org/officeDocument/2006/relationships/image"/><Relationship Id="rId11" Target="../media/image12.png" Type="http://schemas.openxmlformats.org/officeDocument/2006/relationships/image"/><Relationship Id="rId12" Target="../media/image13.png" Type="http://schemas.openxmlformats.org/officeDocument/2006/relationships/image"/><Relationship Id="rId13" Target="../media/image14.png" Type="http://schemas.openxmlformats.org/officeDocument/2006/relationships/image"/><Relationship Id="rId14" Target="../slideMasters/slideMaster1.xml" Type="http://schemas.openxmlformats.org/officeDocument/2006/relationships/slideMaster"/><Relationship Id="rId2" Target="../media/image3.pn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 Id="rId7" Target="../media/image8.png" Type="http://schemas.openxmlformats.org/officeDocument/2006/relationships/image"/><Relationship Id="rId8" Target="../media/image9.png" Type="http://schemas.openxmlformats.org/officeDocument/2006/relationships/image"/><Relationship Id="rId9" Target="../media/image10.png" Type="http://schemas.openxmlformats.org/officeDocument/2006/relationships/image"/></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标题幻灯片">
    <p:spTree>
      <p:nvGrpSpPr>
        <p:cNvPr id="1" name=""/>
        <p:cNvGrpSpPr/>
        <p:nvPr/>
      </p:nvGrpSpPr>
      <p:grpSpPr>
        <a:xfrm>
          <a:off x="0" y="0"/>
          <a:ext cx="0" cy="0"/>
        </a:xfrm>
      </p:grpSpPr>
    </p:spTree>
    <p:extLst>
      <p:ext uri="{BB962C8B-B14F-4D97-AF65-F5344CB8AC3E}">
        <p14:creationId val="3388860498"/>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978274003"/>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843963" y="908052"/>
            <a:ext cx="2743201" cy="52181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1" y="908052"/>
            <a:ext cx="8081963" cy="521811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1089430995"/>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1_标题幻灯片">
    <p:spTree>
      <p:nvGrpSpPr>
        <p:cNvPr id="1" name=""/>
        <p:cNvGrpSpPr/>
        <p:nvPr/>
      </p:nvGrpSpPr>
      <p:grpSpPr>
        <a:xfrm>
          <a:off x="0" y="0"/>
          <a:ext cx="0" cy="0"/>
        </a:xfrm>
      </p:grpSpPr>
      <p:pic>
        <p:nvPicPr>
          <p:cNvPr id="4" name="Picture 2" descr="PPECLOGO-eff-0-1"/>
          <p:cNvPicPr>
            <a:picLocks noChangeAspect="1" noChangeArrowheads="1"/>
          </p:cNvPicPr>
          <p:nvPr userDrawn="1"/>
        </p:nvPicPr>
        <p:blipFill>
          <a:blip r:embed="rId1">
            <a:extLst>
              <a:ext uri="{28A0092B-C50C-407E-A947-70E740481C1C}">
                <a14:useLocalDpi/>
              </a:ext>
            </a:extLst>
          </a:blip>
          <a:stretch>
            <a:fillRect/>
          </a:stretch>
        </p:blipFill>
        <p:spPr bwMode="auto">
          <a:xfrm>
            <a:off x="4146915" y="2886610"/>
            <a:ext cx="1060349" cy="798789"/>
          </a:xfrm>
          <a:prstGeom prst="rect">
            <a:avLst/>
          </a:prstGeom>
          <a:noFill/>
          <a:extLst>
            <a:ext uri="{909E8E84-426E-40DD-AFC4-6F175D3DCCD1}">
              <a14:hiddenFill>
                <a:solidFill>
                  <a:srgbClr val="FFFFFF"/>
                </a:solidFill>
              </a14:hiddenFill>
            </a:ext>
          </a:extLst>
        </p:spPr>
      </p:pic>
      <p:pic>
        <p:nvPicPr>
          <p:cNvPr id="5" name="Picture 3" descr="PPECLOGO-eff-0-2"/>
          <p:cNvPicPr>
            <a:picLocks noChangeAspect="1" noChangeArrowheads="1"/>
          </p:cNvPicPr>
          <p:nvPr userDrawn="1"/>
        </p:nvPicPr>
        <p:blipFill>
          <a:blip r:embed="rId2">
            <a:extLst>
              <a:ext uri="{28A0092B-C50C-407E-A947-70E740481C1C}">
                <a14:useLocalDpi/>
              </a:ext>
            </a:extLst>
          </a:blip>
          <a:stretch>
            <a:fillRect/>
          </a:stretch>
        </p:blipFill>
        <p:spPr bwMode="auto">
          <a:xfrm>
            <a:off x="8430462" y="2758265"/>
            <a:ext cx="1096814" cy="838939"/>
          </a:xfrm>
          <a:prstGeom prst="rect">
            <a:avLst/>
          </a:prstGeom>
          <a:noFill/>
          <a:extLst>
            <a:ext uri="{909E8E84-426E-40DD-AFC4-6F175D3DCCD1}">
              <a14:hiddenFill>
                <a:solidFill>
                  <a:srgbClr val="FFFFFF"/>
                </a:solidFill>
              </a14:hiddenFill>
            </a:ext>
          </a:extLst>
        </p:spPr>
      </p:pic>
      <p:pic>
        <p:nvPicPr>
          <p:cNvPr id="6" name="Picture 4" descr="PPECLOGO-eff-0-3"/>
          <p:cNvPicPr>
            <a:picLocks noChangeAspect="1" noChangeArrowheads="1"/>
          </p:cNvPicPr>
          <p:nvPr userDrawn="1"/>
        </p:nvPicPr>
        <p:blipFill>
          <a:blip r:embed="rId3">
            <a:extLst>
              <a:ext uri="{28A0092B-C50C-407E-A947-70E740481C1C}">
                <a14:useLocalDpi/>
              </a:ext>
            </a:extLst>
          </a:blip>
          <a:stretch>
            <a:fillRect/>
          </a:stretch>
        </p:blipFill>
        <p:spPr bwMode="auto">
          <a:xfrm>
            <a:off x="1040451" y="1447780"/>
            <a:ext cx="3013732" cy="2376211"/>
          </a:xfrm>
          <a:prstGeom prst="rect">
            <a:avLst/>
          </a:prstGeom>
          <a:noFill/>
          <a:extLst>
            <a:ext uri="{909E8E84-426E-40DD-AFC4-6F175D3DCCD1}">
              <a14:hiddenFill>
                <a:solidFill>
                  <a:srgbClr val="FFFFFF"/>
                </a:solidFill>
              </a14:hiddenFill>
            </a:ext>
          </a:extLst>
        </p:spPr>
      </p:pic>
      <p:pic>
        <p:nvPicPr>
          <p:cNvPr id="7" name="Picture 5" descr="PPECLOGO-eff-0-1"/>
          <p:cNvPicPr>
            <a:picLocks noChangeAspect="1" noChangeArrowheads="1"/>
          </p:cNvPicPr>
          <p:nvPr userDrawn="1"/>
        </p:nvPicPr>
        <p:blipFill>
          <a:blip r:embed="rId4">
            <a:extLst>
              <a:ext uri="{28A0092B-C50C-407E-A947-70E740481C1C}">
                <a14:useLocalDpi/>
              </a:ext>
            </a:extLst>
          </a:blip>
          <a:stretch>
            <a:fillRect/>
          </a:stretch>
        </p:blipFill>
        <p:spPr bwMode="auto">
          <a:xfrm>
            <a:off x="4467437" y="3771071"/>
            <a:ext cx="524127" cy="395616"/>
          </a:xfrm>
          <a:prstGeom prst="rect">
            <a:avLst/>
          </a:prstGeom>
          <a:noFill/>
          <a:extLst>
            <a:ext uri="{909E8E84-426E-40DD-AFC4-6F175D3DCCD1}">
              <a14:hiddenFill>
                <a:solidFill>
                  <a:srgbClr val="FFFFFF"/>
                </a:solidFill>
              </a14:hiddenFill>
            </a:ext>
          </a:extLst>
        </p:spPr>
      </p:pic>
      <p:pic>
        <p:nvPicPr>
          <p:cNvPr id="8" name="Picture 6" descr="PPECLOGO-eff-0-1"/>
          <p:cNvPicPr>
            <a:picLocks noChangeAspect="1" noChangeArrowheads="1"/>
          </p:cNvPicPr>
          <p:nvPr userDrawn="1"/>
        </p:nvPicPr>
        <p:blipFill>
          <a:blip r:embed="rId5">
            <a:extLst>
              <a:ext uri="{28A0092B-C50C-407E-A947-70E740481C1C}">
                <a14:useLocalDpi/>
              </a:ext>
            </a:extLst>
          </a:blip>
          <a:stretch>
            <a:fillRect/>
          </a:stretch>
        </p:blipFill>
        <p:spPr bwMode="auto">
          <a:xfrm>
            <a:off x="7376341" y="2904247"/>
            <a:ext cx="401158" cy="302381"/>
          </a:xfrm>
          <a:prstGeom prst="rect">
            <a:avLst/>
          </a:prstGeom>
          <a:noFill/>
          <a:extLst>
            <a:ext uri="{909E8E84-426E-40DD-AFC4-6F175D3DCCD1}">
              <a14:hiddenFill>
                <a:solidFill>
                  <a:srgbClr val="FFFFFF"/>
                </a:solidFill>
              </a14:hiddenFill>
            </a:ext>
          </a:extLst>
        </p:spPr>
      </p:pic>
      <p:pic>
        <p:nvPicPr>
          <p:cNvPr id="9" name="Picture 8" descr="PPECLOGO-eff-0-2"/>
          <p:cNvPicPr>
            <a:picLocks noChangeAspect="1" noChangeArrowheads="1"/>
          </p:cNvPicPr>
          <p:nvPr userDrawn="1"/>
        </p:nvPicPr>
        <p:blipFill>
          <a:blip r:embed="rId6">
            <a:extLst>
              <a:ext uri="{28A0092B-C50C-407E-A947-70E740481C1C}">
                <a14:useLocalDpi/>
              </a:ext>
            </a:extLst>
          </a:blip>
          <a:stretch>
            <a:fillRect/>
          </a:stretch>
        </p:blipFill>
        <p:spPr bwMode="auto">
          <a:xfrm>
            <a:off x="5277818" y="2574150"/>
            <a:ext cx="981731" cy="750913"/>
          </a:xfrm>
          <a:prstGeom prst="rect">
            <a:avLst/>
          </a:prstGeom>
          <a:noFill/>
          <a:extLst>
            <a:ext uri="{909E8E84-426E-40DD-AFC4-6F175D3DCCD1}">
              <a14:hiddenFill>
                <a:solidFill>
                  <a:srgbClr val="FFFFFF"/>
                </a:solidFill>
              </a14:hiddenFill>
            </a:ext>
          </a:extLst>
        </p:spPr>
      </p:pic>
      <p:pic>
        <p:nvPicPr>
          <p:cNvPr id="10" name="Picture 9" descr="PPECLOGO-eff-5-4"/>
          <p:cNvPicPr>
            <a:picLocks noChangeAspect="1" noChangeArrowheads="1"/>
          </p:cNvPicPr>
          <p:nvPr userDrawn="1"/>
        </p:nvPicPr>
        <p:blipFill>
          <a:blip r:embed="rId7">
            <a:extLst>
              <a:ext uri="{28A0092B-C50C-407E-A947-70E740481C1C}">
                <a14:useLocalDpi/>
              </a:ext>
            </a:extLst>
          </a:blip>
          <a:stretch>
            <a:fillRect/>
          </a:stretch>
        </p:blipFill>
        <p:spPr bwMode="auto">
          <a:xfrm>
            <a:off x="3261942" y="3206629"/>
            <a:ext cx="1477636" cy="1123849"/>
          </a:xfrm>
          <a:prstGeom prst="rect">
            <a:avLst/>
          </a:prstGeom>
          <a:noFill/>
          <a:extLst>
            <a:ext uri="{909E8E84-426E-40DD-AFC4-6F175D3DCCD1}">
              <a14:hiddenFill>
                <a:solidFill>
                  <a:srgbClr val="FFFFFF"/>
                </a:solidFill>
              </a14:hiddenFill>
            </a:ext>
          </a:extLst>
        </p:spPr>
      </p:pic>
      <p:pic>
        <p:nvPicPr>
          <p:cNvPr id="11" name="Picture 10" descr="PPECLOGO-eff-5-2"/>
          <p:cNvPicPr>
            <a:picLocks noChangeAspect="1" noChangeArrowheads="1"/>
          </p:cNvPicPr>
          <p:nvPr userDrawn="1"/>
        </p:nvPicPr>
        <p:blipFill>
          <a:blip r:embed="rId8">
            <a:extLst>
              <a:ext uri="{28A0092B-C50C-407E-A947-70E740481C1C}">
                <a14:useLocalDpi/>
              </a:ext>
            </a:extLst>
          </a:blip>
          <a:stretch>
            <a:fillRect/>
          </a:stretch>
        </p:blipFill>
        <p:spPr bwMode="auto">
          <a:xfrm>
            <a:off x="5352404" y="3446015"/>
            <a:ext cx="1834444" cy="1436309"/>
          </a:xfrm>
          <a:prstGeom prst="rect">
            <a:avLst/>
          </a:prstGeom>
          <a:noFill/>
          <a:extLst>
            <a:ext uri="{909E8E84-426E-40DD-AFC4-6F175D3DCCD1}">
              <a14:hiddenFill>
                <a:solidFill>
                  <a:srgbClr val="FFFFFF"/>
                </a:solidFill>
              </a14:hiddenFill>
            </a:ext>
          </a:extLst>
        </p:spPr>
      </p:pic>
      <p:pic>
        <p:nvPicPr>
          <p:cNvPr id="12" name="Picture 11" descr="PPECLOGO-eff-5-4"/>
          <p:cNvPicPr>
            <a:picLocks noChangeAspect="1" noChangeArrowheads="1"/>
          </p:cNvPicPr>
          <p:nvPr userDrawn="1"/>
        </p:nvPicPr>
        <p:blipFill>
          <a:blip r:embed="rId9">
            <a:extLst>
              <a:ext uri="{28A0092B-C50C-407E-A947-70E740481C1C}">
                <a14:useLocalDpi/>
              </a:ext>
            </a:extLst>
          </a:blip>
          <a:stretch>
            <a:fillRect/>
          </a:stretch>
        </p:blipFill>
        <p:spPr bwMode="auto">
          <a:xfrm>
            <a:off x="9886102" y="2725339"/>
            <a:ext cx="1116793" cy="851707"/>
          </a:xfrm>
          <a:prstGeom prst="rect">
            <a:avLst/>
          </a:prstGeom>
          <a:noFill/>
          <a:extLst>
            <a:ext uri="{909E8E84-426E-40DD-AFC4-6F175D3DCCD1}">
              <a14:hiddenFill>
                <a:solidFill>
                  <a:srgbClr val="FFFFFF"/>
                </a:solidFill>
              </a14:hiddenFill>
            </a:ext>
          </a:extLst>
        </p:spPr>
      </p:pic>
      <p:pic>
        <p:nvPicPr>
          <p:cNvPr id="13" name="Picture 12" descr="PPECLOGO-eff-0-1"/>
          <p:cNvPicPr>
            <a:picLocks noChangeAspect="1" noChangeArrowheads="1"/>
          </p:cNvPicPr>
          <p:nvPr userDrawn="1"/>
        </p:nvPicPr>
        <p:blipFill>
          <a:blip r:embed="rId10">
            <a:extLst>
              <a:ext uri="{28A0092B-C50C-407E-A947-70E740481C1C}">
                <a14:useLocalDpi/>
              </a:ext>
            </a:extLst>
          </a:blip>
          <a:stretch>
            <a:fillRect/>
          </a:stretch>
        </p:blipFill>
        <p:spPr bwMode="auto">
          <a:xfrm>
            <a:off x="7942801" y="3624922"/>
            <a:ext cx="522112" cy="393095"/>
          </a:xfrm>
          <a:prstGeom prst="rect">
            <a:avLst/>
          </a:prstGeom>
          <a:noFill/>
          <a:extLst>
            <a:ext uri="{909E8E84-426E-40DD-AFC4-6F175D3DCCD1}">
              <a14:hiddenFill>
                <a:solidFill>
                  <a:srgbClr val="FFFFFF"/>
                </a:solidFill>
              </a14:hiddenFill>
            </a:ext>
          </a:extLst>
        </p:spPr>
      </p:pic>
      <p:pic>
        <p:nvPicPr>
          <p:cNvPr id="14" name="Picture 13" descr="PPECLOGO-eff-0-1"/>
          <p:cNvPicPr>
            <a:picLocks noChangeAspect="1" noChangeArrowheads="1"/>
          </p:cNvPicPr>
          <p:nvPr userDrawn="1"/>
        </p:nvPicPr>
        <p:blipFill>
          <a:blip r:embed="rId10">
            <a:extLst>
              <a:ext uri="{28A0092B-C50C-407E-A947-70E740481C1C}">
                <a14:useLocalDpi/>
              </a:ext>
            </a:extLst>
          </a:blip>
          <a:stretch>
            <a:fillRect/>
          </a:stretch>
        </p:blipFill>
        <p:spPr bwMode="auto">
          <a:xfrm>
            <a:off x="11254879" y="2365002"/>
            <a:ext cx="522111" cy="393095"/>
          </a:xfrm>
          <a:prstGeom prst="rect">
            <a:avLst/>
          </a:prstGeom>
          <a:noFill/>
          <a:extLst>
            <a:ext uri="{909E8E84-426E-40DD-AFC4-6F175D3DCCD1}">
              <a14:hiddenFill>
                <a:solidFill>
                  <a:srgbClr val="FFFFFF"/>
                </a:solidFill>
              </a14:hiddenFill>
            </a:ext>
          </a:extLst>
        </p:spPr>
      </p:pic>
      <p:pic>
        <p:nvPicPr>
          <p:cNvPr id="15" name="Picture 14" descr="PPECLOGO-eff2-1-2"/>
          <p:cNvPicPr>
            <a:picLocks noChangeAspect="1" noChangeArrowheads="1"/>
          </p:cNvPicPr>
          <p:nvPr userDrawn="1"/>
        </p:nvPicPr>
        <p:blipFill>
          <a:blip r:embed="rId11">
            <a:extLst>
              <a:ext uri="{28A0092B-C50C-407E-A947-70E740481C1C}">
                <a14:useLocalDpi/>
              </a:ext>
            </a:extLst>
          </a:blip>
          <a:stretch>
            <a:fillRect/>
          </a:stretch>
        </p:blipFill>
        <p:spPr bwMode="auto">
          <a:xfrm>
            <a:off x="2054437" y="2795895"/>
            <a:ext cx="1697366" cy="1428749"/>
          </a:xfrm>
          <a:prstGeom prst="rect">
            <a:avLst/>
          </a:prstGeom>
          <a:noFill/>
          <a:extLst>
            <a:ext uri="{909E8E84-426E-40DD-AFC4-6F175D3DCCD1}">
              <a14:hiddenFill>
                <a:solidFill>
                  <a:srgbClr val="FFFFFF"/>
                </a:solidFill>
              </a14:hiddenFill>
            </a:ext>
          </a:extLst>
        </p:spPr>
      </p:pic>
      <p:pic>
        <p:nvPicPr>
          <p:cNvPr id="16" name="Picture 15" descr="PPECLOGO-eff2-1-3"/>
          <p:cNvPicPr>
            <a:picLocks noChangeAspect="1" noChangeArrowheads="1"/>
          </p:cNvPicPr>
          <p:nvPr userDrawn="1"/>
        </p:nvPicPr>
        <p:blipFill>
          <a:blip r:embed="rId12">
            <a:extLst>
              <a:ext uri="{28A0092B-C50C-407E-A947-70E740481C1C}">
                <a14:useLocalDpi/>
              </a:ext>
            </a:extLst>
          </a:blip>
          <a:stretch>
            <a:fillRect/>
          </a:stretch>
        </p:blipFill>
        <p:spPr bwMode="auto">
          <a:xfrm>
            <a:off x="3983627" y="2785815"/>
            <a:ext cx="437445" cy="365376"/>
          </a:xfrm>
          <a:prstGeom prst="rect">
            <a:avLst/>
          </a:prstGeom>
          <a:noFill/>
          <a:extLst>
            <a:ext uri="{909E8E84-426E-40DD-AFC4-6F175D3DCCD1}">
              <a14:hiddenFill>
                <a:solidFill>
                  <a:srgbClr val="FFFFFF"/>
                </a:solidFill>
              </a14:hiddenFill>
            </a:ext>
          </a:extLst>
        </p:spPr>
      </p:pic>
      <p:pic>
        <p:nvPicPr>
          <p:cNvPr id="17" name="Picture 16" descr="PPECLOGO-eff2-1-4"/>
          <p:cNvPicPr>
            <a:picLocks noChangeAspect="1" noChangeArrowheads="1"/>
          </p:cNvPicPr>
          <p:nvPr userDrawn="1"/>
        </p:nvPicPr>
        <p:blipFill>
          <a:blip r:embed="rId13">
            <a:extLst>
              <a:ext uri="{28A0092B-C50C-407E-A947-70E740481C1C}">
                <a14:useLocalDpi/>
              </a:ext>
            </a:extLst>
          </a:blip>
          <a:stretch>
            <a:fillRect/>
          </a:stretch>
        </p:blipFill>
        <p:spPr bwMode="auto">
          <a:xfrm>
            <a:off x="8519341" y="3325061"/>
            <a:ext cx="703540" cy="587123"/>
          </a:xfrm>
          <a:prstGeom prst="rect">
            <a:avLst/>
          </a:prstGeom>
          <a:noFill/>
          <a:extLst>
            <a:ext uri="{909E8E84-426E-40DD-AFC4-6F175D3DCCD1}">
              <a14:hiddenFill>
                <a:solidFill>
                  <a:srgbClr val="FFFFFF"/>
                </a:solidFill>
              </a14:hiddenFill>
            </a:ext>
          </a:extLst>
        </p:spPr>
      </p:pic>
      <p:pic>
        <p:nvPicPr>
          <p:cNvPr id="18" name="Picture 17" descr="PPECLOGO-eff2-1-3"/>
          <p:cNvPicPr>
            <a:picLocks noChangeAspect="1" noChangeArrowheads="1"/>
          </p:cNvPicPr>
          <p:nvPr userDrawn="1"/>
        </p:nvPicPr>
        <p:blipFill>
          <a:blip r:embed="rId12">
            <a:extLst>
              <a:ext uri="{28A0092B-C50C-407E-A947-70E740481C1C}">
                <a14:useLocalDpi/>
              </a:ext>
            </a:extLst>
          </a:blip>
          <a:stretch>
            <a:fillRect/>
          </a:stretch>
        </p:blipFill>
        <p:spPr bwMode="auto">
          <a:xfrm>
            <a:off x="9239009" y="2909286"/>
            <a:ext cx="360841" cy="302381"/>
          </a:xfrm>
          <a:prstGeom prst="rect">
            <a:avLst/>
          </a:prstGeom>
          <a:noFill/>
          <a:extLst>
            <a:ext uri="{909E8E84-426E-40DD-AFC4-6F175D3DCCD1}">
              <a14:hiddenFill>
                <a:solidFill>
                  <a:srgbClr val="FFFFFF"/>
                </a:solidFill>
              </a14:hiddenFill>
            </a:ext>
          </a:extLst>
        </p:spPr>
      </p:pic>
      <p:pic>
        <p:nvPicPr>
          <p:cNvPr id="19" name="Picture 18" descr="PPECLOGO-eff2-1-3"/>
          <p:cNvPicPr>
            <a:picLocks noChangeAspect="1" noChangeArrowheads="1"/>
          </p:cNvPicPr>
          <p:nvPr userDrawn="1"/>
        </p:nvPicPr>
        <p:blipFill>
          <a:blip r:embed="rId12">
            <a:extLst>
              <a:ext uri="{28A0092B-C50C-407E-A947-70E740481C1C}">
                <a14:useLocalDpi/>
              </a:ext>
            </a:extLst>
          </a:blip>
          <a:stretch>
            <a:fillRect/>
          </a:stretch>
        </p:blipFill>
        <p:spPr bwMode="auto">
          <a:xfrm>
            <a:off x="9744990" y="3446014"/>
            <a:ext cx="282222" cy="236865"/>
          </a:xfrm>
          <a:prstGeom prst="rect">
            <a:avLst/>
          </a:prstGeom>
          <a:noFill/>
          <a:extLst>
            <a:ext uri="{909E8E84-426E-40DD-AFC4-6F175D3DCCD1}">
              <a14:hiddenFill>
                <a:solidFill>
                  <a:srgbClr val="FFFFFF"/>
                </a:solidFill>
              </a14:hiddenFill>
            </a:ext>
          </a:extLst>
        </p:spPr>
      </p:pic>
    </p:spTree>
    <p:extLst>
      <p:ext uri="{BB962C8B-B14F-4D97-AF65-F5344CB8AC3E}">
        <p14:creationId val="37775601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35" presetClass="path" presetSubtype="0" fill="hold" nodeType="withEffect">
                                  <p:stCondLst>
                                    <p:cond delay="0"/>
                                  </p:stCondLst>
                                  <p:childTnLst>
                                    <p:animMotion origin="layout" path="M 0 0 L -0.25 0 E" pathEditMode="relative" rAng="0" ptsTypes="">
                                      <p:cBhvr>
                                        <p:cTn id="39" dur="3000" fill="hold"/>
                                        <p:tgtEl>
                                          <p:spTgt spid="12"/>
                                        </p:tgtEl>
                                        <p:attrNameLst>
                                          <p:attrName>ppt_x</p:attrName>
                                          <p:attrName>ppt_y</p:attrName>
                                        </p:attrNameLst>
                                      </p:cBhvr>
                                      <p:rCtr x="0" y="0"/>
                                    </p:animMotion>
                                  </p:childTnLst>
                                </p:cTn>
                              </p:par>
                              <p:par>
                                <p:cTn id="40" presetID="35" presetClass="path" presetSubtype="0" fill="hold" nodeType="withEffect">
                                  <p:stCondLst>
                                    <p:cond delay="0"/>
                                  </p:stCondLst>
                                  <p:childTnLst>
                                    <p:animMotion origin="layout" path="M 4.16667E-06 3.33333E-06 L -0.31632 3.33333E-06" pathEditMode="relative" rAng="0" ptsTypes="AA">
                                      <p:cBhvr>
                                        <p:cTn id="41" dur="3000" fill="hold"/>
                                        <p:tgtEl>
                                          <p:spTgt spid="5"/>
                                        </p:tgtEl>
                                        <p:attrNameLst>
                                          <p:attrName>ppt_x</p:attrName>
                                          <p:attrName>ppt_y</p:attrName>
                                        </p:attrNameLst>
                                      </p:cBhvr>
                                      <p:rCtr x="-15816" y="0"/>
                                    </p:animMotion>
                                  </p:childTnLst>
                                </p:cTn>
                              </p:par>
                              <p:par>
                                <p:cTn id="42" presetID="35" presetClass="path" presetSubtype="0" fill="hold" nodeType="withEffect">
                                  <p:stCondLst>
                                    <p:cond delay="0"/>
                                  </p:stCondLst>
                                  <p:childTnLst>
                                    <p:animMotion origin="layout" path="M 0.00504 -1.85185E-06 L -0.46684 -1.85185E-06" pathEditMode="relative" rAng="0" ptsTypes="AA">
                                      <p:cBhvr>
                                        <p:cTn id="43" dur="3000" fill="hold"/>
                                        <p:tgtEl>
                                          <p:spTgt spid="8"/>
                                        </p:tgtEl>
                                        <p:attrNameLst>
                                          <p:attrName>ppt_x</p:attrName>
                                          <p:attrName>ppt_y</p:attrName>
                                        </p:attrNameLst>
                                      </p:cBhvr>
                                      <p:rCtr x="-23594" y="0"/>
                                    </p:animMotion>
                                  </p:childTnLst>
                                </p:cTn>
                              </p:par>
                              <p:par>
                                <p:cTn id="44" presetID="35" presetClass="path" presetSubtype="0" fill="hold" nodeType="withEffect">
                                  <p:stCondLst>
                                    <p:cond delay="0"/>
                                  </p:stCondLst>
                                  <p:childTnLst>
                                    <p:animMotion origin="layout" path="M -3.05556E-06 1.11111E-06 L -0.19531 1.11111E-06" pathEditMode="relative" rAng="0" ptsTypes="AA">
                                      <p:cBhvr>
                                        <p:cTn id="45" dur="3000" fill="hold"/>
                                        <p:tgtEl>
                                          <p:spTgt spid="9"/>
                                        </p:tgtEl>
                                        <p:attrNameLst>
                                          <p:attrName>ppt_x</p:attrName>
                                          <p:attrName>ppt_y</p:attrName>
                                        </p:attrNameLst>
                                      </p:cBhvr>
                                      <p:rCtr x="-9774" y="0"/>
                                    </p:animMotion>
                                  </p:childTnLst>
                                </p:cTn>
                              </p:par>
                              <p:par>
                                <p:cTn id="46" presetID="35" presetClass="path" presetSubtype="0" fill="hold" nodeType="withEffect">
                                  <p:stCondLst>
                                    <p:cond delay="0"/>
                                  </p:stCondLst>
                                  <p:childTnLst>
                                    <p:animMotion origin="layout" path="M 5.55556E-07 2.59259E-06 L -0.43594 2.59259E-06" pathEditMode="relative" rAng="0" ptsTypes="AA">
                                      <p:cBhvr>
                                        <p:cTn id="47" dur="3000" fill="hold"/>
                                        <p:tgtEl>
                                          <p:spTgt spid="7"/>
                                        </p:tgtEl>
                                        <p:attrNameLst>
                                          <p:attrName>ppt_x</p:attrName>
                                          <p:attrName>ppt_y</p:attrName>
                                        </p:attrNameLst>
                                      </p:cBhvr>
                                      <p:rCtr x="-21806" y="0"/>
                                    </p:animMotion>
                                  </p:childTnLst>
                                </p:cTn>
                              </p:par>
                              <p:par>
                                <p:cTn id="48" presetID="35" presetClass="path" presetSubtype="0" fill="hold" nodeType="withEffect">
                                  <p:stCondLst>
                                    <p:cond delay="0"/>
                                  </p:stCondLst>
                                  <p:childTnLst>
                                    <p:animMotion origin="layout" path="M 3.05556E-06 -1.85185E-06 L -0.33577 -1.85185E-06" pathEditMode="relative" rAng="0" ptsTypes="AA">
                                      <p:cBhvr>
                                        <p:cTn id="49" dur="3000" fill="hold"/>
                                        <p:tgtEl>
                                          <p:spTgt spid="4"/>
                                        </p:tgtEl>
                                        <p:attrNameLst>
                                          <p:attrName>ppt_x</p:attrName>
                                          <p:attrName>ppt_y</p:attrName>
                                        </p:attrNameLst>
                                      </p:cBhvr>
                                      <p:rCtr x="-16788" y="0"/>
                                    </p:animMotion>
                                  </p:childTnLst>
                                </p:cTn>
                              </p:par>
                              <p:par>
                                <p:cTn id="50" presetID="35" presetClass="path" presetSubtype="0" fill="hold" nodeType="withEffect">
                                  <p:stCondLst>
                                    <p:cond delay="0"/>
                                  </p:stCondLst>
                                  <p:childTnLst>
                                    <p:animMotion origin="layout" path="M 1.66667E-06 -1.85185E-06 L -0.57188 -1.85185E-06" pathEditMode="relative" rAng="0" ptsTypes="AA">
                                      <p:cBhvr>
                                        <p:cTn id="51" dur="3000" fill="hold"/>
                                        <p:tgtEl>
                                          <p:spTgt spid="13"/>
                                        </p:tgtEl>
                                        <p:attrNameLst>
                                          <p:attrName>ppt_x</p:attrName>
                                          <p:attrName>ppt_y</p:attrName>
                                        </p:attrNameLst>
                                      </p:cBhvr>
                                      <p:rCtr x="-28594" y="0"/>
                                    </p:animMotion>
                                  </p:childTnLst>
                                </p:cTn>
                              </p:par>
                              <p:par>
                                <p:cTn id="52" presetID="35" presetClass="path" presetSubtype="0" fill="hold" nodeType="withEffect">
                                  <p:stCondLst>
                                    <p:cond delay="0"/>
                                  </p:stCondLst>
                                  <p:childTnLst>
                                    <p:animMotion origin="layout" path="M 1.66667E-06 -1.85185E-06 L -0.57188 -1.85185E-06" pathEditMode="relative" rAng="0" ptsTypes="AA">
                                      <p:cBhvr>
                                        <p:cTn id="53" dur="3000" fill="hold"/>
                                        <p:tgtEl>
                                          <p:spTgt spid="14"/>
                                        </p:tgtEl>
                                        <p:attrNameLst>
                                          <p:attrName>ppt_x</p:attrName>
                                          <p:attrName>ppt_y</p:attrName>
                                        </p:attrNameLst>
                                      </p:cBhvr>
                                      <p:rCtr x="-28594" y="0"/>
                                    </p:animMotion>
                                  </p:childTnLst>
                                </p:cTn>
                              </p:par>
                              <p:par>
                                <p:cTn id="54" presetID="63" presetClass="path" presetSubtype="0" fill="hold" nodeType="withEffect">
                                  <p:stCondLst>
                                    <p:cond delay="0"/>
                                  </p:stCondLst>
                                  <p:childTnLst>
                                    <p:animMotion origin="layout" path="M 5.55556E-07 2.59259E-06 L 0.43906 2.59259E-06" pathEditMode="relative" rAng="0" ptsTypes="AA">
                                      <p:cBhvr>
                                        <p:cTn id="55" dur="3000" fill="hold"/>
                                        <p:tgtEl>
                                          <p:spTgt spid="11"/>
                                        </p:tgtEl>
                                        <p:attrNameLst>
                                          <p:attrName>ppt_x</p:attrName>
                                          <p:attrName>ppt_y</p:attrName>
                                        </p:attrNameLst>
                                      </p:cBhvr>
                                      <p:rCtr x="21944" y="0"/>
                                    </p:animMotion>
                                  </p:childTnLst>
                                </p:cTn>
                              </p:par>
                              <p:par>
                                <p:cTn id="56" presetID="63" presetClass="path" presetSubtype="0" fill="hold" nodeType="withEffect">
                                  <p:stCondLst>
                                    <p:cond delay="0"/>
                                  </p:stCondLst>
                                  <p:childTnLst>
                                    <p:animMotion origin="layout" path="M -1.38889E-06 2.96296E-06 L 0.62813 2.96296E-06" pathEditMode="relative" rAng="0" ptsTypes="AA">
                                      <p:cBhvr>
                                        <p:cTn id="57" dur="3000" fill="hold"/>
                                        <p:tgtEl>
                                          <p:spTgt spid="10"/>
                                        </p:tgtEl>
                                        <p:attrNameLst>
                                          <p:attrName>ppt_x</p:attrName>
                                          <p:attrName>ppt_y</p:attrName>
                                        </p:attrNameLst>
                                      </p:cBhvr>
                                      <p:rCtr x="31406" y="0"/>
                                    </p:animMotion>
                                  </p:childTnLst>
                                </p:cTn>
                              </p:par>
                              <p:par>
                                <p:cTn id="58" presetID="63" presetClass="path" presetSubtype="0" fill="hold" nodeType="withEffect">
                                  <p:stCondLst>
                                    <p:cond delay="0"/>
                                  </p:stCondLst>
                                  <p:childTnLst>
                                    <p:animMotion origin="layout" path="M 2.77778E-06 -2.96296E-06 L 0.42465 -2.96296E-06" pathEditMode="relative" rAng="0" ptsTypes="AA">
                                      <p:cBhvr>
                                        <p:cTn id="59" dur="3000" fill="hold"/>
                                        <p:tgtEl>
                                          <p:spTgt spid="6"/>
                                        </p:tgtEl>
                                        <p:attrNameLst>
                                          <p:attrName>ppt_x</p:attrName>
                                          <p:attrName>ppt_y</p:attrName>
                                        </p:attrNameLst>
                                      </p:cBhvr>
                                      <p:rCtr x="21233" y="0"/>
                                    </p:animMotion>
                                  </p:childTnLst>
                                </p:cTn>
                              </p:par>
                              <p:par>
                                <p:cTn id="60" presetID="10" presetClass="exit" presetSubtype="0" fill="hold" nodeType="withEffect">
                                  <p:stCondLst>
                                    <p:cond delay="2500"/>
                                  </p:stCondLst>
                                  <p:childTnLst>
                                    <p:animEffect transition="out" filter="fade">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7"/>
                                        </p:tgtEl>
                                      </p:cBhvr>
                                    </p:animEffect>
                                    <p:set>
                                      <p:cBhvr>
                                        <p:cTn id="71" dur="1" fill="hold">
                                          <p:stCondLst>
                                            <p:cond delay="499"/>
                                          </p:stCondLst>
                                        </p:cTn>
                                        <p:tgtEl>
                                          <p:spTgt spid="7"/>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5"/>
                                        </p:tgtEl>
                                      </p:cBhvr>
                                    </p:animEffect>
                                    <p:set>
                                      <p:cBhvr>
                                        <p:cTn id="77" dur="1" fill="hold">
                                          <p:stCondLst>
                                            <p:cond delay="499"/>
                                          </p:stCondLst>
                                        </p:cTn>
                                        <p:tgtEl>
                                          <p:spTgt spid="5"/>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12"/>
                                        </p:tgtEl>
                                      </p:cBhvr>
                                    </p:animEffect>
                                    <p:set>
                                      <p:cBhvr>
                                        <p:cTn id="80" dur="1" fill="hold">
                                          <p:stCondLst>
                                            <p:cond delay="499"/>
                                          </p:stCondLst>
                                        </p:cTn>
                                        <p:tgtEl>
                                          <p:spTgt spid="12"/>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6"/>
                                        </p:tgtEl>
                                      </p:cBhvr>
                                    </p:animEffect>
                                    <p:set>
                                      <p:cBhvr>
                                        <p:cTn id="86" dur="1" fill="hold">
                                          <p:stCondLst>
                                            <p:cond delay="499"/>
                                          </p:stCondLst>
                                        </p:cTn>
                                        <p:tgtEl>
                                          <p:spTgt spid="6"/>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4"/>
                                        </p:tgtEl>
                                      </p:cBhvr>
                                    </p:animEffect>
                                    <p:set>
                                      <p:cBhvr>
                                        <p:cTn id="89" dur="1" fill="hold">
                                          <p:stCondLst>
                                            <p:cond delay="499"/>
                                          </p:stCondLst>
                                        </p:cTn>
                                        <p:tgtEl>
                                          <p:spTgt spid="4"/>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8"/>
                                        </p:tgtEl>
                                      </p:cBhvr>
                                    </p:animEffect>
                                    <p:set>
                                      <p:cBhvr>
                                        <p:cTn id="92" dur="1" fill="hold">
                                          <p:stCondLst>
                                            <p:cond delay="499"/>
                                          </p:stCondLst>
                                        </p:cTn>
                                        <p:tgtEl>
                                          <p:spTgt spid="8"/>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
                                        <p:tgtEl>
                                          <p:spTgt spid="15"/>
                                        </p:tgtEl>
                                      </p:cBhvr>
                                    </p:animEffect>
                                  </p:childTnLst>
                                </p:cTn>
                              </p:par>
                              <p:par>
                                <p:cTn id="96" presetID="10" presetClass="entr" presetSubtype="0" fill="hold" nodeType="withEffect">
                                  <p:stCondLst>
                                    <p:cond delay="60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100"/>
                                        <p:tgtEl>
                                          <p:spTgt spid="16"/>
                                        </p:tgtEl>
                                      </p:cBhvr>
                                    </p:animEffect>
                                  </p:childTnLst>
                                </p:cTn>
                              </p:par>
                              <p:par>
                                <p:cTn id="99" presetID="10" presetClass="entr" presetSubtype="0" fill="hold" nodeType="withEffect">
                                  <p:stCondLst>
                                    <p:cond delay="20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100"/>
                                        <p:tgtEl>
                                          <p:spTgt spid="17"/>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100"/>
                                        <p:tgtEl>
                                          <p:spTgt spid="18"/>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
                                        <p:tgtEl>
                                          <p:spTgt spid="19"/>
                                        </p:tgtEl>
                                      </p:cBhvr>
                                    </p:animEffect>
                                  </p:childTnLst>
                                </p:cTn>
                              </p:par>
                              <p:par>
                                <p:cTn id="108" presetID="53" presetClass="exit" presetSubtype="0" fill="hold" nodeType="withEffect">
                                  <p:stCondLst>
                                    <p:cond delay="100"/>
                                  </p:stCondLst>
                                  <p:childTnLst>
                                    <p:anim calcmode="lin" valueType="num">
                                      <p:cBhvr>
                                        <p:cTn id="109" dur="1000"/>
                                        <p:tgtEl>
                                          <p:spTgt spid="15"/>
                                        </p:tgtEl>
                                        <p:attrNameLst>
                                          <p:attrName>ppt_w</p:attrName>
                                        </p:attrNameLst>
                                      </p:cBhvr>
                                      <p:tavLst>
                                        <p:tav tm="0">
                                          <p:val>
                                            <p:strVal val="ppt_w"/>
                                          </p:val>
                                        </p:tav>
                                        <p:tav tm="100000">
                                          <p:val>
                                            <p:fltVal val="0"/>
                                          </p:val>
                                        </p:tav>
                                      </p:tavLst>
                                    </p:anim>
                                    <p:anim calcmode="lin" valueType="num">
                                      <p:cBhvr>
                                        <p:cTn id="110" dur="1000"/>
                                        <p:tgtEl>
                                          <p:spTgt spid="15"/>
                                        </p:tgtEl>
                                        <p:attrNameLst>
                                          <p:attrName>ppt_h</p:attrName>
                                        </p:attrNameLst>
                                      </p:cBhvr>
                                      <p:tavLst>
                                        <p:tav tm="0">
                                          <p:val>
                                            <p:strVal val="ppt_h"/>
                                          </p:val>
                                        </p:tav>
                                        <p:tav tm="100000">
                                          <p:val>
                                            <p:fltVal val="0"/>
                                          </p:val>
                                        </p:tav>
                                      </p:tavLst>
                                    </p:anim>
                                    <p:animEffect transition="out" filter="fade">
                                      <p:cBhvr>
                                        <p:cTn id="111" dur="1000"/>
                                        <p:tgtEl>
                                          <p:spTgt spid="15"/>
                                        </p:tgtEl>
                                      </p:cBhvr>
                                    </p:animEffect>
                                    <p:set>
                                      <p:cBhvr>
                                        <p:cTn id="112" dur="1" fill="hold">
                                          <p:stCondLst>
                                            <p:cond delay="999"/>
                                          </p:stCondLst>
                                        </p:cTn>
                                        <p:tgtEl>
                                          <p:spTgt spid="15"/>
                                        </p:tgtEl>
                                        <p:attrNameLst>
                                          <p:attrName>style.visibility</p:attrName>
                                        </p:attrNameLst>
                                      </p:cBhvr>
                                      <p:to>
                                        <p:strVal val="hidden"/>
                                      </p:to>
                                    </p:set>
                                  </p:childTnLst>
                                </p:cTn>
                              </p:par>
                              <p:par>
                                <p:cTn id="113" presetID="53" presetClass="exit" presetSubtype="0" fill="hold" nodeType="withEffect">
                                  <p:stCondLst>
                                    <p:cond delay="700"/>
                                  </p:stCondLst>
                                  <p:childTnLst>
                                    <p:anim calcmode="lin" valueType="num">
                                      <p:cBhvr>
                                        <p:cTn id="114" dur="500"/>
                                        <p:tgtEl>
                                          <p:spTgt spid="16"/>
                                        </p:tgtEl>
                                        <p:attrNameLst>
                                          <p:attrName>ppt_w</p:attrName>
                                        </p:attrNameLst>
                                      </p:cBhvr>
                                      <p:tavLst>
                                        <p:tav tm="0">
                                          <p:val>
                                            <p:strVal val="ppt_w"/>
                                          </p:val>
                                        </p:tav>
                                        <p:tav tm="100000">
                                          <p:val>
                                            <p:fltVal val="0"/>
                                          </p:val>
                                        </p:tav>
                                      </p:tavLst>
                                    </p:anim>
                                    <p:anim calcmode="lin" valueType="num">
                                      <p:cBhvr>
                                        <p:cTn id="115" dur="500"/>
                                        <p:tgtEl>
                                          <p:spTgt spid="16"/>
                                        </p:tgtEl>
                                        <p:attrNameLst>
                                          <p:attrName>ppt_h</p:attrName>
                                        </p:attrNameLst>
                                      </p:cBhvr>
                                      <p:tavLst>
                                        <p:tav tm="0">
                                          <p:val>
                                            <p:strVal val="ppt_h"/>
                                          </p:val>
                                        </p:tav>
                                        <p:tav tm="100000">
                                          <p:val>
                                            <p:fltVal val="0"/>
                                          </p:val>
                                        </p:tav>
                                      </p:tavLst>
                                    </p:anim>
                                    <p:animEffect transition="out" filter="fade">
                                      <p:cBhvr>
                                        <p:cTn id="116" dur="500"/>
                                        <p:tgtEl>
                                          <p:spTgt spid="16"/>
                                        </p:tgtEl>
                                      </p:cBhvr>
                                    </p:animEffect>
                                    <p:set>
                                      <p:cBhvr>
                                        <p:cTn id="117" dur="1" fill="hold">
                                          <p:stCondLst>
                                            <p:cond delay="499"/>
                                          </p:stCondLst>
                                        </p:cTn>
                                        <p:tgtEl>
                                          <p:spTgt spid="16"/>
                                        </p:tgtEl>
                                        <p:attrNameLst>
                                          <p:attrName>style.visibility</p:attrName>
                                        </p:attrNameLst>
                                      </p:cBhvr>
                                      <p:to>
                                        <p:strVal val="hidden"/>
                                      </p:to>
                                    </p:set>
                                  </p:childTnLst>
                                </p:cTn>
                              </p:par>
                              <p:par>
                                <p:cTn id="118" presetID="53" presetClass="exit" presetSubtype="0" fill="hold" nodeType="withEffect">
                                  <p:stCondLst>
                                    <p:cond delay="300"/>
                                  </p:stCondLst>
                                  <p:childTnLst>
                                    <p:anim calcmode="lin" valueType="num">
                                      <p:cBhvr>
                                        <p:cTn id="119" dur="500"/>
                                        <p:tgtEl>
                                          <p:spTgt spid="17"/>
                                        </p:tgtEl>
                                        <p:attrNameLst>
                                          <p:attrName>ppt_w</p:attrName>
                                        </p:attrNameLst>
                                      </p:cBhvr>
                                      <p:tavLst>
                                        <p:tav tm="0">
                                          <p:val>
                                            <p:strVal val="ppt_w"/>
                                          </p:val>
                                        </p:tav>
                                        <p:tav tm="100000">
                                          <p:val>
                                            <p:fltVal val="0"/>
                                          </p:val>
                                        </p:tav>
                                      </p:tavLst>
                                    </p:anim>
                                    <p:anim calcmode="lin" valueType="num">
                                      <p:cBhvr>
                                        <p:cTn id="120" dur="500"/>
                                        <p:tgtEl>
                                          <p:spTgt spid="17"/>
                                        </p:tgtEl>
                                        <p:attrNameLst>
                                          <p:attrName>ppt_h</p:attrName>
                                        </p:attrNameLst>
                                      </p:cBhvr>
                                      <p:tavLst>
                                        <p:tav tm="0">
                                          <p:val>
                                            <p:strVal val="ppt_h"/>
                                          </p:val>
                                        </p:tav>
                                        <p:tav tm="100000">
                                          <p:val>
                                            <p:fltVal val="0"/>
                                          </p:val>
                                        </p:tav>
                                      </p:tavLst>
                                    </p:anim>
                                    <p:animEffect transition="out" filter="fade">
                                      <p:cBhvr>
                                        <p:cTn id="121" dur="500"/>
                                        <p:tgtEl>
                                          <p:spTgt spid="17"/>
                                        </p:tgtEl>
                                      </p:cBhvr>
                                    </p:animEffect>
                                    <p:set>
                                      <p:cBhvr>
                                        <p:cTn id="122" dur="1" fill="hold">
                                          <p:stCondLst>
                                            <p:cond delay="499"/>
                                          </p:stCondLst>
                                        </p:cTn>
                                        <p:tgtEl>
                                          <p:spTgt spid="17"/>
                                        </p:tgtEl>
                                        <p:attrNameLst>
                                          <p:attrName>style.visibility</p:attrName>
                                        </p:attrNameLst>
                                      </p:cBhvr>
                                      <p:to>
                                        <p:strVal val="hidden"/>
                                      </p:to>
                                    </p:set>
                                  </p:childTnLst>
                                </p:cTn>
                              </p:par>
                              <p:par>
                                <p:cTn id="123" presetID="53" presetClass="exit" presetSubtype="0" fill="hold" nodeType="withEffect">
                                  <p:stCondLst>
                                    <p:cond delay="1900"/>
                                  </p:stCondLst>
                                  <p:childTnLst>
                                    <p:anim calcmode="lin" valueType="num">
                                      <p:cBhvr>
                                        <p:cTn id="124" dur="500"/>
                                        <p:tgtEl>
                                          <p:spTgt spid="18"/>
                                        </p:tgtEl>
                                        <p:attrNameLst>
                                          <p:attrName>ppt_w</p:attrName>
                                        </p:attrNameLst>
                                      </p:cBhvr>
                                      <p:tavLst>
                                        <p:tav tm="0">
                                          <p:val>
                                            <p:strVal val="ppt_w"/>
                                          </p:val>
                                        </p:tav>
                                        <p:tav tm="100000">
                                          <p:val>
                                            <p:fltVal val="0"/>
                                          </p:val>
                                        </p:tav>
                                      </p:tavLst>
                                    </p:anim>
                                    <p:anim calcmode="lin" valueType="num">
                                      <p:cBhvr>
                                        <p:cTn id="125" dur="500"/>
                                        <p:tgtEl>
                                          <p:spTgt spid="18"/>
                                        </p:tgtEl>
                                        <p:attrNameLst>
                                          <p:attrName>ppt_h</p:attrName>
                                        </p:attrNameLst>
                                      </p:cBhvr>
                                      <p:tavLst>
                                        <p:tav tm="0">
                                          <p:val>
                                            <p:strVal val="ppt_h"/>
                                          </p:val>
                                        </p:tav>
                                        <p:tav tm="100000">
                                          <p:val>
                                            <p:fltVal val="0"/>
                                          </p:val>
                                        </p:tav>
                                      </p:tavLst>
                                    </p:anim>
                                    <p:animEffect transition="out" filter="fade">
                                      <p:cBhvr>
                                        <p:cTn id="126" dur="500"/>
                                        <p:tgtEl>
                                          <p:spTgt spid="18"/>
                                        </p:tgtEl>
                                      </p:cBhvr>
                                    </p:animEffect>
                                    <p:set>
                                      <p:cBhvr>
                                        <p:cTn id="127" dur="1" fill="hold">
                                          <p:stCondLst>
                                            <p:cond delay="499"/>
                                          </p:stCondLst>
                                        </p:cTn>
                                        <p:tgtEl>
                                          <p:spTgt spid="18"/>
                                        </p:tgtEl>
                                        <p:attrNameLst>
                                          <p:attrName>style.visibility</p:attrName>
                                        </p:attrNameLst>
                                      </p:cBhvr>
                                      <p:to>
                                        <p:strVal val="hidden"/>
                                      </p:to>
                                    </p:set>
                                  </p:childTnLst>
                                </p:cTn>
                              </p:par>
                              <p:par>
                                <p:cTn id="128" presetID="53" presetClass="exit" presetSubtype="0" fill="hold" nodeType="withEffect">
                                  <p:stCondLst>
                                    <p:cond delay="2300"/>
                                  </p:stCondLst>
                                  <p:childTnLst>
                                    <p:anim calcmode="lin" valueType="num">
                                      <p:cBhvr>
                                        <p:cTn id="129" dur="500"/>
                                        <p:tgtEl>
                                          <p:spTgt spid="19"/>
                                        </p:tgtEl>
                                        <p:attrNameLst>
                                          <p:attrName>ppt_w</p:attrName>
                                        </p:attrNameLst>
                                      </p:cBhvr>
                                      <p:tavLst>
                                        <p:tav tm="0">
                                          <p:val>
                                            <p:strVal val="ppt_w"/>
                                          </p:val>
                                        </p:tav>
                                        <p:tav tm="100000">
                                          <p:val>
                                            <p:fltVal val="0"/>
                                          </p:val>
                                        </p:tav>
                                      </p:tavLst>
                                    </p:anim>
                                    <p:anim calcmode="lin" valueType="num">
                                      <p:cBhvr>
                                        <p:cTn id="130" dur="500"/>
                                        <p:tgtEl>
                                          <p:spTgt spid="19"/>
                                        </p:tgtEl>
                                        <p:attrNameLst>
                                          <p:attrName>ppt_h</p:attrName>
                                        </p:attrNameLst>
                                      </p:cBhvr>
                                      <p:tavLst>
                                        <p:tav tm="0">
                                          <p:val>
                                            <p:strVal val="ppt_h"/>
                                          </p:val>
                                        </p:tav>
                                        <p:tav tm="100000">
                                          <p:val>
                                            <p:fltVal val="0"/>
                                          </p:val>
                                        </p:tav>
                                      </p:tavLst>
                                    </p:anim>
                                    <p:animEffect transition="out" filter="fade">
                                      <p:cBhvr>
                                        <p:cTn id="131" dur="500"/>
                                        <p:tgtEl>
                                          <p:spTgt spid="19"/>
                                        </p:tgtEl>
                                      </p:cBhvr>
                                    </p:animEffect>
                                    <p:set>
                                      <p:cBhvr>
                                        <p:cTn id="13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596" y="1122363"/>
            <a:ext cx="9147572"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596" y="3602038"/>
            <a:ext cx="914757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02299260"/>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31579542"/>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2175" y="1709739"/>
            <a:ext cx="10519708"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2175" y="4589464"/>
            <a:ext cx="10519708"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56091393"/>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528" y="1825625"/>
            <a:ext cx="5183624"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4611" y="1825625"/>
            <a:ext cx="5183624"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91082657"/>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40116" y="365126"/>
            <a:ext cx="10519708"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40117" y="1681163"/>
            <a:ext cx="51598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40117" y="2505075"/>
            <a:ext cx="5159802"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4611" y="1681163"/>
            <a:ext cx="518521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4611" y="2505075"/>
            <a:ext cx="5185213"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34511964"/>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63179234"/>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4434909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825625" y="908051"/>
            <a:ext cx="10601349" cy="635000"/>
          </a:xfrm>
        </p:spPr>
        <p:txBody>
          <a:bodyPr/>
          <a:lstStyle>
            <a:lvl1pPr>
              <a:defRPr>
                <a:solidFill>
                  <a:schemeClr val="accent1"/>
                </a:solidFill>
              </a:defRPr>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825625" y="1600201"/>
            <a:ext cx="10601349" cy="452596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646121183"/>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40117" y="457200"/>
            <a:ext cx="3933773"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5213" y="987426"/>
            <a:ext cx="617461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40117" y="2057400"/>
            <a:ext cx="393377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2770379"/>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40117" y="457200"/>
            <a:ext cx="3933773"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5213" y="987426"/>
            <a:ext cx="6174611"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40117" y="2057400"/>
            <a:ext cx="393377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20203475"/>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29844020"/>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8309" y="365125"/>
            <a:ext cx="2629927"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527" y="365125"/>
            <a:ext cx="7737322"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292482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bg>
      <p:bgPr>
        <a:blipFill dpi="0" rotWithShape="1">
          <a:blip r:embed="rId1">
            <a:lum/>
          </a:blip>
          <a:stretch>
            <a:fillRect/>
          </a:stretch>
        </a:blipFill>
        <a:effectLst/>
      </p:bgPr>
    </p:bg>
    <p:spTree>
      <p:nvGrpSpPr>
        <p:cNvPr id="1" name=""/>
        <p:cNvGrpSpPr/>
        <p:nvPr/>
      </p:nvGrpSpPr>
      <p:grpSpPr>
        <a:xfrm>
          <a:off x="0" y="0"/>
          <a:ext cx="0" cy="0"/>
        </a:xfrm>
      </p:grpSpPr>
      <p:sp>
        <p:nvSpPr>
          <p:cNvPr id="2" name="标题 1"/>
          <p:cNvSpPr>
            <a:spLocks noGrp="1"/>
          </p:cNvSpPr>
          <p:nvPr>
            <p:ph type="title"/>
          </p:nvPr>
        </p:nvSpPr>
        <p:spPr>
          <a:xfrm>
            <a:off x="963614" y="4406901"/>
            <a:ext cx="10366375" cy="1362075"/>
          </a:xfrm>
        </p:spPr>
        <p:txBody>
          <a:bodyPr anchor="t"/>
          <a:lstStyle>
            <a:lvl1pPr algn="l">
              <a:defRPr sz="4000" b="1" cap="all">
                <a:solidFill>
                  <a:srgbClr val="F8F8F8"/>
                </a:solidFill>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4" y="2906713"/>
            <a:ext cx="10366375" cy="1500187"/>
          </a:xfrm>
        </p:spPr>
        <p:txBody>
          <a:bodyPr anchor="b"/>
          <a:lstStyle>
            <a:lvl1pPr marL="0" indent="0">
              <a:buNone/>
              <a:defRPr sz="2000">
                <a:solidFill>
                  <a:srgbClr val="F8F8F8"/>
                </a:solidFill>
              </a:defRPr>
            </a:lvl1pPr>
            <a:lvl2pPr marL="457170" indent="0">
              <a:buNone/>
              <a:defRPr sz="1700"/>
            </a:lvl2pPr>
            <a:lvl3pPr marL="914339" indent="0">
              <a:buNone/>
              <a:defRPr sz="1600"/>
            </a:lvl3pPr>
            <a:lvl4pPr marL="1371509" indent="0">
              <a:buNone/>
              <a:defRPr sz="1300"/>
            </a:lvl4pPr>
            <a:lvl5pPr marL="1828678" indent="0">
              <a:buNone/>
              <a:defRPr sz="1300"/>
            </a:lvl5pPr>
            <a:lvl6pPr marL="2285848" indent="0">
              <a:buNone/>
              <a:defRPr sz="1300"/>
            </a:lvl6pPr>
            <a:lvl7pPr marL="2743016" indent="0">
              <a:buNone/>
              <a:defRPr sz="1300"/>
            </a:lvl7pPr>
            <a:lvl8pPr marL="3200187" indent="0">
              <a:buNone/>
              <a:defRPr sz="1300"/>
            </a:lvl8pPr>
            <a:lvl9pPr marL="3657355" indent="0">
              <a:buNone/>
              <a:defRPr sz="1300"/>
            </a:lvl9pPr>
          </a:lstStyle>
          <a:p>
            <a:pPr lvl="0"/>
            <a:r>
              <a:rPr lang="zh-CN" altLang="en-US" smtClean="0"/>
              <a:t>单击此处编辑母版文本样式</a:t>
            </a:r>
          </a:p>
        </p:txBody>
      </p:sp>
    </p:spTree>
    <p:extLst>
      <p:ext uri="{BB962C8B-B14F-4D97-AF65-F5344CB8AC3E}">
        <p14:creationId val="238854233"/>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599" y="1600201"/>
            <a:ext cx="5411788" cy="4525963"/>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3788" y="1600201"/>
            <a:ext cx="5413375" cy="4525963"/>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78988802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09601" y="274639"/>
            <a:ext cx="10977563"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1" y="1535113"/>
            <a:ext cx="5389563" cy="639763"/>
          </a:xfrm>
        </p:spPr>
        <p:txBody>
          <a:bodyPr anchor="b"/>
          <a:lstStyle>
            <a:lvl1pPr marL="0" indent="0">
              <a:buNone/>
              <a:defRPr sz="2400" b="1"/>
            </a:lvl1pPr>
            <a:lvl2pPr marL="457170" indent="0">
              <a:buNone/>
              <a:defRPr sz="2000" b="1"/>
            </a:lvl2pPr>
            <a:lvl3pPr marL="914339" indent="0">
              <a:buNone/>
              <a:defRPr sz="1700" b="1"/>
            </a:lvl3pPr>
            <a:lvl4pPr marL="1371509" indent="0">
              <a:buNone/>
              <a:defRPr sz="1600" b="1"/>
            </a:lvl4pPr>
            <a:lvl5pPr marL="1828678" indent="0">
              <a:buNone/>
              <a:defRPr sz="1600" b="1"/>
            </a:lvl5pPr>
            <a:lvl6pPr marL="2285848" indent="0">
              <a:buNone/>
              <a:defRPr sz="1600" b="1"/>
            </a:lvl6pPr>
            <a:lvl7pPr marL="2743016" indent="0">
              <a:buNone/>
              <a:defRPr sz="1600" b="1"/>
            </a:lvl7pPr>
            <a:lvl8pPr marL="3200187" indent="0">
              <a:buNone/>
              <a:defRPr sz="1600" b="1"/>
            </a:lvl8pPr>
            <a:lvl9pPr marL="3657355"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1" y="2174875"/>
            <a:ext cx="5389563" cy="3951288"/>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6013" y="1535113"/>
            <a:ext cx="5391151" cy="639763"/>
          </a:xfrm>
        </p:spPr>
        <p:txBody>
          <a:bodyPr anchor="b"/>
          <a:lstStyle>
            <a:lvl1pPr marL="0" indent="0">
              <a:buNone/>
              <a:defRPr sz="2400" b="1"/>
            </a:lvl1pPr>
            <a:lvl2pPr marL="457170" indent="0">
              <a:buNone/>
              <a:defRPr sz="2000" b="1"/>
            </a:lvl2pPr>
            <a:lvl3pPr marL="914339" indent="0">
              <a:buNone/>
              <a:defRPr sz="1700" b="1"/>
            </a:lvl3pPr>
            <a:lvl4pPr marL="1371509" indent="0">
              <a:buNone/>
              <a:defRPr sz="1600" b="1"/>
            </a:lvl4pPr>
            <a:lvl5pPr marL="1828678" indent="0">
              <a:buNone/>
              <a:defRPr sz="1600" b="1"/>
            </a:lvl5pPr>
            <a:lvl6pPr marL="2285848" indent="0">
              <a:buNone/>
              <a:defRPr sz="1600" b="1"/>
            </a:lvl6pPr>
            <a:lvl7pPr marL="2743016" indent="0">
              <a:buNone/>
              <a:defRPr sz="1600" b="1"/>
            </a:lvl7pPr>
            <a:lvl8pPr marL="3200187" indent="0">
              <a:buNone/>
              <a:defRPr sz="1600" b="1"/>
            </a:lvl8pPr>
            <a:lvl9pPr marL="3657355"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6013" y="2174875"/>
            <a:ext cx="5391151" cy="3951288"/>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1297472325"/>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val="4204940995"/>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3765341209"/>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0" y="273049"/>
            <a:ext cx="4013201" cy="1162051"/>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8850" y="273052"/>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2"/>
            <a:ext cx="4013201" cy="4691063"/>
          </a:xfrm>
        </p:spPr>
        <p:txBody>
          <a:bodyPr/>
          <a:lstStyle>
            <a:lvl1pPr marL="0" indent="0">
              <a:buNone/>
              <a:defRPr sz="1300"/>
            </a:lvl1pPr>
            <a:lvl2pPr marL="457170" indent="0">
              <a:buNone/>
              <a:defRPr sz="1200"/>
            </a:lvl2pPr>
            <a:lvl3pPr marL="914339" indent="0">
              <a:buNone/>
              <a:defRPr sz="900"/>
            </a:lvl3pPr>
            <a:lvl4pPr marL="1371509" indent="0">
              <a:buNone/>
              <a:defRPr sz="900"/>
            </a:lvl4pPr>
            <a:lvl5pPr marL="1828678" indent="0">
              <a:buNone/>
              <a:defRPr sz="900"/>
            </a:lvl5pPr>
            <a:lvl6pPr marL="2285848" indent="0">
              <a:buNone/>
              <a:defRPr sz="900"/>
            </a:lvl6pPr>
            <a:lvl7pPr marL="2743016" indent="0">
              <a:buNone/>
              <a:defRPr sz="900"/>
            </a:lvl7pPr>
            <a:lvl8pPr marL="3200187" indent="0">
              <a:buNone/>
              <a:defRPr sz="900"/>
            </a:lvl8pPr>
            <a:lvl9pPr marL="3657355" indent="0">
              <a:buNone/>
              <a:defRPr sz="900"/>
            </a:lvl9pPr>
          </a:lstStyle>
          <a:p>
            <a:pPr lvl="0"/>
            <a:r>
              <a:rPr lang="zh-CN" altLang="en-US" smtClean="0"/>
              <a:t>单击此处编辑母版文本样式</a:t>
            </a:r>
          </a:p>
        </p:txBody>
      </p:sp>
    </p:spTree>
    <p:extLst>
      <p:ext uri="{BB962C8B-B14F-4D97-AF65-F5344CB8AC3E}">
        <p14:creationId val="2204799047"/>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90775" y="4800600"/>
            <a:ext cx="7318375" cy="566739"/>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170" indent="0">
              <a:buNone/>
              <a:defRPr sz="2800"/>
            </a:lvl2pPr>
            <a:lvl3pPr marL="914339" indent="0">
              <a:buNone/>
              <a:defRPr sz="2400"/>
            </a:lvl3pPr>
            <a:lvl4pPr marL="1371509" indent="0">
              <a:buNone/>
              <a:defRPr sz="2000"/>
            </a:lvl4pPr>
            <a:lvl5pPr marL="1828678" indent="0">
              <a:buNone/>
              <a:defRPr sz="2000"/>
            </a:lvl5pPr>
            <a:lvl6pPr marL="2285848" indent="0">
              <a:buNone/>
              <a:defRPr sz="2000"/>
            </a:lvl6pPr>
            <a:lvl7pPr marL="2743016" indent="0">
              <a:buNone/>
              <a:defRPr sz="2000"/>
            </a:lvl7pPr>
            <a:lvl8pPr marL="3200187" indent="0">
              <a:buNone/>
              <a:defRPr sz="2000"/>
            </a:lvl8pPr>
            <a:lvl9pPr marL="3657355" indent="0">
              <a:buNone/>
              <a:defRPr sz="2000"/>
            </a:lvl9pPr>
          </a:lstStyle>
          <a:p>
            <a:endParaRPr lang="zh-CN" altLang="en-US"/>
          </a:p>
        </p:txBody>
      </p:sp>
      <p:sp>
        <p:nvSpPr>
          <p:cNvPr id="4" name="文本占位符 3"/>
          <p:cNvSpPr>
            <a:spLocks noGrp="1"/>
          </p:cNvSpPr>
          <p:nvPr>
            <p:ph type="body" sz="half" idx="2"/>
          </p:nvPr>
        </p:nvSpPr>
        <p:spPr>
          <a:xfrm>
            <a:off x="2390775" y="5367338"/>
            <a:ext cx="7318375" cy="804863"/>
          </a:xfrm>
        </p:spPr>
        <p:txBody>
          <a:bodyPr/>
          <a:lstStyle>
            <a:lvl1pPr marL="0" indent="0">
              <a:buNone/>
              <a:defRPr sz="1300"/>
            </a:lvl1pPr>
            <a:lvl2pPr marL="457170" indent="0">
              <a:buNone/>
              <a:defRPr sz="1200"/>
            </a:lvl2pPr>
            <a:lvl3pPr marL="914339" indent="0">
              <a:buNone/>
              <a:defRPr sz="900"/>
            </a:lvl3pPr>
            <a:lvl4pPr marL="1371509" indent="0">
              <a:buNone/>
              <a:defRPr sz="900"/>
            </a:lvl4pPr>
            <a:lvl5pPr marL="1828678" indent="0">
              <a:buNone/>
              <a:defRPr sz="900"/>
            </a:lvl5pPr>
            <a:lvl6pPr marL="2285848" indent="0">
              <a:buNone/>
              <a:defRPr sz="900"/>
            </a:lvl6pPr>
            <a:lvl7pPr marL="2743016" indent="0">
              <a:buNone/>
              <a:defRPr sz="900"/>
            </a:lvl7pPr>
            <a:lvl8pPr marL="3200187" indent="0">
              <a:buNone/>
              <a:defRPr sz="900"/>
            </a:lvl8pPr>
            <a:lvl9pPr marL="3657355" indent="0">
              <a:buNone/>
              <a:defRPr sz="900"/>
            </a:lvl9pPr>
          </a:lstStyle>
          <a:p>
            <a:pPr lvl="0"/>
            <a:r>
              <a:rPr lang="zh-CN" altLang="en-US" smtClean="0"/>
              <a:t>单击此处编辑母版文本样式</a:t>
            </a:r>
          </a:p>
        </p:txBody>
      </p:sp>
    </p:spTree>
    <p:extLst>
      <p:ext uri="{BB962C8B-B14F-4D97-AF65-F5344CB8AC3E}">
        <p14:creationId val="2989314081"/>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3.xml" Type="http://schemas.openxmlformats.org/officeDocument/2006/relationships/slideLayout"/><Relationship Id="rId10" Target="../slideLayouts/slideLayout22.xml" Type="http://schemas.openxmlformats.org/officeDocument/2006/relationships/slideLayout"/><Relationship Id="rId11" Target="../slideLayouts/slideLayout23.xml" Type="http://schemas.openxmlformats.org/officeDocument/2006/relationships/slideLayout"/><Relationship Id="rId12" Target="../theme/theme2.xml" Type="http://schemas.openxmlformats.org/officeDocument/2006/relationships/theme"/><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slideLayouts/slideLayout16.xml" Type="http://schemas.openxmlformats.org/officeDocument/2006/relationships/slideLayout"/><Relationship Id="rId5" Target="../slideLayouts/slideLayout17.xml" Type="http://schemas.openxmlformats.org/officeDocument/2006/relationships/slideLayout"/><Relationship Id="rId6" Target="../slideLayouts/slideLayout18.xml" Type="http://schemas.openxmlformats.org/officeDocument/2006/relationships/slideLayout"/><Relationship Id="rId7" Target="../slideLayouts/slideLayout19.xml" Type="http://schemas.openxmlformats.org/officeDocument/2006/relationships/slideLayout"/><Relationship Id="rId8" Target="../slideLayouts/slideLayout20.xml" Type="http://schemas.openxmlformats.org/officeDocument/2006/relationships/slideLayout"/><Relationship Id="rId9" Target="../slideLayouts/slideLayout2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solidFill>
          <a:schemeClr val="accent2"/>
        </a:solidFill>
        <a:effectLst/>
      </p:bgPr>
    </p:bg>
    <p:spTree>
      <p:nvGrpSpPr>
        <p:cNvPr id="1" name=""/>
        <p:cNvGrpSpPr/>
        <p:nvPr/>
      </p:nvGrpSpPr>
      <p:grpSpPr>
        <a:xfrm>
          <a:off x="0" y="0"/>
          <a:ext cx="0" cy="0"/>
        </a:xfrm>
      </p:grpSpPr>
      <p:sp>
        <p:nvSpPr>
          <p:cNvPr id="1026" name="Rectangle 2"/>
          <p:cNvSpPr>
            <a:spLocks noGrp="1" noChangeArrowheads="1"/>
          </p:cNvSpPr>
          <p:nvPr>
            <p:ph type="title"/>
          </p:nvPr>
        </p:nvSpPr>
        <p:spPr bwMode="auto">
          <a:xfrm>
            <a:off x="609601" y="908051"/>
            <a:ext cx="10977563" cy="635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34" tIns="45717" rIns="91434" bIns="45717" numCol="1" anchor="ctr" anchorCtr="0" compatLnSpc="1">
            <a:prstTxWarp prst="textNoShape">
              <a:avLst/>
            </a:prstTxWarp>
          </a:bodyPr>
          <a:lstStyle/>
          <a:p>
            <a:pPr lvl="0"/>
            <a:r>
              <a:rPr lang="zh-CN" smtClean="0"/>
              <a:t>单击此处编辑母版标题样式</a:t>
            </a:r>
          </a:p>
        </p:txBody>
      </p:sp>
      <p:sp>
        <p:nvSpPr>
          <p:cNvPr id="1027" name="Rectangle 3"/>
          <p:cNvSpPr>
            <a:spLocks noGrp="1" noChangeArrowheads="1"/>
          </p:cNvSpPr>
          <p:nvPr>
            <p:ph type="body" idx="1"/>
          </p:nvPr>
        </p:nvSpPr>
        <p:spPr bwMode="auto">
          <a:xfrm>
            <a:off x="609601" y="1600201"/>
            <a:ext cx="10977563" cy="45259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pPr lvl="0"/>
            <a:r>
              <a:rPr lang="zh-CN" smtClean="0"/>
              <a:t>单击此处编辑母版文本样式</a:t>
            </a:r>
          </a:p>
          <a:p>
            <a:pPr lvl="1"/>
            <a:r>
              <a:rPr lang="zh-CN" smtClean="0"/>
              <a:t>第二级</a:t>
            </a:r>
          </a:p>
        </p:txBody>
      </p:sp>
    </p:spTree>
    <p:extLst>
      <p:ext uri="{BB962C8B-B14F-4D97-AF65-F5344CB8AC3E}">
        <p14:creationId val="25681296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p:transition/>
  <p:timing/>
  <p:txStyles>
    <p:titleStyle>
      <a:lvl1pPr algn="l" rtl="0" fontAlgn="base">
        <a:spcBef>
          <a:spcPct val="0"/>
        </a:spcBef>
        <a:spcAft>
          <a:spcPct val="0"/>
        </a:spcAft>
        <a:defRPr sz="2400">
          <a:solidFill>
            <a:schemeClr val="accent1"/>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170" algn="l" rtl="0" fontAlgn="base">
        <a:spcBef>
          <a:spcPct val="0"/>
        </a:spcBef>
        <a:spcAft>
          <a:spcPct val="0"/>
        </a:spcAft>
        <a:defRPr sz="2400">
          <a:solidFill>
            <a:schemeClr val="tx2"/>
          </a:solidFill>
          <a:latin typeface="Arial" pitchFamily="34" charset="0"/>
          <a:ea typeface="微软雅黑" pitchFamily="34" charset="-122"/>
        </a:defRPr>
      </a:lvl6pPr>
      <a:lvl7pPr marL="914339" algn="l" rtl="0" fontAlgn="base">
        <a:spcBef>
          <a:spcPct val="0"/>
        </a:spcBef>
        <a:spcAft>
          <a:spcPct val="0"/>
        </a:spcAft>
        <a:defRPr sz="2400">
          <a:solidFill>
            <a:schemeClr val="tx2"/>
          </a:solidFill>
          <a:latin typeface="Arial" pitchFamily="34" charset="0"/>
          <a:ea typeface="微软雅黑" pitchFamily="34" charset="-122"/>
        </a:defRPr>
      </a:lvl7pPr>
      <a:lvl8pPr marL="1371509" algn="l" rtl="0" fontAlgn="base">
        <a:spcBef>
          <a:spcPct val="0"/>
        </a:spcBef>
        <a:spcAft>
          <a:spcPct val="0"/>
        </a:spcAft>
        <a:defRPr sz="2400">
          <a:solidFill>
            <a:schemeClr val="tx2"/>
          </a:solidFill>
          <a:latin typeface="Arial" pitchFamily="34" charset="0"/>
          <a:ea typeface="微软雅黑" pitchFamily="34" charset="-122"/>
        </a:defRPr>
      </a:lvl8pPr>
      <a:lvl9pPr marL="1828678" algn="l" rtl="0" fontAlgn="base">
        <a:spcBef>
          <a:spcPct val="0"/>
        </a:spcBef>
        <a:spcAft>
          <a:spcPct val="0"/>
        </a:spcAft>
        <a:defRPr sz="2400">
          <a:solidFill>
            <a:schemeClr val="tx2"/>
          </a:solidFill>
          <a:latin typeface="Arial" pitchFamily="34" charset="0"/>
          <a:ea typeface="微软雅黑" pitchFamily="34" charset="-122"/>
        </a:defRPr>
      </a:lvl9pPr>
    </p:titleStyle>
    <p:bodyStyle>
      <a:lvl1pPr marL="342877" indent="-342877" algn="l" rtl="0" fontAlgn="base">
        <a:spcBef>
          <a:spcPct val="20000"/>
        </a:spcBef>
        <a:spcAft>
          <a:spcPct val="0"/>
        </a:spcAft>
        <a:buChar char="•"/>
        <a:defRPr sz="2000">
          <a:solidFill>
            <a:schemeClr val="accent1"/>
          </a:solidFill>
          <a:latin typeface="+mn-lt"/>
          <a:ea typeface="+mn-ea"/>
          <a:cs typeface="+mn-cs"/>
        </a:defRPr>
      </a:lvl1pPr>
      <a:lvl2pPr marL="742901" indent="-285730" algn="l" rtl="0" eaLnBrk="0" fontAlgn="base" hangingPunct="0">
        <a:spcBef>
          <a:spcPct val="20000"/>
        </a:spcBef>
        <a:spcAft>
          <a:spcPct val="0"/>
        </a:spcAft>
        <a:buChar char="–"/>
        <a:defRPr sz="2000">
          <a:solidFill>
            <a:schemeClr val="accent1"/>
          </a:solidFill>
          <a:latin typeface="+mn-lt"/>
          <a:ea typeface="仿宋_GB2312" pitchFamily="49" charset="-122"/>
        </a:defRPr>
      </a:lvl2pPr>
      <a:lvl3pPr marL="1142923" indent="-228584" algn="l" rtl="0" eaLnBrk="0" fontAlgn="base" hangingPunct="0">
        <a:spcBef>
          <a:spcPct val="20000"/>
        </a:spcBef>
        <a:spcAft>
          <a:spcPct val="0"/>
        </a:spcAft>
        <a:buChar char="•"/>
        <a:defRPr sz="2400">
          <a:solidFill>
            <a:schemeClr val="tx1"/>
          </a:solidFill>
          <a:latin typeface="+mn-lt"/>
          <a:ea typeface="宋体" pitchFamily="2" charset="-122"/>
        </a:defRPr>
      </a:lvl3pPr>
      <a:lvl4pPr marL="1600093" indent="-228584" algn="l" rtl="0" eaLnBrk="0" fontAlgn="base" hangingPunct="0">
        <a:spcBef>
          <a:spcPct val="20000"/>
        </a:spcBef>
        <a:spcAft>
          <a:spcPct val="0"/>
        </a:spcAft>
        <a:buChar char="–"/>
        <a:defRPr sz="2000">
          <a:solidFill>
            <a:schemeClr val="tx1"/>
          </a:solidFill>
          <a:latin typeface="+mn-lt"/>
          <a:ea typeface="宋体" pitchFamily="2" charset="-122"/>
        </a:defRPr>
      </a:lvl4pPr>
      <a:lvl5pPr marL="2057263" indent="-228584" algn="l" rtl="0" eaLnBrk="0" fontAlgn="base" hangingPunct="0">
        <a:spcBef>
          <a:spcPct val="20000"/>
        </a:spcBef>
        <a:spcAft>
          <a:spcPct val="0"/>
        </a:spcAft>
        <a:buChar char="»"/>
        <a:defRPr sz="2000">
          <a:solidFill>
            <a:schemeClr val="tx1"/>
          </a:solidFill>
          <a:latin typeface="+mn-lt"/>
          <a:ea typeface="宋体" pitchFamily="2" charset="-122"/>
        </a:defRPr>
      </a:lvl5pPr>
      <a:lvl6pPr marL="2514432" indent="-228584" algn="l" rtl="0" eaLnBrk="0" fontAlgn="base" hangingPunct="0">
        <a:spcBef>
          <a:spcPct val="20000"/>
        </a:spcBef>
        <a:spcAft>
          <a:spcPct val="0"/>
        </a:spcAft>
        <a:buChar char="»"/>
        <a:defRPr sz="2000">
          <a:solidFill>
            <a:schemeClr val="tx1"/>
          </a:solidFill>
          <a:latin typeface="+mn-lt"/>
          <a:ea typeface="宋体" pitchFamily="2" charset="-122"/>
        </a:defRPr>
      </a:lvl6pPr>
      <a:lvl7pPr marL="2971602" indent="-228584" algn="l" rtl="0" eaLnBrk="0" fontAlgn="base" hangingPunct="0">
        <a:spcBef>
          <a:spcPct val="20000"/>
        </a:spcBef>
        <a:spcAft>
          <a:spcPct val="0"/>
        </a:spcAft>
        <a:buChar char="»"/>
        <a:defRPr sz="2000">
          <a:solidFill>
            <a:schemeClr val="tx1"/>
          </a:solidFill>
          <a:latin typeface="+mn-lt"/>
          <a:ea typeface="宋体" pitchFamily="2" charset="-122"/>
        </a:defRPr>
      </a:lvl7pPr>
      <a:lvl8pPr marL="3428771" indent="-228584" algn="l" rtl="0" eaLnBrk="0" fontAlgn="base" hangingPunct="0">
        <a:spcBef>
          <a:spcPct val="20000"/>
        </a:spcBef>
        <a:spcAft>
          <a:spcPct val="0"/>
        </a:spcAft>
        <a:buChar char="»"/>
        <a:defRPr sz="2000">
          <a:solidFill>
            <a:schemeClr val="tx1"/>
          </a:solidFill>
          <a:latin typeface="+mn-lt"/>
          <a:ea typeface="宋体" pitchFamily="2" charset="-122"/>
        </a:defRPr>
      </a:lvl8pPr>
      <a:lvl9pPr marL="3885941" indent="-228584"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339" rtl="0" eaLnBrk="1" latinLnBrk="0" hangingPunct="1">
        <a:defRPr sz="1700" kern="1200">
          <a:solidFill>
            <a:schemeClr val="tx1"/>
          </a:solidFill>
          <a:latin typeface="+mn-lt"/>
          <a:ea typeface="+mn-ea"/>
          <a:cs typeface="+mn-cs"/>
        </a:defRPr>
      </a:lvl1pPr>
      <a:lvl2pPr marL="457170" algn="l" defTabSz="914339" rtl="0" eaLnBrk="1" latinLnBrk="0" hangingPunct="1">
        <a:defRPr sz="1700" kern="1200">
          <a:solidFill>
            <a:schemeClr val="tx1"/>
          </a:solidFill>
          <a:latin typeface="+mn-lt"/>
          <a:ea typeface="+mn-ea"/>
          <a:cs typeface="+mn-cs"/>
        </a:defRPr>
      </a:lvl2pPr>
      <a:lvl3pPr marL="914339" algn="l" defTabSz="914339" rtl="0" eaLnBrk="1" latinLnBrk="0" hangingPunct="1">
        <a:defRPr sz="1700" kern="1200">
          <a:solidFill>
            <a:schemeClr val="tx1"/>
          </a:solidFill>
          <a:latin typeface="+mn-lt"/>
          <a:ea typeface="+mn-ea"/>
          <a:cs typeface="+mn-cs"/>
        </a:defRPr>
      </a:lvl3pPr>
      <a:lvl4pPr marL="1371509" algn="l" defTabSz="914339" rtl="0" eaLnBrk="1" latinLnBrk="0" hangingPunct="1">
        <a:defRPr sz="1700" kern="1200">
          <a:solidFill>
            <a:schemeClr val="tx1"/>
          </a:solidFill>
          <a:latin typeface="+mn-lt"/>
          <a:ea typeface="+mn-ea"/>
          <a:cs typeface="+mn-cs"/>
        </a:defRPr>
      </a:lvl4pPr>
      <a:lvl5pPr marL="1828678" algn="l" defTabSz="914339" rtl="0" eaLnBrk="1" latinLnBrk="0" hangingPunct="1">
        <a:defRPr sz="1700" kern="1200">
          <a:solidFill>
            <a:schemeClr val="tx1"/>
          </a:solidFill>
          <a:latin typeface="+mn-lt"/>
          <a:ea typeface="+mn-ea"/>
          <a:cs typeface="+mn-cs"/>
        </a:defRPr>
      </a:lvl5pPr>
      <a:lvl6pPr marL="2285848" algn="l" defTabSz="914339" rtl="0" eaLnBrk="1" latinLnBrk="0" hangingPunct="1">
        <a:defRPr sz="1700" kern="1200">
          <a:solidFill>
            <a:schemeClr val="tx1"/>
          </a:solidFill>
          <a:latin typeface="+mn-lt"/>
          <a:ea typeface="+mn-ea"/>
          <a:cs typeface="+mn-cs"/>
        </a:defRPr>
      </a:lvl6pPr>
      <a:lvl7pPr marL="2743016" algn="l" defTabSz="914339" rtl="0" eaLnBrk="1" latinLnBrk="0" hangingPunct="1">
        <a:defRPr sz="1700" kern="1200">
          <a:solidFill>
            <a:schemeClr val="tx1"/>
          </a:solidFill>
          <a:latin typeface="+mn-lt"/>
          <a:ea typeface="+mn-ea"/>
          <a:cs typeface="+mn-cs"/>
        </a:defRPr>
      </a:lvl7pPr>
      <a:lvl8pPr marL="3200187" algn="l" defTabSz="914339" rtl="0" eaLnBrk="1" latinLnBrk="0" hangingPunct="1">
        <a:defRPr sz="1700" kern="1200">
          <a:solidFill>
            <a:schemeClr val="tx1"/>
          </a:solidFill>
          <a:latin typeface="+mn-lt"/>
          <a:ea typeface="+mn-ea"/>
          <a:cs typeface="+mn-cs"/>
        </a:defRPr>
      </a:lvl8pPr>
      <a:lvl9pPr marL="3657355" algn="l" defTabSz="914339"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528" y="365126"/>
            <a:ext cx="10519708"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528" y="1825625"/>
            <a:ext cx="10519708"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527" y="6356351"/>
            <a:ext cx="2744272"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ct val="0"/>
              </a:spcBef>
              <a:spcAft>
                <a:spcPct val="0"/>
              </a:spcAft>
            </a:pPr>
            <a:fld id="{16E5758D-A3C3-4E88-8AC0-22500507BD7E}" type="datetimeFigureOut">
              <a:rPr lang="zh-CN" altLang="en-US" smtClean="0">
                <a:solidFill>
                  <a:prstClr val="black">
                    <a:tint val="75000"/>
                  </a:prstClr>
                </a:solidFill>
                <a:latin typeface="Calibri" panose="020f0502020204030204"/>
              </a:rPr>
              <a:pPr fontAlgn="auto">
                <a:spcBef>
                  <a:spcPct val="0"/>
                </a:spcBef>
                <a:spcAft>
                  <a:spcPct val="0"/>
                </a:spcAft>
              </a:pPr>
              <a:t>2018/6/2</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4040178" y="6356351"/>
            <a:ext cx="411640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ct val="0"/>
              </a:spcBef>
              <a:spcAft>
                <a:spcPct val="0"/>
              </a:spcAft>
            </a:pPr>
            <a:endParaRPr lang="zh-CN" alt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8613964" y="6356351"/>
            <a:ext cx="2744272"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ct val="0"/>
              </a:spcBef>
              <a:spcAft>
                <a:spcPct val="0"/>
              </a:spcAft>
            </a:pPr>
            <a:fld id="{AA4E786F-588D-4932-A7B2-AE3451FA4ACA}" type="slidenum">
              <a:rPr lang="zh-CN" altLang="en-US" smtClean="0">
                <a:solidFill>
                  <a:prstClr val="black">
                    <a:tint val="75000"/>
                  </a:prstClr>
                </a:solidFill>
                <a:latin typeface="Calibri" panose="020f0502020204030204"/>
              </a:rPr>
              <a:pPr fontAlgn="auto">
                <a:spcBef>
                  <a:spcPct val="0"/>
                </a:spcBef>
                <a:spcAft>
                  <a:spcPct val="0"/>
                </a:spcAft>
              </a:pPr>
              <a:t>‹#›</a:t>
            </a:fld>
            <a:endParaRPr lang="zh-CN" altLang="en-US">
              <a:solidFill>
                <a:prstClr val="black">
                  <a:tint val="75000"/>
                </a:prstClr>
              </a:solidFill>
              <a:latin typeface="Calibri" panose="020f0502020204030204"/>
            </a:endParaRPr>
          </a:p>
        </p:txBody>
      </p:sp>
    </p:spTree>
    <p:extLst>
      <p:ext uri="{BB962C8B-B14F-4D97-AF65-F5344CB8AC3E}">
        <p14:creationId val="128283005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5.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media/image23.jpeg" Type="http://schemas.openxmlformats.org/officeDocument/2006/relationships/image"/><Relationship Id="rId4" Target="../media/image24.jpeg" Type="http://schemas.openxmlformats.org/officeDocument/2006/relationships/image"/><Relationship Id="rId5" Target="../media/image25.jpeg" Type="http://schemas.openxmlformats.org/officeDocument/2006/relationships/image"/><Relationship Id="rId6" Target="../media/image26.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 Id="rId3" Target="../media/image27.jpeg" Type="http://schemas.openxmlformats.org/officeDocument/2006/relationships/image"/><Relationship Id="rId4" Target="../media/image28.jpeg" Type="http://schemas.openxmlformats.org/officeDocument/2006/relationships/image"/><Relationship Id="rId5" Target="../media/image29.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18.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18.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6.png" Type="http://schemas.openxmlformats.org/officeDocument/2006/relationships/image"/><Relationship Id="rId4" Target="../media/image17.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18.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5.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6.xml" Type="http://schemas.openxmlformats.org/officeDocument/2006/relationships/notesSlide"/><Relationship Id="rId3" Target="../media/image30.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7.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8.xml" Type="http://schemas.openxmlformats.org/officeDocument/2006/relationships/notesSlide"/><Relationship Id="rId3" Target="../media/image31.png" Type="http://schemas.openxmlformats.org/officeDocument/2006/relationships/image"/><Relationship Id="rId4" Target="http://www.vvvpic.com/" TargetMode="External" Type="http://schemas.openxmlformats.org/officeDocument/2006/relationships/hyperlink"/><Relationship Id="rId5" Target="../media/image32.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9.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7.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8.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19.jpeg" Type="http://schemas.openxmlformats.org/officeDocument/2006/relationships/image"/><Relationship Id="rId4" Target="../media/image20.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 Id="rId3" Target="../media/image21.jpeg" Type="http://schemas.openxmlformats.org/officeDocument/2006/relationships/image"/><Relationship Id="rId4" Target="../media/image22.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3">
            <a:lum/>
          </a:blip>
          <a:stretch>
            <a:fillRect b="-3000" t="-3000"/>
          </a:stretch>
        </a:blipFill>
        <a:effectLst/>
      </p:bgPr>
    </p:bg>
    <p:spTree>
      <p:nvGrpSpPr>
        <p:cNvPr id="1" name=""/>
        <p:cNvGrpSpPr/>
        <p:nvPr/>
      </p:nvGrpSpPr>
      <p:grpSpPr>
        <a:xfrm>
          <a:off x="0" y="0"/>
          <a:ext cx="0" cy="0"/>
        </a:xfrm>
      </p:grpSpPr>
      <p:sp>
        <p:nvSpPr>
          <p:cNvPr id="43" name="Freeform 24"/>
          <p:cNvSpPr>
            <a:spLocks noEditPoints="1"/>
          </p:cNvSpPr>
          <p:nvPr/>
        </p:nvSpPr>
        <p:spPr bwMode="auto">
          <a:xfrm>
            <a:off x="59576153" y="119219662"/>
            <a:ext cx="20054886" cy="15592425"/>
          </a:xfrm>
          <a:custGeom>
            <a:gdLst>
              <a:gd fmla="*/ 1963 w 12633" name="T0"/>
              <a:gd fmla="*/ 0 h 9822" name="T1"/>
              <a:gd fmla="*/ 1963 w 12633" name="T2"/>
              <a:gd fmla="*/ 3996 h 9822" name="T3"/>
              <a:gd fmla="*/ 1951 w 12633" name="T4"/>
              <a:gd fmla="*/ 4367 h 9822" name="T5"/>
              <a:gd fmla="*/ 1926 w 12633" name="T6"/>
              <a:gd fmla="*/ 4701 h 9822" name="T7"/>
              <a:gd fmla="*/ 1877 w 12633" name="T8"/>
              <a:gd fmla="*/ 5022 h 9822" name="T9"/>
              <a:gd fmla="*/ 1828 w 12633" name="T10"/>
              <a:gd fmla="*/ 5332 h 9822" name="T11"/>
              <a:gd fmla="*/ 1741 w 12633" name="T12"/>
              <a:gd fmla="*/ 5604 h 9822" name="T13"/>
              <a:gd fmla="*/ 1655 w 12633" name="T14"/>
              <a:gd fmla="*/ 5864 h 9822" name="T15"/>
              <a:gd fmla="*/ 1605 w 12633" name="T16"/>
              <a:gd fmla="*/ 5987 h 9822" name="T17"/>
              <a:gd fmla="*/ 1544 w 12633" name="T18"/>
              <a:gd fmla="*/ 6099 h 9822" name="T19"/>
              <a:gd fmla="*/ 1482 w 12633" name="T20"/>
              <a:gd fmla="*/ 6210 h 9822" name="T21"/>
              <a:gd fmla="*/ 1420 w 12633" name="T22"/>
              <a:gd fmla="*/ 6309 h 9822" name="T23"/>
              <a:gd fmla="*/ 1284 w 12633" name="T24"/>
              <a:gd fmla="*/ 6507 h 9822" name="T25"/>
              <a:gd fmla="*/ 1136 w 12633" name="T26"/>
              <a:gd fmla="*/ 6692 h 9822" name="T27"/>
              <a:gd fmla="*/ 976 w 12633" name="T28"/>
              <a:gd fmla="*/ 6878 h 9822" name="T29"/>
              <a:gd fmla="*/ 803 w 12633" name="T30"/>
              <a:gd fmla="*/ 7039 h 9822" name="T31"/>
              <a:gd fmla="*/ 617 w 12633" name="T32"/>
              <a:gd fmla="*/ 7200 h 9822" name="T33"/>
              <a:gd fmla="*/ 420 w 12633" name="T34"/>
              <a:gd fmla="*/ 7336 h 9822" name="T35"/>
              <a:gd fmla="*/ 222 w 12633" name="T36"/>
              <a:gd fmla="*/ 7472 h 9822" name="T37"/>
              <a:gd fmla="*/ 0 w 12633" name="T38"/>
              <a:gd fmla="*/ 7595 h 9822" name="T39"/>
              <a:gd fmla="*/ 0 w 12633" name="T40"/>
              <a:gd fmla="*/ 9822 h 9822" name="T41"/>
              <a:gd fmla="*/ 284 w 12633" name="T42"/>
              <a:gd fmla="*/ 9723 h 9822" name="T43"/>
              <a:gd fmla="*/ 543 w 12633" name="T44"/>
              <a:gd fmla="*/ 9624 h 9822" name="T45"/>
              <a:gd fmla="*/ 803 w 12633" name="T46"/>
              <a:gd fmla="*/ 9525 h 9822" name="T47"/>
              <a:gd fmla="*/ 1062 w 12633" name="T48"/>
              <a:gd fmla="*/ 9414 h 9822" name="T49"/>
              <a:gd fmla="*/ 1297 w 12633" name="T50"/>
              <a:gd fmla="*/ 9290 h 9822" name="T51"/>
              <a:gd fmla="*/ 1531 w 12633" name="T52"/>
              <a:gd fmla="*/ 9166 h 9822" name="T53"/>
              <a:gd fmla="*/ 1766 w 12633" name="T54"/>
              <a:gd fmla="*/ 9043 h 9822" name="T55"/>
              <a:gd fmla="*/ 1976 w 12633" name="T56"/>
              <a:gd fmla="*/ 8907 h 9822" name="T57"/>
              <a:gd fmla="*/ 2186 w 12633" name="T58"/>
              <a:gd fmla="*/ 8758 h 9822" name="T59"/>
              <a:gd fmla="*/ 2383 w 12633" name="T60"/>
              <a:gd fmla="*/ 8610 h 9822" name="T61"/>
              <a:gd fmla="*/ 2569 w 12633" name="T62"/>
              <a:gd fmla="*/ 8449 h 9822" name="T63"/>
              <a:gd fmla="*/ 2754 w 12633" name="T64"/>
              <a:gd fmla="*/ 8288 h 9822" name="T65"/>
              <a:gd fmla="*/ 2914 w 12633" name="T66"/>
              <a:gd fmla="*/ 8115 h 9822" name="T67"/>
              <a:gd fmla="*/ 3075 w 12633" name="T68"/>
              <a:gd fmla="*/ 7942 h 9822" name="T69"/>
              <a:gd fmla="*/ 3235 w 12633" name="T70"/>
              <a:gd fmla="*/ 7756 h 9822" name="T71"/>
              <a:gd fmla="*/ 3371 w 12633" name="T72"/>
              <a:gd fmla="*/ 7571 h 9822" name="T73"/>
              <a:gd fmla="*/ 3507 w 12633" name="T74"/>
              <a:gd fmla="*/ 7373 h 9822" name="T75"/>
              <a:gd fmla="*/ 3631 w 12633" name="T76"/>
              <a:gd fmla="*/ 7175 h 9822" name="T77"/>
              <a:gd fmla="*/ 3754 w 12633" name="T78"/>
              <a:gd fmla="*/ 6952 h 9822" name="T79"/>
              <a:gd fmla="*/ 3853 w 12633" name="T80"/>
              <a:gd fmla="*/ 6742 h 9822" name="T81"/>
              <a:gd fmla="*/ 3952 w 12633" name="T82"/>
              <a:gd fmla="*/ 6507 h 9822" name="T83"/>
              <a:gd fmla="*/ 4051 w 12633" name="T84"/>
              <a:gd fmla="*/ 6272 h 9822" name="T85"/>
              <a:gd fmla="*/ 4137 w 12633" name="T86"/>
              <a:gd fmla="*/ 6024 h 9822" name="T87"/>
              <a:gd fmla="*/ 4199 w 12633" name="T88"/>
              <a:gd fmla="*/ 5777 h 9822" name="T89"/>
              <a:gd fmla="*/ 4273 w 12633" name="T90"/>
              <a:gd fmla="*/ 5517 h 9822" name="T91"/>
              <a:gd fmla="*/ 4322 w 12633" name="T92"/>
              <a:gd fmla="*/ 5245 h 9822" name="T93"/>
              <a:gd fmla="*/ 4372 w 12633" name="T94"/>
              <a:gd fmla="*/ 4973 h 9822" name="T95"/>
              <a:gd fmla="*/ 4409 w 12633" name="T96"/>
              <a:gd fmla="*/ 4688 h 9822" name="T97"/>
              <a:gd fmla="*/ 4446 w 12633" name="T98"/>
              <a:gd fmla="*/ 4392 h 9822" name="T99"/>
              <a:gd fmla="*/ 4470 w 12633" name="T100"/>
              <a:gd fmla="*/ 4095 h 9822" name="T101"/>
              <a:gd fmla="*/ 4483 w 12633" name="T102"/>
              <a:gd fmla="*/ 3785 h 9822" name="T103"/>
              <a:gd fmla="*/ 4483 w 12633" name="T104"/>
              <a:gd fmla="*/ 3476 h 9822" name="T105"/>
              <a:gd fmla="*/ 4483 w 12633" name="T106"/>
              <a:gd fmla="*/ 0 h 9822" name="T107"/>
              <a:gd fmla="*/ 1963 w 12633" name="T108"/>
              <a:gd fmla="*/ 0 h 9822" name="T109"/>
              <a:gd fmla="*/ 7681 w 12633" name="T110"/>
              <a:gd fmla="*/ 0 h 9822" name="T111"/>
              <a:gd fmla="*/ 7681 w 12633" name="T112"/>
              <a:gd fmla="*/ 9711 h 9822" name="T113"/>
              <a:gd fmla="*/ 11917 w 12633" name="T114"/>
              <a:gd fmla="*/ 9711 h 9822" name="T115"/>
              <a:gd fmla="*/ 12633 w 12633" name="T116"/>
              <a:gd fmla="*/ 8400 h 9822" name="T117"/>
              <a:gd fmla="*/ 10287 w 12633" name="T118"/>
              <a:gd fmla="*/ 8400 h 9822" name="T119"/>
              <a:gd fmla="*/ 10287 w 12633" name="T120"/>
              <a:gd fmla="*/ 0 h 9822" name="T121"/>
              <a:gd fmla="*/ 7681 w 12633" name="T122"/>
              <a:gd fmla="*/ 0 h 982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9822" w="12633">
                <a:moveTo>
                  <a:pt x="1963" y="0"/>
                </a:moveTo>
                <a:lnTo>
                  <a:pt x="1963" y="3996"/>
                </a:lnTo>
                <a:lnTo>
                  <a:pt x="1951" y="4367"/>
                </a:lnTo>
                <a:lnTo>
                  <a:pt x="1926" y="4701"/>
                </a:lnTo>
                <a:lnTo>
                  <a:pt x="1877" y="5022"/>
                </a:lnTo>
                <a:lnTo>
                  <a:pt x="1828" y="5332"/>
                </a:lnTo>
                <a:lnTo>
                  <a:pt x="1741" y="5604"/>
                </a:lnTo>
                <a:lnTo>
                  <a:pt x="1655" y="5864"/>
                </a:lnTo>
                <a:lnTo>
                  <a:pt x="1605" y="5987"/>
                </a:lnTo>
                <a:lnTo>
                  <a:pt x="1544" y="6099"/>
                </a:lnTo>
                <a:lnTo>
                  <a:pt x="1482" y="6210"/>
                </a:lnTo>
                <a:lnTo>
                  <a:pt x="1420" y="6309"/>
                </a:lnTo>
                <a:lnTo>
                  <a:pt x="1284" y="6507"/>
                </a:lnTo>
                <a:lnTo>
                  <a:pt x="1136" y="6692"/>
                </a:lnTo>
                <a:lnTo>
                  <a:pt x="976" y="6878"/>
                </a:lnTo>
                <a:lnTo>
                  <a:pt x="803" y="7039"/>
                </a:lnTo>
                <a:lnTo>
                  <a:pt x="617" y="7200"/>
                </a:lnTo>
                <a:lnTo>
                  <a:pt x="420" y="7336"/>
                </a:lnTo>
                <a:lnTo>
                  <a:pt x="222" y="7472"/>
                </a:lnTo>
                <a:lnTo>
                  <a:pt x="0" y="7595"/>
                </a:lnTo>
                <a:lnTo>
                  <a:pt x="0" y="9822"/>
                </a:lnTo>
                <a:lnTo>
                  <a:pt x="284" y="9723"/>
                </a:lnTo>
                <a:lnTo>
                  <a:pt x="543" y="9624"/>
                </a:lnTo>
                <a:lnTo>
                  <a:pt x="803" y="9525"/>
                </a:lnTo>
                <a:lnTo>
                  <a:pt x="1062" y="9414"/>
                </a:lnTo>
                <a:lnTo>
                  <a:pt x="1297" y="9290"/>
                </a:lnTo>
                <a:lnTo>
                  <a:pt x="1531" y="9166"/>
                </a:lnTo>
                <a:lnTo>
                  <a:pt x="1766" y="9043"/>
                </a:lnTo>
                <a:lnTo>
                  <a:pt x="1976" y="8907"/>
                </a:lnTo>
                <a:lnTo>
                  <a:pt x="2186" y="8758"/>
                </a:lnTo>
                <a:lnTo>
                  <a:pt x="2383" y="8610"/>
                </a:lnTo>
                <a:lnTo>
                  <a:pt x="2569" y="8449"/>
                </a:lnTo>
                <a:lnTo>
                  <a:pt x="2754" y="8288"/>
                </a:lnTo>
                <a:lnTo>
                  <a:pt x="2914" y="8115"/>
                </a:lnTo>
                <a:lnTo>
                  <a:pt x="3075" y="7942"/>
                </a:lnTo>
                <a:lnTo>
                  <a:pt x="3235" y="7756"/>
                </a:lnTo>
                <a:lnTo>
                  <a:pt x="3371" y="7571"/>
                </a:lnTo>
                <a:lnTo>
                  <a:pt x="3507" y="7373"/>
                </a:lnTo>
                <a:lnTo>
                  <a:pt x="3631" y="7175"/>
                </a:lnTo>
                <a:lnTo>
                  <a:pt x="3754" y="6952"/>
                </a:lnTo>
                <a:lnTo>
                  <a:pt x="3853" y="6742"/>
                </a:lnTo>
                <a:lnTo>
                  <a:pt x="3952" y="6507"/>
                </a:lnTo>
                <a:lnTo>
                  <a:pt x="4051" y="6272"/>
                </a:lnTo>
                <a:lnTo>
                  <a:pt x="4137" y="6024"/>
                </a:lnTo>
                <a:lnTo>
                  <a:pt x="4199" y="5777"/>
                </a:lnTo>
                <a:lnTo>
                  <a:pt x="4273" y="5517"/>
                </a:lnTo>
                <a:lnTo>
                  <a:pt x="4322" y="5245"/>
                </a:lnTo>
                <a:lnTo>
                  <a:pt x="4372" y="4973"/>
                </a:lnTo>
                <a:lnTo>
                  <a:pt x="4409" y="4688"/>
                </a:lnTo>
                <a:lnTo>
                  <a:pt x="4446" y="4392"/>
                </a:lnTo>
                <a:lnTo>
                  <a:pt x="4470" y="4095"/>
                </a:lnTo>
                <a:lnTo>
                  <a:pt x="4483" y="3785"/>
                </a:lnTo>
                <a:lnTo>
                  <a:pt x="4483" y="3476"/>
                </a:lnTo>
                <a:lnTo>
                  <a:pt x="4483" y="0"/>
                </a:lnTo>
                <a:lnTo>
                  <a:pt x="1963" y="0"/>
                </a:lnTo>
                <a:close/>
                <a:moveTo>
                  <a:pt x="7681" y="0"/>
                </a:moveTo>
                <a:lnTo>
                  <a:pt x="7681" y="9711"/>
                </a:lnTo>
                <a:lnTo>
                  <a:pt x="11917" y="9711"/>
                </a:lnTo>
                <a:lnTo>
                  <a:pt x="12633" y="8400"/>
                </a:lnTo>
                <a:lnTo>
                  <a:pt x="10287" y="8400"/>
                </a:lnTo>
                <a:lnTo>
                  <a:pt x="10287" y="0"/>
                </a:lnTo>
                <a:lnTo>
                  <a:pt x="7681" y="0"/>
                </a:lnTo>
                <a:close/>
              </a:path>
            </a:pathLst>
          </a:custGeom>
          <a:solidFill>
            <a:srgbClr val="2B5063"/>
          </a:solidFill>
          <a:ln w="0">
            <a:solidFill>
              <a:srgbClr val="2B5063"/>
            </a:solidFill>
            <a:prstDash val="solid"/>
            <a:round/>
          </a:ln>
        </p:spPr>
        <p:txBody>
          <a:bodyPr anchor="t" anchorCtr="0" bIns="45717" compatLnSpc="1" lIns="91434" numCol="1" rIns="91434" tIns="45717" vert="horz" wrap="square">
            <a:prstTxWarp prst="textNoShape">
              <a:avLst/>
            </a:prstTxWarp>
          </a:bodyPr>
          <a:lstStyle/>
          <a:p>
            <a:endParaRPr altLang="en-US" lang="zh-CN"/>
          </a:p>
        </p:txBody>
      </p:sp>
      <p:sp>
        <p:nvSpPr>
          <p:cNvPr id="44" name="Freeform 25"/>
          <p:cNvSpPr>
            <a:spLocks noEditPoints="1"/>
          </p:cNvSpPr>
          <p:nvPr/>
        </p:nvSpPr>
        <p:spPr bwMode="auto">
          <a:xfrm>
            <a:off x="81102646" y="119043450"/>
            <a:ext cx="20918488" cy="15690852"/>
          </a:xfrm>
          <a:custGeom>
            <a:gdLst>
              <a:gd fmla="*/ 457 w 13177" name="T0"/>
              <a:gd fmla="*/ 8461 h 9884" name="T1"/>
              <a:gd fmla="*/ 5322 w 13177" name="T2"/>
              <a:gd fmla="*/ 8820 h 9884" name="T3"/>
              <a:gd fmla="*/ 0 w 13177" name="T4"/>
              <a:gd fmla="*/ 9884 h 9884" name="T5"/>
              <a:gd fmla="*/ 13177 w 13177" name="T6"/>
              <a:gd fmla="*/ 8820 h 9884" name="T7"/>
              <a:gd fmla="*/ 7965 w 13177" name="T8"/>
              <a:gd fmla="*/ 8461 h 9884" name="T9"/>
              <a:gd fmla="*/ 12744 w 13177" name="T10"/>
              <a:gd fmla="*/ 7422 h 9884" name="T11"/>
              <a:gd fmla="*/ 7965 w 13177" name="T12"/>
              <a:gd fmla="*/ 7026 h 9884" name="T13"/>
              <a:gd fmla="*/ 10028 w 13177" name="T14"/>
              <a:gd fmla="*/ 6135 h 9884" name="T15"/>
              <a:gd fmla="*/ 7965 w 13177" name="T16"/>
              <a:gd fmla="*/ 5665 h 9884" name="T17"/>
              <a:gd fmla="*/ 10028 w 13177" name="T18"/>
              <a:gd fmla="*/ 7026 h 9884" name="T19"/>
              <a:gd fmla="*/ 12670 w 13177" name="T20"/>
              <a:gd fmla="*/ 3414 h 9884" name="T21"/>
              <a:gd fmla="*/ 765 w 13177" name="T22"/>
              <a:gd fmla="*/ 7026 h 9884" name="T23"/>
              <a:gd fmla="*/ 5322 w 13177" name="T24"/>
              <a:gd fmla="*/ 7422 h 9884" name="T25"/>
              <a:gd fmla="*/ 8694 w 13177" name="T26"/>
              <a:gd fmla="*/ 1670 h 9884" name="T27"/>
              <a:gd fmla="*/ 4643 w 13177" name="T28"/>
              <a:gd fmla="*/ 2066 h 9884" name="T29"/>
              <a:gd fmla="*/ 1852 w 13177" name="T30"/>
              <a:gd fmla="*/ 1670 h 9884" name="T31"/>
              <a:gd fmla="*/ 49 w 13177" name="T32"/>
              <a:gd fmla="*/ 2066 h 9884" name="T33"/>
              <a:gd fmla="*/ 13140 w 13177" name="T34"/>
              <a:gd fmla="*/ 3130 h 9884" name="T35"/>
              <a:gd fmla="*/ 11176 w 13177" name="T36"/>
              <a:gd fmla="*/ 2066 h 9884" name="T37"/>
              <a:gd fmla="*/ 8694 w 13177" name="T38"/>
              <a:gd fmla="*/ 1670 h 9884" name="T39"/>
              <a:gd fmla="*/ 407 w 13177" name="T40"/>
              <a:gd fmla="*/ 1447 h 9884" name="T41"/>
              <a:gd fmla="*/ 12769 w 13177" name="T42"/>
              <a:gd fmla="*/ 396 h 9884" name="T43"/>
              <a:gd fmla="*/ 7916 w 13177" name="T44"/>
              <a:gd fmla="*/ 0 h 9884" name="T45"/>
              <a:gd fmla="*/ 5261 w 13177" name="T46"/>
              <a:gd fmla="*/ 396 h 9884" name="T47"/>
              <a:gd fmla="*/ 10028 w 13177" name="T48"/>
              <a:gd fmla="*/ 4305 h 9884" name="T49"/>
              <a:gd fmla="*/ 7965 w 13177" name="T50"/>
              <a:gd fmla="*/ 4787 h 9884" name="T51"/>
              <a:gd fmla="*/ 10028 w 13177" name="T52"/>
              <a:gd fmla="*/ 4305 h 9884" name="T53"/>
              <a:gd fmla="*/ 5322 w 13177" name="T54"/>
              <a:gd fmla="*/ 4305 h 9884" name="T55"/>
              <a:gd fmla="*/ 3408 w 13177" name="T56"/>
              <a:gd fmla="*/ 4787 h 9884" name="T57"/>
              <a:gd fmla="*/ 3408 w 13177" name="T58"/>
              <a:gd fmla="*/ 5665 h 9884" name="T59"/>
              <a:gd fmla="*/ 5322 w 13177" name="T60"/>
              <a:gd fmla="*/ 6135 h 9884" name="T61"/>
              <a:gd fmla="*/ 3408 w 13177" name="T62"/>
              <a:gd fmla="*/ 5665 h 988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9884" w="13177">
                <a:moveTo>
                  <a:pt x="457" y="7422"/>
                </a:moveTo>
                <a:lnTo>
                  <a:pt x="457" y="8461"/>
                </a:lnTo>
                <a:lnTo>
                  <a:pt x="5322" y="8461"/>
                </a:lnTo>
                <a:lnTo>
                  <a:pt x="5322" y="8820"/>
                </a:lnTo>
                <a:lnTo>
                  <a:pt x="0" y="8820"/>
                </a:lnTo>
                <a:lnTo>
                  <a:pt x="0" y="9884"/>
                </a:lnTo>
                <a:lnTo>
                  <a:pt x="13177" y="9884"/>
                </a:lnTo>
                <a:lnTo>
                  <a:pt x="13177" y="8820"/>
                </a:lnTo>
                <a:lnTo>
                  <a:pt x="7965" y="8820"/>
                </a:lnTo>
                <a:lnTo>
                  <a:pt x="7965" y="8461"/>
                </a:lnTo>
                <a:lnTo>
                  <a:pt x="12744" y="8461"/>
                </a:lnTo>
                <a:lnTo>
                  <a:pt x="12744" y="7422"/>
                </a:lnTo>
                <a:lnTo>
                  <a:pt x="7965" y="7422"/>
                </a:lnTo>
                <a:lnTo>
                  <a:pt x="7965" y="7026"/>
                </a:lnTo>
                <a:lnTo>
                  <a:pt x="9472" y="7026"/>
                </a:lnTo>
                <a:lnTo>
                  <a:pt x="10028" y="6135"/>
                </a:lnTo>
                <a:lnTo>
                  <a:pt x="7965" y="6135"/>
                </a:lnTo>
                <a:lnTo>
                  <a:pt x="7965" y="5665"/>
                </a:lnTo>
                <a:lnTo>
                  <a:pt x="10028" y="5665"/>
                </a:lnTo>
                <a:lnTo>
                  <a:pt x="10028" y="7026"/>
                </a:lnTo>
                <a:lnTo>
                  <a:pt x="12670" y="7026"/>
                </a:lnTo>
                <a:lnTo>
                  <a:pt x="12670" y="3414"/>
                </a:lnTo>
                <a:lnTo>
                  <a:pt x="765" y="3414"/>
                </a:lnTo>
                <a:lnTo>
                  <a:pt x="765" y="7026"/>
                </a:lnTo>
                <a:lnTo>
                  <a:pt x="5322" y="7026"/>
                </a:lnTo>
                <a:lnTo>
                  <a:pt x="5322" y="7422"/>
                </a:lnTo>
                <a:lnTo>
                  <a:pt x="457" y="7422"/>
                </a:lnTo>
                <a:close/>
                <a:moveTo>
                  <a:pt x="8694" y="1670"/>
                </a:moveTo>
                <a:lnTo>
                  <a:pt x="8533" y="2066"/>
                </a:lnTo>
                <a:lnTo>
                  <a:pt x="4643" y="2066"/>
                </a:lnTo>
                <a:lnTo>
                  <a:pt x="4495" y="1670"/>
                </a:lnTo>
                <a:lnTo>
                  <a:pt x="1852" y="1670"/>
                </a:lnTo>
                <a:lnTo>
                  <a:pt x="2000" y="2066"/>
                </a:lnTo>
                <a:lnTo>
                  <a:pt x="49" y="2066"/>
                </a:lnTo>
                <a:lnTo>
                  <a:pt x="49" y="3130"/>
                </a:lnTo>
                <a:lnTo>
                  <a:pt x="13140" y="3130"/>
                </a:lnTo>
                <a:lnTo>
                  <a:pt x="13140" y="2066"/>
                </a:lnTo>
                <a:lnTo>
                  <a:pt x="11176" y="2066"/>
                </a:lnTo>
                <a:lnTo>
                  <a:pt x="11337" y="1670"/>
                </a:lnTo>
                <a:lnTo>
                  <a:pt x="8694" y="1670"/>
                </a:lnTo>
                <a:close/>
                <a:moveTo>
                  <a:pt x="407" y="396"/>
                </a:moveTo>
                <a:lnTo>
                  <a:pt x="407" y="1447"/>
                </a:lnTo>
                <a:lnTo>
                  <a:pt x="12769" y="1447"/>
                </a:lnTo>
                <a:lnTo>
                  <a:pt x="12769" y="396"/>
                </a:lnTo>
                <a:lnTo>
                  <a:pt x="7916" y="396"/>
                </a:lnTo>
                <a:lnTo>
                  <a:pt x="7916" y="0"/>
                </a:lnTo>
                <a:lnTo>
                  <a:pt x="5261" y="0"/>
                </a:lnTo>
                <a:lnTo>
                  <a:pt x="5261" y="396"/>
                </a:lnTo>
                <a:lnTo>
                  <a:pt x="407" y="396"/>
                </a:lnTo>
                <a:close/>
                <a:moveTo>
                  <a:pt x="10028" y="4305"/>
                </a:moveTo>
                <a:lnTo>
                  <a:pt x="10028" y="4787"/>
                </a:lnTo>
                <a:lnTo>
                  <a:pt x="7965" y="4787"/>
                </a:lnTo>
                <a:lnTo>
                  <a:pt x="7965" y="4305"/>
                </a:lnTo>
                <a:lnTo>
                  <a:pt x="10028" y="4305"/>
                </a:lnTo>
                <a:close/>
                <a:moveTo>
                  <a:pt x="3408" y="4305"/>
                </a:moveTo>
                <a:lnTo>
                  <a:pt x="5322" y="4305"/>
                </a:lnTo>
                <a:lnTo>
                  <a:pt x="5322" y="4787"/>
                </a:lnTo>
                <a:lnTo>
                  <a:pt x="3408" y="4787"/>
                </a:lnTo>
                <a:lnTo>
                  <a:pt x="3408" y="4305"/>
                </a:lnTo>
                <a:close/>
                <a:moveTo>
                  <a:pt x="3408" y="5665"/>
                </a:moveTo>
                <a:lnTo>
                  <a:pt x="5322" y="5665"/>
                </a:lnTo>
                <a:lnTo>
                  <a:pt x="5322" y="6135"/>
                </a:lnTo>
                <a:lnTo>
                  <a:pt x="3408" y="6135"/>
                </a:lnTo>
                <a:lnTo>
                  <a:pt x="3408" y="5665"/>
                </a:lnTo>
                <a:close/>
              </a:path>
            </a:pathLst>
          </a:custGeom>
          <a:solidFill>
            <a:srgbClr val="2B5063"/>
          </a:solidFill>
          <a:ln w="0">
            <a:solidFill>
              <a:srgbClr val="2B5063"/>
            </a:solidFill>
            <a:prstDash val="solid"/>
            <a:round/>
          </a:ln>
        </p:spPr>
        <p:txBody>
          <a:bodyPr anchor="t" anchorCtr="0" bIns="45717" compatLnSpc="1" lIns="91434" numCol="1" rIns="91434" tIns="45717" vert="horz" wrap="square">
            <a:prstTxWarp prst="textNoShape">
              <a:avLst/>
            </a:prstTxWarp>
          </a:bodyPr>
          <a:lstStyle/>
          <a:p>
            <a:endParaRPr altLang="en-US" lang="zh-CN"/>
          </a:p>
        </p:txBody>
      </p:sp>
      <p:sp>
        <p:nvSpPr>
          <p:cNvPr id="45" name="Freeform 26"/>
          <p:cNvSpPr>
            <a:spLocks noEditPoints="1"/>
          </p:cNvSpPr>
          <p:nvPr/>
        </p:nvSpPr>
        <p:spPr bwMode="auto">
          <a:xfrm>
            <a:off x="103079996" y="119083138"/>
            <a:ext cx="20820062" cy="15709900"/>
          </a:xfrm>
          <a:custGeom>
            <a:gdLst>
              <a:gd fmla="*/ 2420 w 13115" name="T0"/>
              <a:gd fmla="*/ 5752 h 9896" name="T1"/>
              <a:gd fmla="*/ 3816 w 13115" name="T2"/>
              <a:gd fmla="*/ 9846 h 9896" name="T3"/>
              <a:gd fmla="*/ 6038 w 13115" name="T4"/>
              <a:gd fmla="*/ 4428 h 9896" name="T5"/>
              <a:gd fmla="*/ 4359 w 13115" name="T6"/>
              <a:gd fmla="*/ 2387 h 9896" name="T7"/>
              <a:gd fmla="*/ 6113 w 13115" name="T8"/>
              <a:gd fmla="*/ 1150 h 9896" name="T9"/>
              <a:gd fmla="*/ 4359 w 13115" name="T10"/>
              <a:gd fmla="*/ 12 h 9896" name="T11"/>
              <a:gd fmla="*/ 1889 w 13115" name="T12"/>
              <a:gd fmla="*/ 1150 h 9896" name="T13"/>
              <a:gd fmla="*/ 0 w 13115" name="T14"/>
              <a:gd fmla="*/ 2387 h 9896" name="T15"/>
              <a:gd fmla="*/ 1889 w 13115" name="T16"/>
              <a:gd fmla="*/ 4428 h 9896" name="T17"/>
              <a:gd fmla="*/ 209 w 13115" name="T18"/>
              <a:gd fmla="*/ 9846 h 9896" name="T19"/>
              <a:gd fmla="*/ 3816 w 13115" name="T20"/>
              <a:gd fmla="*/ 8733 h 9896" name="T21"/>
              <a:gd fmla="*/ 9435 w 13115" name="T22"/>
              <a:gd fmla="*/ 1039 h 9896" name="T23"/>
              <a:gd fmla="*/ 7619 w 13115" name="T24"/>
              <a:gd fmla="*/ 0 h 9896" name="T25"/>
              <a:gd fmla="*/ 6471 w 13115" name="T26"/>
              <a:gd fmla="*/ 2362 h 9896" name="T27"/>
              <a:gd fmla="*/ 8718 w 13115" name="T28"/>
              <a:gd fmla="*/ 3105 h 9896" name="T29"/>
              <a:gd fmla="*/ 10682 w 13115" name="T30"/>
              <a:gd fmla="*/ 2263 h 9896" name="T31"/>
              <a:gd fmla="*/ 10534 w 13115" name="T32"/>
              <a:gd fmla="*/ 3006 h 9896" name="T33"/>
              <a:gd fmla="*/ 10336 w 13115" name="T34"/>
              <a:gd fmla="*/ 3711 h 9896" name="T35"/>
              <a:gd fmla="*/ 10077 w 13115" name="T36"/>
              <a:gd fmla="*/ 4366 h 9896" name="T37"/>
              <a:gd fmla="*/ 9780 w 13115" name="T38"/>
              <a:gd fmla="*/ 4985 h 9896" name="T39"/>
              <a:gd fmla="*/ 9583 w 13115" name="T40"/>
              <a:gd fmla="*/ 4614 h 9896" name="T41"/>
              <a:gd fmla="*/ 9422 w 13115" name="T42"/>
              <a:gd fmla="*/ 4243 h 9896" name="T43"/>
              <a:gd fmla="*/ 9262 w 13115" name="T44"/>
              <a:gd fmla="*/ 3847 h 9896" name="T45"/>
              <a:gd fmla="*/ 9126 w 13115" name="T46"/>
              <a:gd fmla="*/ 3426 h 9896" name="T47"/>
              <a:gd fmla="*/ 7100 w 13115" name="T48"/>
              <a:gd fmla="*/ 3649 h 9896" name="T49"/>
              <a:gd fmla="*/ 7224 w 13115" name="T50"/>
              <a:gd fmla="*/ 4094 h 9896" name="T51"/>
              <a:gd fmla="*/ 7372 w 13115" name="T52"/>
              <a:gd fmla="*/ 4515 h 9896" name="T53"/>
              <a:gd fmla="*/ 7545 w 13115" name="T54"/>
              <a:gd fmla="*/ 4935 h 9896" name="T55"/>
              <a:gd fmla="*/ 7743 w 13115" name="T56"/>
              <a:gd fmla="*/ 5331 h 9896" name="T57"/>
              <a:gd fmla="*/ 7953 w 13115" name="T58"/>
              <a:gd fmla="*/ 5715 h 9896" name="T59"/>
              <a:gd fmla="*/ 8298 w 13115" name="T60"/>
              <a:gd fmla="*/ 6271 h 9896" name="T61"/>
              <a:gd fmla="*/ 8335 w 13115" name="T62"/>
              <a:gd fmla="*/ 6828 h 9896" name="T63"/>
              <a:gd fmla="*/ 7866 w 13115" name="T64"/>
              <a:gd fmla="*/ 7236 h 9896" name="T65"/>
              <a:gd fmla="*/ 7360 w 13115" name="T66"/>
              <a:gd fmla="*/ 7620 h 9896" name="T67"/>
              <a:gd fmla="*/ 6829 w 13115" name="T68"/>
              <a:gd fmla="*/ 7966 h 9896" name="T69"/>
              <a:gd fmla="*/ 6545 w 13115" name="T70"/>
              <a:gd fmla="*/ 9896 h 9896" name="T71"/>
              <a:gd fmla="*/ 7434 w 13115" name="T72"/>
              <a:gd fmla="*/ 9475 h 9896" name="T73"/>
              <a:gd fmla="*/ 8274 w 13115" name="T74"/>
              <a:gd fmla="*/ 9017 h 9896" name="T75"/>
              <a:gd fmla="*/ 9052 w 13115" name="T76"/>
              <a:gd fmla="*/ 8486 h 9896" name="T77"/>
              <a:gd fmla="*/ 9780 w 13115" name="T78"/>
              <a:gd fmla="*/ 7892 h 9896" name="T79"/>
              <a:gd fmla="*/ 10497 w 13115" name="T80"/>
              <a:gd fmla="*/ 8486 h 9896" name="T81"/>
              <a:gd fmla="*/ 11287 w 13115" name="T82"/>
              <a:gd fmla="*/ 9017 h 9896" name="T83"/>
              <a:gd fmla="*/ 12127 w 13115" name="T84"/>
              <a:gd fmla="*/ 9475 h 9896" name="T85"/>
              <a:gd fmla="*/ 13004 w 13115" name="T86"/>
              <a:gd fmla="*/ 9896 h 9896" name="T87"/>
              <a:gd fmla="*/ 12720 w 13115" name="T88"/>
              <a:gd fmla="*/ 7966 h 9896" name="T89"/>
              <a:gd fmla="*/ 12189 w 13115" name="T90"/>
              <a:gd fmla="*/ 7620 h 9896" name="T91"/>
              <a:gd fmla="*/ 11682 w 13115" name="T92"/>
              <a:gd fmla="*/ 7236 h 9896" name="T93"/>
              <a:gd fmla="*/ 11213 w 13115" name="T94"/>
              <a:gd fmla="*/ 6828 h 9896" name="T95"/>
              <a:gd fmla="*/ 11163 w 13115" name="T96"/>
              <a:gd fmla="*/ 6383 h 9896" name="T97"/>
              <a:gd fmla="*/ 11485 w 13115" name="T98"/>
              <a:gd fmla="*/ 5913 h 9896" name="T99"/>
              <a:gd fmla="*/ 11769 w 13115" name="T100"/>
              <a:gd fmla="*/ 5418 h 9896" name="T101"/>
              <a:gd fmla="*/ 12016 w 13115" name="T102"/>
              <a:gd fmla="*/ 4898 h 9896" name="T103"/>
              <a:gd fmla="*/ 12238 w 13115" name="T104"/>
              <a:gd fmla="*/ 4354 h 9896" name="T105"/>
              <a:gd fmla="*/ 12411 w 13115" name="T106"/>
              <a:gd fmla="*/ 3785 h 9896" name="T107"/>
              <a:gd fmla="*/ 12559 w 13115" name="T108"/>
              <a:gd fmla="*/ 3191 h 9896" name="T109"/>
              <a:gd fmla="*/ 12658 w 13115" name="T110"/>
              <a:gd fmla="*/ 2585 h 9896" name="T111"/>
              <a:gd fmla="*/ 13115 w 13115" name="T112"/>
              <a:gd fmla="*/ 2263 h 9896" name="T113"/>
              <a:gd fmla="*/ 9435 w 13115" name="T114"/>
              <a:gd fmla="*/ 1039 h 9896"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9896" w="13115">
                <a:moveTo>
                  <a:pt x="2420" y="8733"/>
                </a:moveTo>
                <a:lnTo>
                  <a:pt x="2420" y="5752"/>
                </a:lnTo>
                <a:lnTo>
                  <a:pt x="3816" y="5752"/>
                </a:lnTo>
                <a:lnTo>
                  <a:pt x="3816" y="9846"/>
                </a:lnTo>
                <a:lnTo>
                  <a:pt x="6038" y="9846"/>
                </a:lnTo>
                <a:lnTo>
                  <a:pt x="6038" y="4428"/>
                </a:lnTo>
                <a:lnTo>
                  <a:pt x="4359" y="4428"/>
                </a:lnTo>
                <a:lnTo>
                  <a:pt x="4359" y="2387"/>
                </a:lnTo>
                <a:lnTo>
                  <a:pt x="6113" y="2387"/>
                </a:lnTo>
                <a:lnTo>
                  <a:pt x="6113" y="1150"/>
                </a:lnTo>
                <a:lnTo>
                  <a:pt x="4359" y="1150"/>
                </a:lnTo>
                <a:lnTo>
                  <a:pt x="4359" y="12"/>
                </a:lnTo>
                <a:lnTo>
                  <a:pt x="1889" y="12"/>
                </a:lnTo>
                <a:lnTo>
                  <a:pt x="1889" y="1150"/>
                </a:lnTo>
                <a:lnTo>
                  <a:pt x="0" y="1150"/>
                </a:lnTo>
                <a:lnTo>
                  <a:pt x="0" y="2387"/>
                </a:lnTo>
                <a:lnTo>
                  <a:pt x="1889" y="2387"/>
                </a:lnTo>
                <a:lnTo>
                  <a:pt x="1889" y="4428"/>
                </a:lnTo>
                <a:lnTo>
                  <a:pt x="209" y="4428"/>
                </a:lnTo>
                <a:lnTo>
                  <a:pt x="209" y="9846"/>
                </a:lnTo>
                <a:lnTo>
                  <a:pt x="3334" y="9846"/>
                </a:lnTo>
                <a:lnTo>
                  <a:pt x="3816" y="8733"/>
                </a:lnTo>
                <a:lnTo>
                  <a:pt x="2420" y="8733"/>
                </a:lnTo>
                <a:close/>
                <a:moveTo>
                  <a:pt x="9435" y="1039"/>
                </a:moveTo>
                <a:lnTo>
                  <a:pt x="9805" y="0"/>
                </a:lnTo>
                <a:lnTo>
                  <a:pt x="7619" y="0"/>
                </a:lnTo>
                <a:lnTo>
                  <a:pt x="6878" y="2362"/>
                </a:lnTo>
                <a:lnTo>
                  <a:pt x="6471" y="2362"/>
                </a:lnTo>
                <a:lnTo>
                  <a:pt x="6693" y="3105"/>
                </a:lnTo>
                <a:lnTo>
                  <a:pt x="8718" y="3105"/>
                </a:lnTo>
                <a:lnTo>
                  <a:pt x="9015" y="2263"/>
                </a:lnTo>
                <a:lnTo>
                  <a:pt x="10682" y="2263"/>
                </a:lnTo>
                <a:lnTo>
                  <a:pt x="10608" y="2634"/>
                </a:lnTo>
                <a:lnTo>
                  <a:pt x="10534" y="3006"/>
                </a:lnTo>
                <a:lnTo>
                  <a:pt x="10435" y="3364"/>
                </a:lnTo>
                <a:lnTo>
                  <a:pt x="10336" y="3711"/>
                </a:lnTo>
                <a:lnTo>
                  <a:pt x="10213" y="4045"/>
                </a:lnTo>
                <a:lnTo>
                  <a:pt x="10077" y="4366"/>
                </a:lnTo>
                <a:lnTo>
                  <a:pt x="9929" y="4676"/>
                </a:lnTo>
                <a:lnTo>
                  <a:pt x="9780" y="4985"/>
                </a:lnTo>
                <a:lnTo>
                  <a:pt x="9682" y="4799"/>
                </a:lnTo>
                <a:lnTo>
                  <a:pt x="9583" y="4614"/>
                </a:lnTo>
                <a:lnTo>
                  <a:pt x="9496" y="4428"/>
                </a:lnTo>
                <a:lnTo>
                  <a:pt x="9422" y="4243"/>
                </a:lnTo>
                <a:lnTo>
                  <a:pt x="9336" y="4045"/>
                </a:lnTo>
                <a:lnTo>
                  <a:pt x="9262" y="3847"/>
                </a:lnTo>
                <a:lnTo>
                  <a:pt x="9188" y="3636"/>
                </a:lnTo>
                <a:lnTo>
                  <a:pt x="9126" y="3426"/>
                </a:lnTo>
                <a:lnTo>
                  <a:pt x="7051" y="3426"/>
                </a:lnTo>
                <a:lnTo>
                  <a:pt x="7100" y="3649"/>
                </a:lnTo>
                <a:lnTo>
                  <a:pt x="7162" y="3871"/>
                </a:lnTo>
                <a:lnTo>
                  <a:pt x="7224" y="4094"/>
                </a:lnTo>
                <a:lnTo>
                  <a:pt x="7298" y="4304"/>
                </a:lnTo>
                <a:lnTo>
                  <a:pt x="7372" y="4515"/>
                </a:lnTo>
                <a:lnTo>
                  <a:pt x="7459" y="4725"/>
                </a:lnTo>
                <a:lnTo>
                  <a:pt x="7545" y="4935"/>
                </a:lnTo>
                <a:lnTo>
                  <a:pt x="7644" y="5133"/>
                </a:lnTo>
                <a:lnTo>
                  <a:pt x="7743" y="5331"/>
                </a:lnTo>
                <a:lnTo>
                  <a:pt x="7841" y="5529"/>
                </a:lnTo>
                <a:lnTo>
                  <a:pt x="7953" y="5715"/>
                </a:lnTo>
                <a:lnTo>
                  <a:pt x="8064" y="5900"/>
                </a:lnTo>
                <a:lnTo>
                  <a:pt x="8298" y="6271"/>
                </a:lnTo>
                <a:lnTo>
                  <a:pt x="8558" y="6618"/>
                </a:lnTo>
                <a:lnTo>
                  <a:pt x="8335" y="6828"/>
                </a:lnTo>
                <a:lnTo>
                  <a:pt x="8101" y="7038"/>
                </a:lnTo>
                <a:lnTo>
                  <a:pt x="7866" y="7236"/>
                </a:lnTo>
                <a:lnTo>
                  <a:pt x="7619" y="7434"/>
                </a:lnTo>
                <a:lnTo>
                  <a:pt x="7360" y="7620"/>
                </a:lnTo>
                <a:lnTo>
                  <a:pt x="7100" y="7793"/>
                </a:lnTo>
                <a:lnTo>
                  <a:pt x="6829" y="7966"/>
                </a:lnTo>
                <a:lnTo>
                  <a:pt x="6545" y="8139"/>
                </a:lnTo>
                <a:lnTo>
                  <a:pt x="6545" y="9896"/>
                </a:lnTo>
                <a:lnTo>
                  <a:pt x="6989" y="9698"/>
                </a:lnTo>
                <a:lnTo>
                  <a:pt x="7434" y="9475"/>
                </a:lnTo>
                <a:lnTo>
                  <a:pt x="7854" y="9252"/>
                </a:lnTo>
                <a:lnTo>
                  <a:pt x="8274" y="9017"/>
                </a:lnTo>
                <a:lnTo>
                  <a:pt x="8669" y="8758"/>
                </a:lnTo>
                <a:lnTo>
                  <a:pt x="9052" y="8486"/>
                </a:lnTo>
                <a:lnTo>
                  <a:pt x="9422" y="8201"/>
                </a:lnTo>
                <a:lnTo>
                  <a:pt x="9780" y="7892"/>
                </a:lnTo>
                <a:lnTo>
                  <a:pt x="10126" y="8201"/>
                </a:lnTo>
                <a:lnTo>
                  <a:pt x="10497" y="8486"/>
                </a:lnTo>
                <a:lnTo>
                  <a:pt x="10892" y="8758"/>
                </a:lnTo>
                <a:lnTo>
                  <a:pt x="11287" y="9017"/>
                </a:lnTo>
                <a:lnTo>
                  <a:pt x="11695" y="9252"/>
                </a:lnTo>
                <a:lnTo>
                  <a:pt x="12127" y="9475"/>
                </a:lnTo>
                <a:lnTo>
                  <a:pt x="12559" y="9698"/>
                </a:lnTo>
                <a:lnTo>
                  <a:pt x="13004" y="9896"/>
                </a:lnTo>
                <a:lnTo>
                  <a:pt x="13004" y="8139"/>
                </a:lnTo>
                <a:lnTo>
                  <a:pt x="12720" y="7966"/>
                </a:lnTo>
                <a:lnTo>
                  <a:pt x="12448" y="7793"/>
                </a:lnTo>
                <a:lnTo>
                  <a:pt x="12189" y="7620"/>
                </a:lnTo>
                <a:lnTo>
                  <a:pt x="11929" y="7434"/>
                </a:lnTo>
                <a:lnTo>
                  <a:pt x="11682" y="7236"/>
                </a:lnTo>
                <a:lnTo>
                  <a:pt x="11435" y="7038"/>
                </a:lnTo>
                <a:lnTo>
                  <a:pt x="11213" y="6828"/>
                </a:lnTo>
                <a:lnTo>
                  <a:pt x="10991" y="6618"/>
                </a:lnTo>
                <a:lnTo>
                  <a:pt x="11163" y="6383"/>
                </a:lnTo>
                <a:lnTo>
                  <a:pt x="11324" y="6148"/>
                </a:lnTo>
                <a:lnTo>
                  <a:pt x="11485" y="5913"/>
                </a:lnTo>
                <a:lnTo>
                  <a:pt x="11633" y="5665"/>
                </a:lnTo>
                <a:lnTo>
                  <a:pt x="11769" y="5418"/>
                </a:lnTo>
                <a:lnTo>
                  <a:pt x="11892" y="5158"/>
                </a:lnTo>
                <a:lnTo>
                  <a:pt x="12016" y="4898"/>
                </a:lnTo>
                <a:lnTo>
                  <a:pt x="12127" y="4626"/>
                </a:lnTo>
                <a:lnTo>
                  <a:pt x="12238" y="4354"/>
                </a:lnTo>
                <a:lnTo>
                  <a:pt x="12324" y="4069"/>
                </a:lnTo>
                <a:lnTo>
                  <a:pt x="12411" y="3785"/>
                </a:lnTo>
                <a:lnTo>
                  <a:pt x="12485" y="3488"/>
                </a:lnTo>
                <a:lnTo>
                  <a:pt x="12559" y="3191"/>
                </a:lnTo>
                <a:lnTo>
                  <a:pt x="12608" y="2894"/>
                </a:lnTo>
                <a:lnTo>
                  <a:pt x="12658" y="2585"/>
                </a:lnTo>
                <a:lnTo>
                  <a:pt x="12695" y="2263"/>
                </a:lnTo>
                <a:lnTo>
                  <a:pt x="13115" y="2263"/>
                </a:lnTo>
                <a:lnTo>
                  <a:pt x="13115" y="1039"/>
                </a:lnTo>
                <a:lnTo>
                  <a:pt x="9435" y="1039"/>
                </a:lnTo>
                <a:close/>
              </a:path>
            </a:pathLst>
          </a:custGeom>
          <a:solidFill>
            <a:srgbClr val="2B5063"/>
          </a:solidFill>
          <a:ln w="0">
            <a:solidFill>
              <a:srgbClr val="2B5063"/>
            </a:solidFill>
            <a:prstDash val="solid"/>
            <a:round/>
          </a:ln>
        </p:spPr>
        <p:txBody>
          <a:bodyPr anchor="t" anchorCtr="0" bIns="45717" compatLnSpc="1" lIns="91434" numCol="1" rIns="91434" tIns="45717" vert="horz" wrap="square">
            <a:prstTxWarp prst="textNoShape">
              <a:avLst/>
            </a:prstTxWarp>
          </a:bodyPr>
          <a:lstStyle/>
          <a:p>
            <a:endParaRPr altLang="en-US" lang="zh-CN"/>
          </a:p>
        </p:txBody>
      </p:sp>
      <p:sp>
        <p:nvSpPr>
          <p:cNvPr id="46" name="Freeform 27"/>
          <p:cNvSpPr>
            <a:spLocks noEditPoints="1"/>
          </p:cNvSpPr>
          <p:nvPr/>
        </p:nvSpPr>
        <p:spPr bwMode="auto">
          <a:xfrm>
            <a:off x="125055759" y="119083138"/>
            <a:ext cx="20801012" cy="15651162"/>
          </a:xfrm>
          <a:custGeom>
            <a:gdLst>
              <a:gd fmla="*/ 7583 w 13103" name="T0"/>
              <a:gd fmla="*/ 2944 h 9859" name="T1"/>
              <a:gd fmla="*/ 10448 w 13103" name="T2"/>
              <a:gd fmla="*/ 4403 h 9859" name="T3"/>
              <a:gd fmla="*/ 12585 w 13103" name="T4"/>
              <a:gd fmla="*/ 2041 h 9859" name="T5"/>
              <a:gd fmla="*/ 7583 w 13103" name="T6"/>
              <a:gd fmla="*/ 1657 h 9859" name="T7"/>
              <a:gd fmla="*/ 13103 w 13103" name="T8"/>
              <a:gd fmla="*/ 593 h 9859" name="T9"/>
              <a:gd fmla="*/ 7583 w 13103" name="T10"/>
              <a:gd fmla="*/ 0 h 9859" name="T11"/>
              <a:gd fmla="*/ 5212 w 13103" name="T12"/>
              <a:gd fmla="*/ 593 h 9859" name="T13"/>
              <a:gd fmla="*/ 0 w 13103" name="T14"/>
              <a:gd fmla="*/ 1657 h 9859" name="T15"/>
              <a:gd fmla="*/ 5212 w 13103" name="T16"/>
              <a:gd fmla="*/ 2041 h 9859" name="T17"/>
              <a:gd fmla="*/ 482 w 13103" name="T18"/>
              <a:gd fmla="*/ 4403 h 9859" name="T19"/>
              <a:gd fmla="*/ 5212 w 13103" name="T20"/>
              <a:gd fmla="*/ 4836 h 9859" name="T21"/>
              <a:gd fmla="*/ 482 w 13103" name="T22"/>
              <a:gd fmla="*/ 5789 h 9859" name="T23"/>
              <a:gd fmla="*/ 5212 w 13103" name="T24"/>
              <a:gd fmla="*/ 6185 h 9859" name="T25"/>
              <a:gd fmla="*/ 50 w 13103" name="T26"/>
              <a:gd fmla="*/ 7187 h 9859" name="T27"/>
              <a:gd fmla="*/ 5212 w 13103" name="T28"/>
              <a:gd fmla="*/ 7583 h 9859" name="T29"/>
              <a:gd fmla="*/ 482 w 13103" name="T30"/>
              <a:gd fmla="*/ 8560 h 9859" name="T31"/>
              <a:gd fmla="*/ 5212 w 13103" name="T32"/>
              <a:gd fmla="*/ 8894 h 9859" name="T33"/>
              <a:gd fmla="*/ 4150 w 13103" name="T34"/>
              <a:gd fmla="*/ 9859 h 9859" name="T35"/>
              <a:gd fmla="*/ 7583 w 13103" name="T36"/>
              <a:gd fmla="*/ 8560 h 9859" name="T37"/>
              <a:gd fmla="*/ 10473 w 13103" name="T38"/>
              <a:gd fmla="*/ 7583 h 9859" name="T39"/>
              <a:gd fmla="*/ 7583 w 13103" name="T40"/>
              <a:gd fmla="*/ 7187 h 9859" name="T41"/>
              <a:gd fmla="*/ 10534 w 13103" name="T42"/>
              <a:gd fmla="*/ 8560 h 9859" name="T43"/>
              <a:gd fmla="*/ 12585 w 13103" name="T44"/>
              <a:gd fmla="*/ 7187 h 9859" name="T45"/>
              <a:gd fmla="*/ 13041 w 13103" name="T46"/>
              <a:gd fmla="*/ 6185 h 9859" name="T47"/>
              <a:gd fmla="*/ 12585 w 13103" name="T48"/>
              <a:gd fmla="*/ 4836 h 9859" name="T49"/>
              <a:gd fmla="*/ 7583 w 13103" name="T50"/>
              <a:gd fmla="*/ 4403 h 9859" name="T51"/>
              <a:gd fmla="*/ 10386 w 13103" name="T52"/>
              <a:gd fmla="*/ 3562 h 9859" name="T53"/>
              <a:gd fmla="*/ 2631 w 13103" name="T54"/>
              <a:gd fmla="*/ 2944 h 9859" name="T55"/>
              <a:gd fmla="*/ 5212 w 13103" name="T56"/>
              <a:gd fmla="*/ 3562 h 9859" name="T57"/>
              <a:gd fmla="*/ 2631 w 13103" name="T58"/>
              <a:gd fmla="*/ 2944 h 9859" name="T59"/>
              <a:gd fmla="*/ 7583 w 13103" name="T60"/>
              <a:gd fmla="*/ 6185 h 9859" name="T61"/>
              <a:gd fmla="*/ 10534 w 13103" name="T62"/>
              <a:gd fmla="*/ 5789 h 9859"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9859" w="13103">
                <a:moveTo>
                  <a:pt x="7583" y="3562"/>
                </a:moveTo>
                <a:lnTo>
                  <a:pt x="7583" y="2944"/>
                </a:lnTo>
                <a:lnTo>
                  <a:pt x="10448" y="2944"/>
                </a:lnTo>
                <a:lnTo>
                  <a:pt x="10448" y="4403"/>
                </a:lnTo>
                <a:lnTo>
                  <a:pt x="12585" y="4403"/>
                </a:lnTo>
                <a:lnTo>
                  <a:pt x="12585" y="2041"/>
                </a:lnTo>
                <a:lnTo>
                  <a:pt x="7583" y="2041"/>
                </a:lnTo>
                <a:lnTo>
                  <a:pt x="7583" y="1657"/>
                </a:lnTo>
                <a:lnTo>
                  <a:pt x="13103" y="1657"/>
                </a:lnTo>
                <a:lnTo>
                  <a:pt x="13103" y="593"/>
                </a:lnTo>
                <a:lnTo>
                  <a:pt x="7583" y="593"/>
                </a:lnTo>
                <a:lnTo>
                  <a:pt x="7583" y="0"/>
                </a:lnTo>
                <a:lnTo>
                  <a:pt x="5212" y="0"/>
                </a:lnTo>
                <a:lnTo>
                  <a:pt x="5212" y="593"/>
                </a:lnTo>
                <a:lnTo>
                  <a:pt x="0" y="593"/>
                </a:lnTo>
                <a:lnTo>
                  <a:pt x="0" y="1657"/>
                </a:lnTo>
                <a:lnTo>
                  <a:pt x="5212" y="1657"/>
                </a:lnTo>
                <a:lnTo>
                  <a:pt x="5212" y="2041"/>
                </a:lnTo>
                <a:lnTo>
                  <a:pt x="482" y="2041"/>
                </a:lnTo>
                <a:lnTo>
                  <a:pt x="482" y="4403"/>
                </a:lnTo>
                <a:lnTo>
                  <a:pt x="5212" y="4403"/>
                </a:lnTo>
                <a:lnTo>
                  <a:pt x="5212" y="4836"/>
                </a:lnTo>
                <a:lnTo>
                  <a:pt x="482" y="4836"/>
                </a:lnTo>
                <a:lnTo>
                  <a:pt x="482" y="5789"/>
                </a:lnTo>
                <a:lnTo>
                  <a:pt x="5212" y="5789"/>
                </a:lnTo>
                <a:lnTo>
                  <a:pt x="5212" y="6185"/>
                </a:lnTo>
                <a:lnTo>
                  <a:pt x="50" y="6185"/>
                </a:lnTo>
                <a:lnTo>
                  <a:pt x="50" y="7187"/>
                </a:lnTo>
                <a:lnTo>
                  <a:pt x="5212" y="7187"/>
                </a:lnTo>
                <a:lnTo>
                  <a:pt x="5212" y="7583"/>
                </a:lnTo>
                <a:lnTo>
                  <a:pt x="482" y="7583"/>
                </a:lnTo>
                <a:lnTo>
                  <a:pt x="482" y="8560"/>
                </a:lnTo>
                <a:lnTo>
                  <a:pt x="5212" y="8560"/>
                </a:lnTo>
                <a:lnTo>
                  <a:pt x="5212" y="8894"/>
                </a:lnTo>
                <a:lnTo>
                  <a:pt x="3508" y="8894"/>
                </a:lnTo>
                <a:lnTo>
                  <a:pt x="4150" y="9859"/>
                </a:lnTo>
                <a:lnTo>
                  <a:pt x="7583" y="9859"/>
                </a:lnTo>
                <a:lnTo>
                  <a:pt x="7583" y="8560"/>
                </a:lnTo>
                <a:lnTo>
                  <a:pt x="9880" y="8560"/>
                </a:lnTo>
                <a:lnTo>
                  <a:pt x="10473" y="7583"/>
                </a:lnTo>
                <a:lnTo>
                  <a:pt x="7583" y="7583"/>
                </a:lnTo>
                <a:lnTo>
                  <a:pt x="7583" y="7187"/>
                </a:lnTo>
                <a:lnTo>
                  <a:pt x="10534" y="7187"/>
                </a:lnTo>
                <a:lnTo>
                  <a:pt x="10534" y="8560"/>
                </a:lnTo>
                <a:lnTo>
                  <a:pt x="12585" y="8560"/>
                </a:lnTo>
                <a:lnTo>
                  <a:pt x="12585" y="7187"/>
                </a:lnTo>
                <a:lnTo>
                  <a:pt x="13041" y="7187"/>
                </a:lnTo>
                <a:lnTo>
                  <a:pt x="13041" y="6185"/>
                </a:lnTo>
                <a:lnTo>
                  <a:pt x="12585" y="6185"/>
                </a:lnTo>
                <a:lnTo>
                  <a:pt x="12585" y="4836"/>
                </a:lnTo>
                <a:lnTo>
                  <a:pt x="7583" y="4836"/>
                </a:lnTo>
                <a:lnTo>
                  <a:pt x="7583" y="4403"/>
                </a:lnTo>
                <a:lnTo>
                  <a:pt x="9806" y="4403"/>
                </a:lnTo>
                <a:lnTo>
                  <a:pt x="10386" y="3562"/>
                </a:lnTo>
                <a:lnTo>
                  <a:pt x="7583" y="3562"/>
                </a:lnTo>
                <a:close/>
                <a:moveTo>
                  <a:pt x="2631" y="2944"/>
                </a:moveTo>
                <a:lnTo>
                  <a:pt x="5212" y="2944"/>
                </a:lnTo>
                <a:lnTo>
                  <a:pt x="5212" y="3562"/>
                </a:lnTo>
                <a:lnTo>
                  <a:pt x="2631" y="3562"/>
                </a:lnTo>
                <a:lnTo>
                  <a:pt x="2631" y="2944"/>
                </a:lnTo>
                <a:close/>
                <a:moveTo>
                  <a:pt x="10534" y="6185"/>
                </a:moveTo>
                <a:lnTo>
                  <a:pt x="7583" y="6185"/>
                </a:lnTo>
                <a:lnTo>
                  <a:pt x="7583" y="5789"/>
                </a:lnTo>
                <a:lnTo>
                  <a:pt x="10534" y="5789"/>
                </a:lnTo>
                <a:lnTo>
                  <a:pt x="10534" y="6185"/>
                </a:lnTo>
                <a:close/>
              </a:path>
            </a:pathLst>
          </a:custGeom>
          <a:solidFill>
            <a:srgbClr val="2B5063"/>
          </a:solidFill>
          <a:ln w="0">
            <a:solidFill>
              <a:srgbClr val="2B5063"/>
            </a:solidFill>
            <a:prstDash val="solid"/>
            <a:round/>
          </a:ln>
        </p:spPr>
        <p:txBody>
          <a:bodyPr anchor="t" anchorCtr="0" bIns="45717" compatLnSpc="1" lIns="91434" numCol="1" rIns="91434" tIns="45717" vert="horz" wrap="square">
            <a:prstTxWarp prst="textNoShape">
              <a:avLst/>
            </a:prstTxWarp>
          </a:bodyPr>
          <a:lstStyle/>
          <a:p>
            <a:endParaRPr altLang="en-US" lang="zh-CN"/>
          </a:p>
        </p:txBody>
      </p:sp>
      <p:sp>
        <p:nvSpPr>
          <p:cNvPr id="47" name="Freeform 28"/>
          <p:cNvSpPr>
            <a:spLocks noEditPoints="1"/>
          </p:cNvSpPr>
          <p:nvPr/>
        </p:nvSpPr>
        <p:spPr bwMode="auto">
          <a:xfrm>
            <a:off x="147014059" y="119141875"/>
            <a:ext cx="20742273" cy="15630525"/>
          </a:xfrm>
          <a:custGeom>
            <a:gdLst>
              <a:gd fmla="*/ 4544 w 13066" name="T0"/>
              <a:gd fmla="*/ 6840 h 9846" name="T1"/>
              <a:gd fmla="*/ 5952 w 13066" name="T2"/>
              <a:gd fmla="*/ 6939 h 9846" name="T3"/>
              <a:gd fmla="*/ 5866 w 13066" name="T4"/>
              <a:gd fmla="*/ 7125 h 9846" name="T5"/>
              <a:gd fmla="*/ 5767 w 13066" name="T6"/>
              <a:gd fmla="*/ 7298 h 9846" name="T7"/>
              <a:gd fmla="*/ 5644 w 13066" name="T8"/>
              <a:gd fmla="*/ 7447 h 9846" name="T9"/>
              <a:gd fmla="*/ 5495 w 13066" name="T10"/>
              <a:gd fmla="*/ 7595 h 9846" name="T11"/>
              <a:gd fmla="*/ 5335 w 13066" name="T12"/>
              <a:gd fmla="*/ 7731 h 9846" name="T13"/>
              <a:gd fmla="*/ 5137 w 13066" name="T14"/>
              <a:gd fmla="*/ 7842 h 9846" name="T15"/>
              <a:gd fmla="*/ 4903 w 13066" name="T16"/>
              <a:gd fmla="*/ 7954 h 9846" name="T17"/>
              <a:gd fmla="*/ 4779 w 13066" name="T18"/>
              <a:gd fmla="*/ 9846 h 9846" name="T19"/>
              <a:gd fmla="*/ 5471 w 13066" name="T20"/>
              <a:gd fmla="*/ 9673 h 9846" name="T21"/>
              <a:gd fmla="*/ 6076 w 13066" name="T22"/>
              <a:gd fmla="*/ 9451 h 9846" name="T23"/>
              <a:gd fmla="*/ 6619 w 13066" name="T24"/>
              <a:gd fmla="*/ 9178 h 9846" name="T25"/>
              <a:gd fmla="*/ 7088 w 13066" name="T26"/>
              <a:gd fmla="*/ 8832 h 9846" name="T27"/>
              <a:gd fmla="*/ 7484 w 13066" name="T28"/>
              <a:gd fmla="*/ 8436 h 9846" name="T29"/>
              <a:gd fmla="*/ 7805 w 13066" name="T30"/>
              <a:gd fmla="*/ 7966 h 9846" name="T31"/>
              <a:gd fmla="*/ 8052 w 13066" name="T32"/>
              <a:gd fmla="*/ 7434 h 9846" name="T33"/>
              <a:gd fmla="*/ 8225 w 13066" name="T34"/>
              <a:gd fmla="*/ 6840 h 9846" name="T35"/>
              <a:gd fmla="*/ 9830 w 13066" name="T36"/>
              <a:gd fmla="*/ 9834 h 9846" name="T37"/>
              <a:gd fmla="*/ 12053 w 13066" name="T38"/>
              <a:gd fmla="*/ 6840 h 9846" name="T39"/>
              <a:gd fmla="*/ 13066 w 13066" name="T40"/>
              <a:gd fmla="*/ 5653 h 9846" name="T41"/>
              <a:gd fmla="*/ 12053 w 13066" name="T42"/>
              <a:gd fmla="*/ 2894 h 9846" name="T43"/>
              <a:gd fmla="*/ 12979 w 13066" name="T44"/>
              <a:gd fmla="*/ 1694 h 9846" name="T45"/>
              <a:gd fmla="*/ 12053 w 13066" name="T46"/>
              <a:gd fmla="*/ 123 h 9846" name="T47"/>
              <a:gd fmla="*/ 9830 w 13066" name="T48"/>
              <a:gd fmla="*/ 1694 h 9846" name="T49"/>
              <a:gd fmla="*/ 8336 w 13066" name="T50"/>
              <a:gd fmla="*/ 123 h 9846" name="T51"/>
              <a:gd fmla="*/ 6113 w 13066" name="T52"/>
              <a:gd fmla="*/ 1694 h 9846" name="T53"/>
              <a:gd fmla="*/ 4631 w 13066" name="T54"/>
              <a:gd fmla="*/ 2894 h 9846" name="T55"/>
              <a:gd fmla="*/ 6113 w 13066" name="T56"/>
              <a:gd fmla="*/ 5653 h 9846" name="T57"/>
              <a:gd fmla="*/ 3865 w 13066" name="T58"/>
              <a:gd fmla="*/ 9834 h 9846" name="T59"/>
              <a:gd fmla="*/ 3433 w 13066" name="T60"/>
              <a:gd fmla="*/ 8572 h 9846" name="T61"/>
              <a:gd fmla="*/ 0 w 13066" name="T62"/>
              <a:gd fmla="*/ 2684 h 9846" name="T63"/>
              <a:gd fmla="*/ 1037 w 13066" name="T64"/>
              <a:gd fmla="*/ 3995 h 9846" name="T65"/>
              <a:gd fmla="*/ 3865 w 13066" name="T66"/>
              <a:gd fmla="*/ 9834 h 9846" name="T67"/>
              <a:gd fmla="*/ 3532 w 13066" name="T68"/>
              <a:gd fmla="*/ 1224 h 9846" name="T69"/>
              <a:gd fmla="*/ 2581 w 13066" name="T70"/>
              <a:gd fmla="*/ 0 h 9846" name="T71"/>
              <a:gd fmla="*/ 827 w 13066" name="T72"/>
              <a:gd fmla="*/ 2325 h 9846" name="T73"/>
              <a:gd fmla="*/ 8336 w 13066" name="T74"/>
              <a:gd fmla="*/ 2894 h 9846" name="T75"/>
              <a:gd fmla="*/ 9830 w 13066" name="T76"/>
              <a:gd fmla="*/ 5653 h 9846" name="T77"/>
              <a:gd fmla="*/ 8336 w 13066" name="T78"/>
              <a:gd fmla="*/ 2894 h 984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9846" w="13066">
                <a:moveTo>
                  <a:pt x="4544" y="5653"/>
                </a:moveTo>
                <a:lnTo>
                  <a:pt x="4544" y="6840"/>
                </a:lnTo>
                <a:lnTo>
                  <a:pt x="5989" y="6840"/>
                </a:lnTo>
                <a:lnTo>
                  <a:pt x="5952" y="6939"/>
                </a:lnTo>
                <a:lnTo>
                  <a:pt x="5915" y="7038"/>
                </a:lnTo>
                <a:lnTo>
                  <a:pt x="5866" y="7125"/>
                </a:lnTo>
                <a:lnTo>
                  <a:pt x="5816" y="7212"/>
                </a:lnTo>
                <a:lnTo>
                  <a:pt x="5767" y="7298"/>
                </a:lnTo>
                <a:lnTo>
                  <a:pt x="5705" y="7372"/>
                </a:lnTo>
                <a:lnTo>
                  <a:pt x="5644" y="7447"/>
                </a:lnTo>
                <a:lnTo>
                  <a:pt x="5569" y="7521"/>
                </a:lnTo>
                <a:lnTo>
                  <a:pt x="5495" y="7595"/>
                </a:lnTo>
                <a:lnTo>
                  <a:pt x="5421" y="7657"/>
                </a:lnTo>
                <a:lnTo>
                  <a:pt x="5335" y="7731"/>
                </a:lnTo>
                <a:lnTo>
                  <a:pt x="5236" y="7793"/>
                </a:lnTo>
                <a:lnTo>
                  <a:pt x="5137" y="7842"/>
                </a:lnTo>
                <a:lnTo>
                  <a:pt x="5026" y="7904"/>
                </a:lnTo>
                <a:lnTo>
                  <a:pt x="4903" y="7954"/>
                </a:lnTo>
                <a:lnTo>
                  <a:pt x="4779" y="8003"/>
                </a:lnTo>
                <a:lnTo>
                  <a:pt x="4779" y="9846"/>
                </a:lnTo>
                <a:lnTo>
                  <a:pt x="5137" y="9772"/>
                </a:lnTo>
                <a:lnTo>
                  <a:pt x="5471" y="9673"/>
                </a:lnTo>
                <a:lnTo>
                  <a:pt x="5779" y="9574"/>
                </a:lnTo>
                <a:lnTo>
                  <a:pt x="6076" y="9451"/>
                </a:lnTo>
                <a:lnTo>
                  <a:pt x="6360" y="9327"/>
                </a:lnTo>
                <a:lnTo>
                  <a:pt x="6619" y="9178"/>
                </a:lnTo>
                <a:lnTo>
                  <a:pt x="6866" y="9005"/>
                </a:lnTo>
                <a:lnTo>
                  <a:pt x="7088" y="8832"/>
                </a:lnTo>
                <a:lnTo>
                  <a:pt x="7298" y="8634"/>
                </a:lnTo>
                <a:lnTo>
                  <a:pt x="7484" y="8436"/>
                </a:lnTo>
                <a:lnTo>
                  <a:pt x="7657" y="8201"/>
                </a:lnTo>
                <a:lnTo>
                  <a:pt x="7805" y="7966"/>
                </a:lnTo>
                <a:lnTo>
                  <a:pt x="7941" y="7706"/>
                </a:lnTo>
                <a:lnTo>
                  <a:pt x="8052" y="7434"/>
                </a:lnTo>
                <a:lnTo>
                  <a:pt x="8151" y="7150"/>
                </a:lnTo>
                <a:lnTo>
                  <a:pt x="8225" y="6840"/>
                </a:lnTo>
                <a:lnTo>
                  <a:pt x="9830" y="6840"/>
                </a:lnTo>
                <a:lnTo>
                  <a:pt x="9830" y="9834"/>
                </a:lnTo>
                <a:lnTo>
                  <a:pt x="12053" y="9834"/>
                </a:lnTo>
                <a:lnTo>
                  <a:pt x="12053" y="6840"/>
                </a:lnTo>
                <a:lnTo>
                  <a:pt x="13066" y="6840"/>
                </a:lnTo>
                <a:lnTo>
                  <a:pt x="13066" y="5653"/>
                </a:lnTo>
                <a:lnTo>
                  <a:pt x="12053" y="5653"/>
                </a:lnTo>
                <a:lnTo>
                  <a:pt x="12053" y="2894"/>
                </a:lnTo>
                <a:lnTo>
                  <a:pt x="12979" y="2894"/>
                </a:lnTo>
                <a:lnTo>
                  <a:pt x="12979" y="1694"/>
                </a:lnTo>
                <a:lnTo>
                  <a:pt x="12053" y="1694"/>
                </a:lnTo>
                <a:lnTo>
                  <a:pt x="12053" y="123"/>
                </a:lnTo>
                <a:lnTo>
                  <a:pt x="9830" y="123"/>
                </a:lnTo>
                <a:lnTo>
                  <a:pt x="9830" y="1694"/>
                </a:lnTo>
                <a:lnTo>
                  <a:pt x="8336" y="1694"/>
                </a:lnTo>
                <a:lnTo>
                  <a:pt x="8336" y="123"/>
                </a:lnTo>
                <a:lnTo>
                  <a:pt x="6113" y="123"/>
                </a:lnTo>
                <a:lnTo>
                  <a:pt x="6113" y="1694"/>
                </a:lnTo>
                <a:lnTo>
                  <a:pt x="4631" y="1694"/>
                </a:lnTo>
                <a:lnTo>
                  <a:pt x="4631" y="2894"/>
                </a:lnTo>
                <a:lnTo>
                  <a:pt x="6113" y="2894"/>
                </a:lnTo>
                <a:lnTo>
                  <a:pt x="6113" y="5653"/>
                </a:lnTo>
                <a:lnTo>
                  <a:pt x="4544" y="5653"/>
                </a:lnTo>
                <a:close/>
                <a:moveTo>
                  <a:pt x="3865" y="9834"/>
                </a:moveTo>
                <a:lnTo>
                  <a:pt x="4260" y="8572"/>
                </a:lnTo>
                <a:lnTo>
                  <a:pt x="3433" y="8572"/>
                </a:lnTo>
                <a:lnTo>
                  <a:pt x="3433" y="2684"/>
                </a:lnTo>
                <a:lnTo>
                  <a:pt x="0" y="2684"/>
                </a:lnTo>
                <a:lnTo>
                  <a:pt x="0" y="3995"/>
                </a:lnTo>
                <a:lnTo>
                  <a:pt x="1037" y="3995"/>
                </a:lnTo>
                <a:lnTo>
                  <a:pt x="1037" y="9834"/>
                </a:lnTo>
                <a:lnTo>
                  <a:pt x="3865" y="9834"/>
                </a:lnTo>
                <a:close/>
                <a:moveTo>
                  <a:pt x="3309" y="2325"/>
                </a:moveTo>
                <a:lnTo>
                  <a:pt x="3532" y="1224"/>
                </a:lnTo>
                <a:lnTo>
                  <a:pt x="2890" y="1224"/>
                </a:lnTo>
                <a:lnTo>
                  <a:pt x="2581" y="0"/>
                </a:lnTo>
                <a:lnTo>
                  <a:pt x="259" y="0"/>
                </a:lnTo>
                <a:lnTo>
                  <a:pt x="827" y="2325"/>
                </a:lnTo>
                <a:lnTo>
                  <a:pt x="3309" y="2325"/>
                </a:lnTo>
                <a:close/>
                <a:moveTo>
                  <a:pt x="8336" y="2894"/>
                </a:moveTo>
                <a:lnTo>
                  <a:pt x="9830" y="2894"/>
                </a:lnTo>
                <a:lnTo>
                  <a:pt x="9830" y="5653"/>
                </a:lnTo>
                <a:lnTo>
                  <a:pt x="8336" y="5653"/>
                </a:lnTo>
                <a:lnTo>
                  <a:pt x="8336" y="2894"/>
                </a:lnTo>
                <a:close/>
              </a:path>
            </a:pathLst>
          </a:custGeom>
          <a:solidFill>
            <a:srgbClr val="2B5063"/>
          </a:solidFill>
          <a:ln w="0">
            <a:solidFill>
              <a:srgbClr val="2B5063"/>
            </a:solidFill>
            <a:prstDash val="solid"/>
            <a:round/>
          </a:ln>
        </p:spPr>
        <p:txBody>
          <a:bodyPr anchor="t" anchorCtr="0" bIns="45717" compatLnSpc="1" lIns="91434" numCol="1" rIns="91434" tIns="45717" vert="horz" wrap="square">
            <a:prstTxWarp prst="textNoShape">
              <a:avLst/>
            </a:prstTxWarp>
          </a:bodyPr>
          <a:lstStyle/>
          <a:p>
            <a:endParaRPr altLang="en-US" lang="zh-CN"/>
          </a:p>
        </p:txBody>
      </p:sp>
      <p:sp>
        <p:nvSpPr>
          <p:cNvPr id="48" name="Freeform 29"/>
          <p:cNvSpPr>
            <a:spLocks noEditPoints="1"/>
          </p:cNvSpPr>
          <p:nvPr/>
        </p:nvSpPr>
        <p:spPr bwMode="auto">
          <a:xfrm>
            <a:off x="168970771" y="119102188"/>
            <a:ext cx="20761323" cy="15454312"/>
          </a:xfrm>
          <a:custGeom>
            <a:gdLst>
              <a:gd fmla="*/ 6928 w 13078" name="T0"/>
              <a:gd fmla="*/ 0 h 9735" name="T1"/>
              <a:gd fmla="*/ 6928 w 13078" name="T2"/>
              <a:gd fmla="*/ 1472 h 9735" name="T3"/>
              <a:gd fmla="*/ 3508 w 13078" name="T4"/>
              <a:gd fmla="*/ 1472 h 9735" name="T5"/>
              <a:gd fmla="*/ 3508 w 13078" name="T6"/>
              <a:gd fmla="*/ 2660 h 9735" name="T7"/>
              <a:gd fmla="*/ 6928 w 13078" name="T8"/>
              <a:gd fmla="*/ 2660 h 9735" name="T9"/>
              <a:gd fmla="*/ 6928 w 13078" name="T10"/>
              <a:gd fmla="*/ 8214 h 9735" name="T11"/>
              <a:gd fmla="*/ 9312 w 13078" name="T12"/>
              <a:gd fmla="*/ 8214 h 9735" name="T13"/>
              <a:gd fmla="*/ 9312 w 13078" name="T14"/>
              <a:gd fmla="*/ 2660 h 9735" name="T15"/>
              <a:gd fmla="*/ 12733 w 13078" name="T16"/>
              <a:gd fmla="*/ 2660 h 9735" name="T17"/>
              <a:gd fmla="*/ 12733 w 13078" name="T18"/>
              <a:gd fmla="*/ 1472 h 9735" name="T19"/>
              <a:gd fmla="*/ 9312 w 13078" name="T20"/>
              <a:gd fmla="*/ 1472 h 9735" name="T21"/>
              <a:gd fmla="*/ 9312 w 13078" name="T22"/>
              <a:gd fmla="*/ 0 h 9735" name="T23"/>
              <a:gd fmla="*/ 6928 w 13078" name="T24"/>
              <a:gd fmla="*/ 0 h 9735" name="T25"/>
              <a:gd fmla="*/ 3014 w 13078" name="T26"/>
              <a:gd fmla="*/ 9735 h 9735" name="T27"/>
              <a:gd fmla="*/ 3014 w 13078" name="T28"/>
              <a:gd fmla="*/ 2239 h 9735" name="T29"/>
              <a:gd fmla="*/ 0 w 13078" name="T30"/>
              <a:gd fmla="*/ 2239 h 9735" name="T31"/>
              <a:gd fmla="*/ 0 w 13078" name="T32"/>
              <a:gd fmla="*/ 3501 h 9735" name="T33"/>
              <a:gd fmla="*/ 704 w 13078" name="T34"/>
              <a:gd fmla="*/ 3501 h 9735" name="T35"/>
              <a:gd fmla="*/ 704 w 13078" name="T36"/>
              <a:gd fmla="*/ 8511 h 9735" name="T37"/>
              <a:gd fmla="*/ 0 w 13078" name="T38"/>
              <a:gd fmla="*/ 8511 h 9735" name="T39"/>
              <a:gd fmla="*/ 0 w 13078" name="T40"/>
              <a:gd fmla="*/ 9735 h 9735" name="T41"/>
              <a:gd fmla="*/ 3014 w 13078" name="T42"/>
              <a:gd fmla="*/ 9735 h 9735" name="T43"/>
              <a:gd fmla="*/ 12276 w 13078" name="T44"/>
              <a:gd fmla="*/ 9735 h 9735" name="T45"/>
              <a:gd fmla="*/ 13078 w 13078" name="T46"/>
              <a:gd fmla="*/ 8511 h 9735" name="T47"/>
              <a:gd fmla="*/ 3051 w 13078" name="T48"/>
              <a:gd fmla="*/ 8511 h 9735" name="T49"/>
              <a:gd fmla="*/ 3841 w 13078" name="T50"/>
              <a:gd fmla="*/ 9735 h 9735" name="T51"/>
              <a:gd fmla="*/ 12276 w 13078" name="T52"/>
              <a:gd fmla="*/ 9735 h 9735" name="T53"/>
              <a:gd fmla="*/ 4310 w 13078" name="T54"/>
              <a:gd fmla="*/ 3229 h 9735" name="T55"/>
              <a:gd fmla="*/ 3829 w 13078" name="T56"/>
              <a:gd fmla="*/ 6816 h 9735" name="T57"/>
              <a:gd fmla="*/ 3347 w 13078" name="T58"/>
              <a:gd fmla="*/ 6816 h 9735" name="T59"/>
              <a:gd fmla="*/ 3668 w 13078" name="T60"/>
              <a:gd fmla="*/ 7880 h 9735" name="T61"/>
              <a:gd fmla="*/ 5940 w 13078" name="T62"/>
              <a:gd fmla="*/ 7880 h 9735" name="T63"/>
              <a:gd fmla="*/ 6509 w 13078" name="T64"/>
              <a:gd fmla="*/ 3229 h 9735" name="T65"/>
              <a:gd fmla="*/ 4310 w 13078" name="T66"/>
              <a:gd fmla="*/ 3229 h 9735" name="T67"/>
              <a:gd fmla="*/ 9732 w 13078" name="T68"/>
              <a:gd fmla="*/ 3229 h 9735" name="T69"/>
              <a:gd fmla="*/ 10300 w 13078" name="T70"/>
              <a:gd fmla="*/ 7880 h 9735" name="T71"/>
              <a:gd fmla="*/ 12572 w 13078" name="T72"/>
              <a:gd fmla="*/ 7880 h 9735" name="T73"/>
              <a:gd fmla="*/ 12893 w 13078" name="T74"/>
              <a:gd fmla="*/ 6816 h 9735" name="T75"/>
              <a:gd fmla="*/ 12399 w 13078" name="T76"/>
              <a:gd fmla="*/ 6816 h 9735" name="T77"/>
              <a:gd fmla="*/ 11930 w 13078" name="T78"/>
              <a:gd fmla="*/ 3229 h 9735" name="T79"/>
              <a:gd fmla="*/ 9732 w 13078" name="T80"/>
              <a:gd fmla="*/ 3229 h 9735" name="T81"/>
              <a:gd fmla="*/ 2853 w 13078" name="T82"/>
              <a:gd fmla="*/ 1992 h 9735" name="T83"/>
              <a:gd fmla="*/ 3038 w 13078" name="T84"/>
              <a:gd fmla="*/ 1163 h 9735" name="T85"/>
              <a:gd fmla="*/ 2643 w 13078" name="T86"/>
              <a:gd fmla="*/ 1163 h 9735" name="T87"/>
              <a:gd fmla="*/ 2347 w 13078" name="T88"/>
              <a:gd fmla="*/ 74 h 9735" name="T89"/>
              <a:gd fmla="*/ 99 w 13078" name="T90"/>
              <a:gd fmla="*/ 74 h 9735" name="T91"/>
              <a:gd fmla="*/ 593 w 13078" name="T92"/>
              <a:gd fmla="*/ 1992 h 9735" name="T93"/>
              <a:gd fmla="*/ 2853 w 13078" name="T94"/>
              <a:gd fmla="*/ 1992 h 9735" name="T95"/>
              <a:gd fmla="*/ 9954 w 13078" name="T96"/>
              <a:gd fmla="*/ 235 h 9735" name="T97"/>
              <a:gd fmla="*/ 9954 w 13078" name="T98"/>
              <a:gd fmla="*/ 1262 h 9735" name="T99"/>
              <a:gd fmla="*/ 11794 w 13078" name="T100"/>
              <a:gd fmla="*/ 1262 h 9735" name="T101"/>
              <a:gd fmla="*/ 12177 w 13078" name="T102"/>
              <a:gd fmla="*/ 235 h 9735" name="T103"/>
              <a:gd fmla="*/ 9954 w 13078" name="T104"/>
              <a:gd fmla="*/ 235 h 9735"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9735" w="13078">
                <a:moveTo>
                  <a:pt x="6928" y="0"/>
                </a:moveTo>
                <a:lnTo>
                  <a:pt x="6928" y="1472"/>
                </a:lnTo>
                <a:lnTo>
                  <a:pt x="3508" y="1472"/>
                </a:lnTo>
                <a:lnTo>
                  <a:pt x="3508" y="2660"/>
                </a:lnTo>
                <a:lnTo>
                  <a:pt x="6928" y="2660"/>
                </a:lnTo>
                <a:lnTo>
                  <a:pt x="6928" y="8214"/>
                </a:lnTo>
                <a:lnTo>
                  <a:pt x="9312" y="8214"/>
                </a:lnTo>
                <a:lnTo>
                  <a:pt x="9312" y="2660"/>
                </a:lnTo>
                <a:lnTo>
                  <a:pt x="12733" y="2660"/>
                </a:lnTo>
                <a:lnTo>
                  <a:pt x="12733" y="1472"/>
                </a:lnTo>
                <a:lnTo>
                  <a:pt x="9312" y="1472"/>
                </a:lnTo>
                <a:lnTo>
                  <a:pt x="9312" y="0"/>
                </a:lnTo>
                <a:lnTo>
                  <a:pt x="6928" y="0"/>
                </a:lnTo>
                <a:close/>
                <a:moveTo>
                  <a:pt x="3014" y="9735"/>
                </a:moveTo>
                <a:lnTo>
                  <a:pt x="3014" y="2239"/>
                </a:lnTo>
                <a:lnTo>
                  <a:pt x="0" y="2239"/>
                </a:lnTo>
                <a:lnTo>
                  <a:pt x="0" y="3501"/>
                </a:lnTo>
                <a:lnTo>
                  <a:pt x="704" y="3501"/>
                </a:lnTo>
                <a:lnTo>
                  <a:pt x="704" y="8511"/>
                </a:lnTo>
                <a:lnTo>
                  <a:pt x="0" y="8511"/>
                </a:lnTo>
                <a:lnTo>
                  <a:pt x="0" y="9735"/>
                </a:lnTo>
                <a:lnTo>
                  <a:pt x="3014" y="9735"/>
                </a:lnTo>
                <a:close/>
                <a:moveTo>
                  <a:pt x="12276" y="9735"/>
                </a:moveTo>
                <a:lnTo>
                  <a:pt x="13078" y="8511"/>
                </a:lnTo>
                <a:lnTo>
                  <a:pt x="3051" y="8511"/>
                </a:lnTo>
                <a:lnTo>
                  <a:pt x="3841" y="9735"/>
                </a:lnTo>
                <a:lnTo>
                  <a:pt x="12276" y="9735"/>
                </a:lnTo>
                <a:close/>
                <a:moveTo>
                  <a:pt x="4310" y="3229"/>
                </a:moveTo>
                <a:lnTo>
                  <a:pt x="3829" y="6816"/>
                </a:lnTo>
                <a:lnTo>
                  <a:pt x="3347" y="6816"/>
                </a:lnTo>
                <a:lnTo>
                  <a:pt x="3668" y="7880"/>
                </a:lnTo>
                <a:lnTo>
                  <a:pt x="5940" y="7880"/>
                </a:lnTo>
                <a:lnTo>
                  <a:pt x="6509" y="3229"/>
                </a:lnTo>
                <a:lnTo>
                  <a:pt x="4310" y="3229"/>
                </a:lnTo>
                <a:close/>
                <a:moveTo>
                  <a:pt x="9732" y="3229"/>
                </a:moveTo>
                <a:lnTo>
                  <a:pt x="10300" y="7880"/>
                </a:lnTo>
                <a:lnTo>
                  <a:pt x="12572" y="7880"/>
                </a:lnTo>
                <a:lnTo>
                  <a:pt x="12893" y="6816"/>
                </a:lnTo>
                <a:lnTo>
                  <a:pt x="12399" y="6816"/>
                </a:lnTo>
                <a:lnTo>
                  <a:pt x="11930" y="3229"/>
                </a:lnTo>
                <a:lnTo>
                  <a:pt x="9732" y="3229"/>
                </a:lnTo>
                <a:close/>
                <a:moveTo>
                  <a:pt x="2853" y="1992"/>
                </a:moveTo>
                <a:lnTo>
                  <a:pt x="3038" y="1163"/>
                </a:lnTo>
                <a:lnTo>
                  <a:pt x="2643" y="1163"/>
                </a:lnTo>
                <a:lnTo>
                  <a:pt x="2347" y="74"/>
                </a:lnTo>
                <a:lnTo>
                  <a:pt x="99" y="74"/>
                </a:lnTo>
                <a:lnTo>
                  <a:pt x="593" y="1992"/>
                </a:lnTo>
                <a:lnTo>
                  <a:pt x="2853" y="1992"/>
                </a:lnTo>
                <a:close/>
                <a:moveTo>
                  <a:pt x="9954" y="235"/>
                </a:moveTo>
                <a:lnTo>
                  <a:pt x="9954" y="1262"/>
                </a:lnTo>
                <a:lnTo>
                  <a:pt x="11794" y="1262"/>
                </a:lnTo>
                <a:lnTo>
                  <a:pt x="12177" y="235"/>
                </a:lnTo>
                <a:lnTo>
                  <a:pt x="9954" y="235"/>
                </a:lnTo>
                <a:close/>
              </a:path>
            </a:pathLst>
          </a:custGeom>
          <a:solidFill>
            <a:srgbClr val="2B5063"/>
          </a:solidFill>
          <a:ln w="0">
            <a:solidFill>
              <a:srgbClr val="2B5063"/>
            </a:solidFill>
            <a:prstDash val="solid"/>
            <a:round/>
          </a:ln>
        </p:spPr>
        <p:txBody>
          <a:bodyPr anchor="t" anchorCtr="0" bIns="45717" compatLnSpc="1" lIns="91434" numCol="1" rIns="91434" tIns="45717" vert="horz" wrap="square">
            <a:prstTxWarp prst="textNoShape">
              <a:avLst/>
            </a:prstTxWarp>
          </a:bodyPr>
          <a:lstStyle/>
          <a:p>
            <a:endParaRPr altLang="en-US" lang="zh-CN"/>
          </a:p>
        </p:txBody>
      </p:sp>
      <p:sp>
        <p:nvSpPr>
          <p:cNvPr id="49" name="Freeform 30"/>
          <p:cNvSpPr>
            <a:spLocks noEditPoints="1"/>
          </p:cNvSpPr>
          <p:nvPr/>
        </p:nvSpPr>
        <p:spPr bwMode="auto">
          <a:xfrm>
            <a:off x="191065596" y="119141875"/>
            <a:ext cx="20448588" cy="15552739"/>
          </a:xfrm>
          <a:custGeom>
            <a:gdLst>
              <a:gd fmla="*/ 2297 w 12881" name="T0"/>
              <a:gd fmla="*/ 8572 h 9797" name="T1"/>
              <a:gd fmla="*/ 2297 w 12881" name="T2"/>
              <a:gd fmla="*/ 5913 h 9797" name="T3"/>
              <a:gd fmla="*/ 4100 w 12881" name="T4"/>
              <a:gd fmla="*/ 5913 h 9797" name="T5"/>
              <a:gd fmla="*/ 4100 w 12881" name="T6"/>
              <a:gd fmla="*/ 9772 h 9797" name="T7"/>
              <a:gd fmla="*/ 6397 w 12881" name="T8"/>
              <a:gd fmla="*/ 9772 h 9797" name="T9"/>
              <a:gd fmla="*/ 6397 w 12881" name="T10"/>
              <a:gd fmla="*/ 866 h 9797" name="T11"/>
              <a:gd fmla="*/ 2952 w 12881" name="T12"/>
              <a:gd fmla="*/ 866 h 9797" name="T13"/>
              <a:gd fmla="*/ 3322 w 12881" name="T14"/>
              <a:gd fmla="*/ 12 h 9797" name="T15"/>
              <a:gd fmla="*/ 926 w 12881" name="T16"/>
              <a:gd fmla="*/ 12 h 9797" name="T17"/>
              <a:gd fmla="*/ 568 w 12881" name="T18"/>
              <a:gd fmla="*/ 866 h 9797" name="T19"/>
              <a:gd fmla="*/ 0 w 12881" name="T20"/>
              <a:gd fmla="*/ 866 h 9797" name="T21"/>
              <a:gd fmla="*/ 0 w 12881" name="T22"/>
              <a:gd fmla="*/ 9772 h 9797" name="T23"/>
              <a:gd fmla="*/ 3421 w 12881" name="T24"/>
              <a:gd fmla="*/ 9772 h 9797" name="T25"/>
              <a:gd fmla="*/ 4100 w 12881" name="T26"/>
              <a:gd fmla="*/ 8572 h 9797" name="T27"/>
              <a:gd fmla="*/ 2297 w 12881" name="T28"/>
              <a:gd fmla="*/ 8572 h 9797" name="T29"/>
              <a:gd fmla="*/ 8719 w 12881" name="T30"/>
              <a:gd fmla="*/ 3129 h 9797" name="T31"/>
              <a:gd fmla="*/ 9250 w 12881" name="T32"/>
              <a:gd fmla="*/ 2066 h 9797" name="T33"/>
              <a:gd fmla="*/ 10584 w 12881" name="T34"/>
              <a:gd fmla="*/ 2066 h 9797" name="T35"/>
              <a:gd fmla="*/ 10584 w 12881" name="T36"/>
              <a:gd fmla="*/ 8597 h 9797" name="T37"/>
              <a:gd fmla="*/ 8966 w 12881" name="T38"/>
              <a:gd fmla="*/ 8597 h 9797" name="T39"/>
              <a:gd fmla="*/ 9534 w 12881" name="T40"/>
              <a:gd fmla="*/ 9797 h 9797" name="T41"/>
              <a:gd fmla="*/ 12881 w 12881" name="T42"/>
              <a:gd fmla="*/ 9797 h 9797" name="T43"/>
              <a:gd fmla="*/ 12881 w 12881" name="T44"/>
              <a:gd fmla="*/ 680 h 9797" name="T45"/>
              <a:gd fmla="*/ 9942 w 12881" name="T46"/>
              <a:gd fmla="*/ 680 h 9797" name="T47"/>
              <a:gd fmla="*/ 10287 w 12881" name="T48"/>
              <a:gd fmla="*/ 0 h 9797" name="T49"/>
              <a:gd fmla="*/ 7867 w 12881" name="T50"/>
              <a:gd fmla="*/ 0 h 9797" name="T51"/>
              <a:gd fmla="*/ 6854 w 12881" name="T52"/>
              <a:gd fmla="*/ 2016 h 9797" name="T53"/>
              <a:gd fmla="*/ 6410 w 12881" name="T54"/>
              <a:gd fmla="*/ 2016 h 9797" name="T55"/>
              <a:gd fmla="*/ 6644 w 12881" name="T56"/>
              <a:gd fmla="*/ 3129 h 9797" name="T57"/>
              <a:gd fmla="*/ 8719 w 12881" name="T58"/>
              <a:gd fmla="*/ 3129 h 9797" name="T59"/>
              <a:gd fmla="*/ 10028 w 12881" name="T60"/>
              <a:gd fmla="*/ 7818 h 9797" name="T61"/>
              <a:gd fmla="*/ 10374 w 12881" name="T62"/>
              <a:gd fmla="*/ 6729 h 9797" name="T63"/>
              <a:gd fmla="*/ 9905 w 12881" name="T64"/>
              <a:gd fmla="*/ 6729 h 9797" name="T65"/>
              <a:gd fmla="*/ 9015 w 12881" name="T66"/>
              <a:gd fmla="*/ 3748 h 9797" name="T67"/>
              <a:gd fmla="*/ 6904 w 12881" name="T68"/>
              <a:gd fmla="*/ 3748 h 9797" name="T69"/>
              <a:gd fmla="*/ 8102 w 12881" name="T70"/>
              <a:gd fmla="*/ 7818 h 9797" name="T71"/>
              <a:gd fmla="*/ 10028 w 12881" name="T72"/>
              <a:gd fmla="*/ 7818 h 9797" name="T73"/>
              <a:gd fmla="*/ 2297 w 12881" name="T74"/>
              <a:gd fmla="*/ 2053 h 9797" name="T75"/>
              <a:gd fmla="*/ 4100 w 12881" name="T76"/>
              <a:gd fmla="*/ 2053 h 9797" name="T77"/>
              <a:gd fmla="*/ 4100 w 12881" name="T78"/>
              <a:gd fmla="*/ 4725 h 9797" name="T79"/>
              <a:gd fmla="*/ 2297 w 12881" name="T80"/>
              <a:gd fmla="*/ 4725 h 9797" name="T81"/>
              <a:gd fmla="*/ 2297 w 12881" name="T82"/>
              <a:gd fmla="*/ 2053 h 9797"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9797" w="12881">
                <a:moveTo>
                  <a:pt x="2297" y="8572"/>
                </a:moveTo>
                <a:lnTo>
                  <a:pt x="2297" y="5913"/>
                </a:lnTo>
                <a:lnTo>
                  <a:pt x="4100" y="5913"/>
                </a:lnTo>
                <a:lnTo>
                  <a:pt x="4100" y="9772"/>
                </a:lnTo>
                <a:lnTo>
                  <a:pt x="6397" y="9772"/>
                </a:lnTo>
                <a:lnTo>
                  <a:pt x="6397" y="866"/>
                </a:lnTo>
                <a:lnTo>
                  <a:pt x="2952" y="866"/>
                </a:lnTo>
                <a:lnTo>
                  <a:pt x="3322" y="12"/>
                </a:lnTo>
                <a:lnTo>
                  <a:pt x="926" y="12"/>
                </a:lnTo>
                <a:lnTo>
                  <a:pt x="568" y="866"/>
                </a:lnTo>
                <a:lnTo>
                  <a:pt x="0" y="866"/>
                </a:lnTo>
                <a:lnTo>
                  <a:pt x="0" y="9772"/>
                </a:lnTo>
                <a:lnTo>
                  <a:pt x="3421" y="9772"/>
                </a:lnTo>
                <a:lnTo>
                  <a:pt x="4100" y="8572"/>
                </a:lnTo>
                <a:lnTo>
                  <a:pt x="2297" y="8572"/>
                </a:lnTo>
                <a:close/>
                <a:moveTo>
                  <a:pt x="8719" y="3129"/>
                </a:moveTo>
                <a:lnTo>
                  <a:pt x="9250" y="2066"/>
                </a:lnTo>
                <a:lnTo>
                  <a:pt x="10584" y="2066"/>
                </a:lnTo>
                <a:lnTo>
                  <a:pt x="10584" y="8597"/>
                </a:lnTo>
                <a:lnTo>
                  <a:pt x="8966" y="8597"/>
                </a:lnTo>
                <a:lnTo>
                  <a:pt x="9534" y="9797"/>
                </a:lnTo>
                <a:lnTo>
                  <a:pt x="12881" y="9797"/>
                </a:lnTo>
                <a:lnTo>
                  <a:pt x="12881" y="680"/>
                </a:lnTo>
                <a:lnTo>
                  <a:pt x="9942" y="680"/>
                </a:lnTo>
                <a:lnTo>
                  <a:pt x="10287" y="0"/>
                </a:lnTo>
                <a:lnTo>
                  <a:pt x="7867" y="0"/>
                </a:lnTo>
                <a:lnTo>
                  <a:pt x="6854" y="2016"/>
                </a:lnTo>
                <a:lnTo>
                  <a:pt x="6410" y="2016"/>
                </a:lnTo>
                <a:lnTo>
                  <a:pt x="6644" y="3129"/>
                </a:lnTo>
                <a:lnTo>
                  <a:pt x="8719" y="3129"/>
                </a:lnTo>
                <a:close/>
                <a:moveTo>
                  <a:pt x="10028" y="7818"/>
                </a:moveTo>
                <a:lnTo>
                  <a:pt x="10374" y="6729"/>
                </a:lnTo>
                <a:lnTo>
                  <a:pt x="9905" y="6729"/>
                </a:lnTo>
                <a:lnTo>
                  <a:pt x="9015" y="3748"/>
                </a:lnTo>
                <a:lnTo>
                  <a:pt x="6904" y="3748"/>
                </a:lnTo>
                <a:lnTo>
                  <a:pt x="8102" y="7818"/>
                </a:lnTo>
                <a:lnTo>
                  <a:pt x="10028" y="7818"/>
                </a:lnTo>
                <a:close/>
                <a:moveTo>
                  <a:pt x="2297" y="2053"/>
                </a:moveTo>
                <a:lnTo>
                  <a:pt x="4100" y="2053"/>
                </a:lnTo>
                <a:lnTo>
                  <a:pt x="4100" y="4725"/>
                </a:lnTo>
                <a:lnTo>
                  <a:pt x="2297" y="4725"/>
                </a:lnTo>
                <a:lnTo>
                  <a:pt x="2297" y="2053"/>
                </a:lnTo>
                <a:close/>
              </a:path>
            </a:pathLst>
          </a:custGeom>
          <a:solidFill>
            <a:srgbClr val="2B5063"/>
          </a:solidFill>
          <a:ln w="0">
            <a:solidFill>
              <a:srgbClr val="2B5063"/>
            </a:solidFill>
            <a:prstDash val="solid"/>
            <a:round/>
          </a:ln>
        </p:spPr>
        <p:txBody>
          <a:bodyPr anchor="t" anchorCtr="0" bIns="45717" compatLnSpc="1" lIns="91434" numCol="1" rIns="91434" tIns="45717" vert="horz" wrap="square">
            <a:prstTxWarp prst="textNoShape">
              <a:avLst/>
            </a:prstTxWarp>
          </a:bodyPr>
          <a:lstStyle/>
          <a:p>
            <a:endParaRPr altLang="en-US" lang="zh-CN"/>
          </a:p>
        </p:txBody>
      </p:sp>
      <p:sp>
        <p:nvSpPr>
          <p:cNvPr id="50" name="Freeform 31"/>
          <p:cNvSpPr>
            <a:spLocks noEditPoints="1"/>
          </p:cNvSpPr>
          <p:nvPr/>
        </p:nvSpPr>
        <p:spPr bwMode="auto">
          <a:xfrm>
            <a:off x="212749259" y="119179975"/>
            <a:ext cx="20937536" cy="15592425"/>
          </a:xfrm>
          <a:custGeom>
            <a:gdLst>
              <a:gd fmla="*/ 13189 w 13189" name="T0"/>
              <a:gd fmla="*/ 2289 h 9822" name="T1"/>
              <a:gd fmla="*/ 10213 w 13189" name="T2"/>
              <a:gd fmla="*/ 0 h 9822" name="T3"/>
              <a:gd fmla="*/ 4952 w 13189" name="T4"/>
              <a:gd fmla="*/ 1052 h 9822" name="T5"/>
              <a:gd fmla="*/ 7928 w 13189" name="T6"/>
              <a:gd fmla="*/ 3625 h 9822" name="T7"/>
              <a:gd fmla="*/ 10423 w 13189" name="T8"/>
              <a:gd fmla="*/ 4812 h 9822" name="T9"/>
              <a:gd fmla="*/ 10040 w 13189" name="T10"/>
              <a:gd fmla="*/ 5419 h 9822" name="T11"/>
              <a:gd fmla="*/ 9497 w 13189" name="T12"/>
              <a:gd fmla="*/ 6037 h 9822" name="T13"/>
              <a:gd fmla="*/ 8879 w 13189" name="T14"/>
              <a:gd fmla="*/ 6284 h 9822" name="T15"/>
              <a:gd fmla="*/ 8360 w 13189" name="T16"/>
              <a:gd fmla="*/ 5814 h 9822" name="T17"/>
              <a:gd fmla="*/ 7941 w 13189" name="T18"/>
              <a:gd fmla="*/ 5320 h 9822" name="T19"/>
              <a:gd fmla="*/ 5742 w 13189" name="T20"/>
              <a:gd fmla="*/ 5468 h 9822" name="T21"/>
              <a:gd fmla="*/ 6360 w 13189" name="T22"/>
              <a:gd fmla="*/ 6371 h 9822" name="T23"/>
              <a:gd fmla="*/ 7175 w 13189" name="T24"/>
              <a:gd fmla="*/ 7200 h 9822" name="T25"/>
              <a:gd fmla="*/ 6965 w 13189" name="T26"/>
              <a:gd fmla="*/ 7695 h 9822" name="T27"/>
              <a:gd fmla="*/ 6125 w 13189" name="T28"/>
              <a:gd fmla="*/ 8004 h 9822" name="T29"/>
              <a:gd fmla="*/ 5211 w 13189" name="T30"/>
              <a:gd fmla="*/ 8239 h 9822" name="T31"/>
              <a:gd fmla="*/ 5755 w 13189" name="T32"/>
              <a:gd fmla="*/ 9699 h 9822" name="T33"/>
              <a:gd fmla="*/ 6545 w 13189" name="T34"/>
              <a:gd fmla="*/ 9525 h 9822" name="T35"/>
              <a:gd fmla="*/ 7298 w 13189" name="T36"/>
              <a:gd fmla="*/ 9315 h 9822" name="T37"/>
              <a:gd fmla="*/ 8015 w 13189" name="T38"/>
              <a:gd fmla="*/ 9068 h 9822" name="T39"/>
              <a:gd fmla="*/ 8706 w 13189" name="T40"/>
              <a:gd fmla="*/ 8771 h 9822" name="T41"/>
              <a:gd fmla="*/ 9361 w 13189" name="T42"/>
              <a:gd fmla="*/ 8660 h 9822" name="T43"/>
              <a:gd fmla="*/ 10040 w 13189" name="T44"/>
              <a:gd fmla="*/ 8969 h 9822" name="T45"/>
              <a:gd fmla="*/ 10756 w 13189" name="T46"/>
              <a:gd fmla="*/ 9241 h 9822" name="T47"/>
              <a:gd fmla="*/ 11510 w 13189" name="T48"/>
              <a:gd fmla="*/ 9464 h 9822" name="T49"/>
              <a:gd fmla="*/ 12300 w 13189" name="T50"/>
              <a:gd fmla="*/ 9649 h 9822" name="T51"/>
              <a:gd fmla="*/ 13127 w 13189" name="T52"/>
              <a:gd fmla="*/ 9785 h 9822" name="T53"/>
              <a:gd fmla="*/ 12498 w 13189" name="T54"/>
              <a:gd fmla="*/ 8091 h 9822" name="T55"/>
              <a:gd fmla="*/ 11596 w 13189" name="T56"/>
              <a:gd fmla="*/ 7806 h 9822" name="T57"/>
              <a:gd fmla="*/ 10769 w 13189" name="T58"/>
              <a:gd fmla="*/ 7447 h 9822" name="T59"/>
              <a:gd fmla="*/ 11448 w 13189" name="T60"/>
              <a:gd fmla="*/ 6804 h 9822" name="T61"/>
              <a:gd fmla="*/ 12028 w 13189" name="T62"/>
              <a:gd fmla="*/ 6124 h 9822" name="T63"/>
              <a:gd fmla="*/ 12485 w 13189" name="T64"/>
              <a:gd fmla="*/ 5394 h 9822" name="T65"/>
              <a:gd fmla="*/ 12843 w 13189" name="T66"/>
              <a:gd fmla="*/ 4652 h 9822" name="T67"/>
              <a:gd fmla="*/ 13078 w 13189" name="T68"/>
              <a:gd fmla="*/ 3885 h 9822" name="T69"/>
              <a:gd fmla="*/ 3569 w 13189" name="T70"/>
              <a:gd fmla="*/ 1114 h 9822" name="T71"/>
              <a:gd fmla="*/ 1161 w 13189" name="T72"/>
              <a:gd fmla="*/ 1114 h 9822" name="T73"/>
              <a:gd fmla="*/ 1161 w 13189" name="T74"/>
              <a:gd fmla="*/ 2351 h 9822" name="T75"/>
              <a:gd fmla="*/ 0 w 13189" name="T76"/>
              <a:gd fmla="*/ 6371 h 9822" name="T77"/>
              <a:gd fmla="*/ 321 w 13189" name="T78"/>
              <a:gd fmla="*/ 8672 h 9822" name="T79"/>
              <a:gd fmla="*/ 3569 w 13189" name="T80"/>
              <a:gd fmla="*/ 5555 h 9822" name="T81"/>
              <a:gd fmla="*/ 3569 w 13189" name="T82"/>
              <a:gd fmla="*/ 4169 h 9822" name="T83"/>
              <a:gd fmla="*/ 4631 w 13189" name="T84"/>
              <a:gd fmla="*/ 1114 h 9822"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9822" w="13188">
                <a:moveTo>
                  <a:pt x="10213" y="3625"/>
                </a:moveTo>
                <a:lnTo>
                  <a:pt x="10213" y="2289"/>
                </a:lnTo>
                <a:lnTo>
                  <a:pt x="13189" y="2289"/>
                </a:lnTo>
                <a:lnTo>
                  <a:pt x="13189" y="1052"/>
                </a:lnTo>
                <a:lnTo>
                  <a:pt x="10213" y="1052"/>
                </a:lnTo>
                <a:lnTo>
                  <a:pt x="10213" y="0"/>
                </a:lnTo>
                <a:lnTo>
                  <a:pt x="7928" y="0"/>
                </a:lnTo>
                <a:lnTo>
                  <a:pt x="7928" y="1052"/>
                </a:lnTo>
                <a:lnTo>
                  <a:pt x="4952" y="1052"/>
                </a:lnTo>
                <a:lnTo>
                  <a:pt x="4952" y="2289"/>
                </a:lnTo>
                <a:lnTo>
                  <a:pt x="7928" y="2289"/>
                </a:lnTo>
                <a:lnTo>
                  <a:pt x="7928" y="3625"/>
                </a:lnTo>
                <a:lnTo>
                  <a:pt x="5261" y="3625"/>
                </a:lnTo>
                <a:lnTo>
                  <a:pt x="5261" y="4812"/>
                </a:lnTo>
                <a:lnTo>
                  <a:pt x="10423" y="4812"/>
                </a:lnTo>
                <a:lnTo>
                  <a:pt x="10312" y="5023"/>
                </a:lnTo>
                <a:lnTo>
                  <a:pt x="10188" y="5221"/>
                </a:lnTo>
                <a:lnTo>
                  <a:pt x="10040" y="5419"/>
                </a:lnTo>
                <a:lnTo>
                  <a:pt x="9867" y="5629"/>
                </a:lnTo>
                <a:lnTo>
                  <a:pt x="9694" y="5827"/>
                </a:lnTo>
                <a:lnTo>
                  <a:pt x="9497" y="6037"/>
                </a:lnTo>
                <a:lnTo>
                  <a:pt x="9299" y="6235"/>
                </a:lnTo>
                <a:lnTo>
                  <a:pt x="9077" y="6433"/>
                </a:lnTo>
                <a:lnTo>
                  <a:pt x="8879" y="6284"/>
                </a:lnTo>
                <a:lnTo>
                  <a:pt x="8694" y="6124"/>
                </a:lnTo>
                <a:lnTo>
                  <a:pt x="8521" y="5975"/>
                </a:lnTo>
                <a:lnTo>
                  <a:pt x="8360" y="5814"/>
                </a:lnTo>
                <a:lnTo>
                  <a:pt x="8212" y="5654"/>
                </a:lnTo>
                <a:lnTo>
                  <a:pt x="8076" y="5493"/>
                </a:lnTo>
                <a:lnTo>
                  <a:pt x="7941" y="5320"/>
                </a:lnTo>
                <a:lnTo>
                  <a:pt x="7829" y="5159"/>
                </a:lnTo>
                <a:lnTo>
                  <a:pt x="5569" y="5159"/>
                </a:lnTo>
                <a:lnTo>
                  <a:pt x="5742" y="5468"/>
                </a:lnTo>
                <a:lnTo>
                  <a:pt x="5928" y="5777"/>
                </a:lnTo>
                <a:lnTo>
                  <a:pt x="6125" y="6074"/>
                </a:lnTo>
                <a:lnTo>
                  <a:pt x="6360" y="6371"/>
                </a:lnTo>
                <a:lnTo>
                  <a:pt x="6619" y="6656"/>
                </a:lnTo>
                <a:lnTo>
                  <a:pt x="6891" y="6928"/>
                </a:lnTo>
                <a:lnTo>
                  <a:pt x="7175" y="7200"/>
                </a:lnTo>
                <a:lnTo>
                  <a:pt x="7484" y="7460"/>
                </a:lnTo>
                <a:lnTo>
                  <a:pt x="7224" y="7583"/>
                </a:lnTo>
                <a:lnTo>
                  <a:pt x="6965" y="7695"/>
                </a:lnTo>
                <a:lnTo>
                  <a:pt x="6693" y="7806"/>
                </a:lnTo>
                <a:lnTo>
                  <a:pt x="6409" y="7905"/>
                </a:lnTo>
                <a:lnTo>
                  <a:pt x="6125" y="8004"/>
                </a:lnTo>
                <a:lnTo>
                  <a:pt x="5829" y="8091"/>
                </a:lnTo>
                <a:lnTo>
                  <a:pt x="5520" y="8165"/>
                </a:lnTo>
                <a:lnTo>
                  <a:pt x="5211" y="8239"/>
                </a:lnTo>
                <a:lnTo>
                  <a:pt x="5211" y="9785"/>
                </a:lnTo>
                <a:lnTo>
                  <a:pt x="5483" y="9748"/>
                </a:lnTo>
                <a:lnTo>
                  <a:pt x="5755" y="9699"/>
                </a:lnTo>
                <a:lnTo>
                  <a:pt x="6026" y="9649"/>
                </a:lnTo>
                <a:lnTo>
                  <a:pt x="6286" y="9587"/>
                </a:lnTo>
                <a:lnTo>
                  <a:pt x="6545" y="9525"/>
                </a:lnTo>
                <a:lnTo>
                  <a:pt x="6804" y="9464"/>
                </a:lnTo>
                <a:lnTo>
                  <a:pt x="7051" y="9389"/>
                </a:lnTo>
                <a:lnTo>
                  <a:pt x="7298" y="9315"/>
                </a:lnTo>
                <a:lnTo>
                  <a:pt x="7545" y="9241"/>
                </a:lnTo>
                <a:lnTo>
                  <a:pt x="7780" y="9154"/>
                </a:lnTo>
                <a:lnTo>
                  <a:pt x="8015" y="9068"/>
                </a:lnTo>
                <a:lnTo>
                  <a:pt x="8249" y="8969"/>
                </a:lnTo>
                <a:lnTo>
                  <a:pt x="8484" y="8870"/>
                </a:lnTo>
                <a:lnTo>
                  <a:pt x="8706" y="8771"/>
                </a:lnTo>
                <a:lnTo>
                  <a:pt x="8929" y="8660"/>
                </a:lnTo>
                <a:lnTo>
                  <a:pt x="9138" y="8548"/>
                </a:lnTo>
                <a:lnTo>
                  <a:pt x="9361" y="8660"/>
                </a:lnTo>
                <a:lnTo>
                  <a:pt x="9583" y="8771"/>
                </a:lnTo>
                <a:lnTo>
                  <a:pt x="9805" y="8870"/>
                </a:lnTo>
                <a:lnTo>
                  <a:pt x="10040" y="8969"/>
                </a:lnTo>
                <a:lnTo>
                  <a:pt x="10275" y="9068"/>
                </a:lnTo>
                <a:lnTo>
                  <a:pt x="10509" y="9154"/>
                </a:lnTo>
                <a:lnTo>
                  <a:pt x="10756" y="9241"/>
                </a:lnTo>
                <a:lnTo>
                  <a:pt x="11003" y="9315"/>
                </a:lnTo>
                <a:lnTo>
                  <a:pt x="11250" y="9389"/>
                </a:lnTo>
                <a:lnTo>
                  <a:pt x="11510" y="9464"/>
                </a:lnTo>
                <a:lnTo>
                  <a:pt x="11769" y="9525"/>
                </a:lnTo>
                <a:lnTo>
                  <a:pt x="12028" y="9587"/>
                </a:lnTo>
                <a:lnTo>
                  <a:pt x="12300" y="9649"/>
                </a:lnTo>
                <a:lnTo>
                  <a:pt x="12572" y="9699"/>
                </a:lnTo>
                <a:lnTo>
                  <a:pt x="12843" y="9748"/>
                </a:lnTo>
                <a:lnTo>
                  <a:pt x="13127" y="9785"/>
                </a:lnTo>
                <a:lnTo>
                  <a:pt x="13127" y="8239"/>
                </a:lnTo>
                <a:lnTo>
                  <a:pt x="12806" y="8165"/>
                </a:lnTo>
                <a:lnTo>
                  <a:pt x="12498" y="8091"/>
                </a:lnTo>
                <a:lnTo>
                  <a:pt x="12189" y="8004"/>
                </a:lnTo>
                <a:lnTo>
                  <a:pt x="11892" y="7905"/>
                </a:lnTo>
                <a:lnTo>
                  <a:pt x="11596" y="7806"/>
                </a:lnTo>
                <a:lnTo>
                  <a:pt x="11312" y="7695"/>
                </a:lnTo>
                <a:lnTo>
                  <a:pt x="11040" y="7571"/>
                </a:lnTo>
                <a:lnTo>
                  <a:pt x="10769" y="7447"/>
                </a:lnTo>
                <a:lnTo>
                  <a:pt x="11003" y="7237"/>
                </a:lnTo>
                <a:lnTo>
                  <a:pt x="11238" y="7027"/>
                </a:lnTo>
                <a:lnTo>
                  <a:pt x="11448" y="6804"/>
                </a:lnTo>
                <a:lnTo>
                  <a:pt x="11645" y="6581"/>
                </a:lnTo>
                <a:lnTo>
                  <a:pt x="11843" y="6359"/>
                </a:lnTo>
                <a:lnTo>
                  <a:pt x="12028" y="6124"/>
                </a:lnTo>
                <a:lnTo>
                  <a:pt x="12189" y="5889"/>
                </a:lnTo>
                <a:lnTo>
                  <a:pt x="12349" y="5641"/>
                </a:lnTo>
                <a:lnTo>
                  <a:pt x="12485" y="5394"/>
                </a:lnTo>
                <a:lnTo>
                  <a:pt x="12621" y="5146"/>
                </a:lnTo>
                <a:lnTo>
                  <a:pt x="12732" y="4899"/>
                </a:lnTo>
                <a:lnTo>
                  <a:pt x="12843" y="4652"/>
                </a:lnTo>
                <a:lnTo>
                  <a:pt x="12930" y="4392"/>
                </a:lnTo>
                <a:lnTo>
                  <a:pt x="13004" y="4144"/>
                </a:lnTo>
                <a:lnTo>
                  <a:pt x="13078" y="3885"/>
                </a:lnTo>
                <a:lnTo>
                  <a:pt x="13127" y="3625"/>
                </a:lnTo>
                <a:lnTo>
                  <a:pt x="10213" y="3625"/>
                </a:lnTo>
                <a:close/>
                <a:moveTo>
                  <a:pt x="3569" y="1114"/>
                </a:moveTo>
                <a:lnTo>
                  <a:pt x="3569" y="0"/>
                </a:lnTo>
                <a:lnTo>
                  <a:pt x="1161" y="0"/>
                </a:lnTo>
                <a:lnTo>
                  <a:pt x="1161" y="1114"/>
                </a:lnTo>
                <a:lnTo>
                  <a:pt x="0" y="1114"/>
                </a:lnTo>
                <a:lnTo>
                  <a:pt x="0" y="2351"/>
                </a:lnTo>
                <a:lnTo>
                  <a:pt x="1161" y="2351"/>
                </a:lnTo>
                <a:lnTo>
                  <a:pt x="1161" y="4713"/>
                </a:lnTo>
                <a:lnTo>
                  <a:pt x="0" y="4973"/>
                </a:lnTo>
                <a:lnTo>
                  <a:pt x="0" y="6371"/>
                </a:lnTo>
                <a:lnTo>
                  <a:pt x="1161" y="6099"/>
                </a:lnTo>
                <a:lnTo>
                  <a:pt x="1161" y="8672"/>
                </a:lnTo>
                <a:lnTo>
                  <a:pt x="321" y="8672"/>
                </a:lnTo>
                <a:lnTo>
                  <a:pt x="840" y="9822"/>
                </a:lnTo>
                <a:lnTo>
                  <a:pt x="3569" y="9822"/>
                </a:lnTo>
                <a:lnTo>
                  <a:pt x="3569" y="5555"/>
                </a:lnTo>
                <a:lnTo>
                  <a:pt x="4631" y="5307"/>
                </a:lnTo>
                <a:lnTo>
                  <a:pt x="4631" y="3922"/>
                </a:lnTo>
                <a:lnTo>
                  <a:pt x="3569" y="4169"/>
                </a:lnTo>
                <a:lnTo>
                  <a:pt x="3569" y="2351"/>
                </a:lnTo>
                <a:lnTo>
                  <a:pt x="4631" y="2351"/>
                </a:lnTo>
                <a:lnTo>
                  <a:pt x="4631" y="1114"/>
                </a:lnTo>
                <a:lnTo>
                  <a:pt x="3569" y="1114"/>
                </a:lnTo>
                <a:close/>
              </a:path>
            </a:pathLst>
          </a:custGeom>
          <a:solidFill>
            <a:srgbClr val="2B5063"/>
          </a:solidFill>
          <a:ln w="0">
            <a:solidFill>
              <a:srgbClr val="2B5063"/>
            </a:solidFill>
            <a:prstDash val="solid"/>
            <a:round/>
          </a:ln>
        </p:spPr>
        <p:txBody>
          <a:bodyPr anchor="t" anchorCtr="0" bIns="45717" compatLnSpc="1" lIns="91434" numCol="1" rIns="91434" tIns="45717" vert="horz" wrap="square">
            <a:prstTxWarp prst="textNoShape">
              <a:avLst/>
            </a:prstTxWarp>
          </a:bodyPr>
          <a:lstStyle/>
          <a:p>
            <a:endParaRPr altLang="en-US" lang="zh-CN"/>
          </a:p>
        </p:txBody>
      </p:sp>
      <p:sp>
        <p:nvSpPr>
          <p:cNvPr id="51" name="Freeform 32"/>
          <p:cNvSpPr>
            <a:spLocks noEditPoints="1"/>
          </p:cNvSpPr>
          <p:nvPr/>
        </p:nvSpPr>
        <p:spPr bwMode="auto">
          <a:xfrm>
            <a:off x="234745659" y="119141875"/>
            <a:ext cx="20859748" cy="15670212"/>
          </a:xfrm>
          <a:custGeom>
            <a:gdLst>
              <a:gd fmla="*/ 5545 w 13140" name="T0"/>
              <a:gd fmla="*/ 0 h 9871" name="T1"/>
              <a:gd fmla="*/ 5545 w 13140" name="T2"/>
              <a:gd fmla="*/ 1224 h 9871" name="T3"/>
              <a:gd fmla="*/ 7052 w 13140" name="T4"/>
              <a:gd fmla="*/ 1224 h 9871" name="T5"/>
              <a:gd fmla="*/ 5878 w 13140" name="T6"/>
              <a:gd fmla="*/ 3896 h 9871" name="T7"/>
              <a:gd fmla="*/ 5878 w 13140" name="T8"/>
              <a:gd fmla="*/ 5121 h 9871" name="T9"/>
              <a:gd fmla="*/ 10312 w 13140" name="T10"/>
              <a:gd fmla="*/ 5121 h 9871" name="T11"/>
              <a:gd fmla="*/ 10312 w 13140" name="T12"/>
              <a:gd fmla="*/ 8708 h 9871" name="T13"/>
              <a:gd fmla="*/ 6162 w 13140" name="T14"/>
              <a:gd fmla="*/ 8708 h 9871" name="T15"/>
              <a:gd fmla="*/ 6669 w 13140" name="T16"/>
              <a:gd fmla="*/ 9871 h 9871" name="T17"/>
              <a:gd fmla="*/ 12955 w 13140" name="T18"/>
              <a:gd fmla="*/ 9871 h 9871" name="T19"/>
              <a:gd fmla="*/ 12955 w 13140" name="T20"/>
              <a:gd fmla="*/ 3896 h 9871" name="T21"/>
              <a:gd fmla="*/ 8879 w 13140" name="T22"/>
              <a:gd fmla="*/ 3896 h 9871" name="T23"/>
              <a:gd fmla="*/ 10003 w 13140" name="T24"/>
              <a:gd fmla="*/ 1224 h 9871" name="T25"/>
              <a:gd fmla="*/ 13140 w 13140" name="T26"/>
              <a:gd fmla="*/ 1224 h 9871" name="T27"/>
              <a:gd fmla="*/ 13140 w 13140" name="T28"/>
              <a:gd fmla="*/ 0 h 9871" name="T29"/>
              <a:gd fmla="*/ 5545 w 13140" name="T30"/>
              <a:gd fmla="*/ 0 h 9871" name="T31"/>
              <a:gd fmla="*/ 3890 w 13140" name="T32"/>
              <a:gd fmla="*/ 8535 h 9871" name="T33"/>
              <a:gd fmla="*/ 3890 w 13140" name="T34"/>
              <a:gd fmla="*/ 1459 h 9871" name="T35"/>
              <a:gd fmla="*/ 5137 w 13140" name="T36"/>
              <a:gd fmla="*/ 1459 h 9871" name="T37"/>
              <a:gd fmla="*/ 5137 w 13140" name="T38"/>
              <a:gd fmla="*/ 247 h 9871" name="T39"/>
              <a:gd fmla="*/ 0 w 13140" name="T40"/>
              <a:gd fmla="*/ 247 h 9871" name="T41"/>
              <a:gd fmla="*/ 0 w 13140" name="T42"/>
              <a:gd fmla="*/ 1459 h 9871" name="T43"/>
              <a:gd fmla="*/ 1247 w 13140" name="T44"/>
              <a:gd fmla="*/ 1459 h 9871" name="T45"/>
              <a:gd fmla="*/ 1247 w 13140" name="T46"/>
              <a:gd fmla="*/ 8535 h 9871" name="T47"/>
              <a:gd fmla="*/ 0 w 13140" name="T48"/>
              <a:gd fmla="*/ 8535 h 9871" name="T49"/>
              <a:gd fmla="*/ 0 w 13140" name="T50"/>
              <a:gd fmla="*/ 9760 h 9871" name="T51"/>
              <a:gd fmla="*/ 5137 w 13140" name="T52"/>
              <a:gd fmla="*/ 9760 h 9871" name="T53"/>
              <a:gd fmla="*/ 5137 w 13140" name="T54"/>
              <a:gd fmla="*/ 8535 h 9871" name="T55"/>
              <a:gd fmla="*/ 3890 w 13140" name="T56"/>
              <a:gd fmla="*/ 8535 h 9871"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9871" w="13140">
                <a:moveTo>
                  <a:pt x="5545" y="0"/>
                </a:moveTo>
                <a:lnTo>
                  <a:pt x="5545" y="1224"/>
                </a:lnTo>
                <a:lnTo>
                  <a:pt x="7052" y="1224"/>
                </a:lnTo>
                <a:lnTo>
                  <a:pt x="5878" y="3896"/>
                </a:lnTo>
                <a:lnTo>
                  <a:pt x="5878" y="5121"/>
                </a:lnTo>
                <a:lnTo>
                  <a:pt x="10312" y="5121"/>
                </a:lnTo>
                <a:lnTo>
                  <a:pt x="10312" y="8708"/>
                </a:lnTo>
                <a:lnTo>
                  <a:pt x="6162" y="8708"/>
                </a:lnTo>
                <a:lnTo>
                  <a:pt x="6669" y="9871"/>
                </a:lnTo>
                <a:lnTo>
                  <a:pt x="12955" y="9871"/>
                </a:lnTo>
                <a:lnTo>
                  <a:pt x="12955" y="3896"/>
                </a:lnTo>
                <a:lnTo>
                  <a:pt x="8879" y="3896"/>
                </a:lnTo>
                <a:lnTo>
                  <a:pt x="10003" y="1224"/>
                </a:lnTo>
                <a:lnTo>
                  <a:pt x="13140" y="1224"/>
                </a:lnTo>
                <a:lnTo>
                  <a:pt x="13140" y="0"/>
                </a:lnTo>
                <a:lnTo>
                  <a:pt x="5545" y="0"/>
                </a:lnTo>
                <a:close/>
                <a:moveTo>
                  <a:pt x="3890" y="8535"/>
                </a:moveTo>
                <a:lnTo>
                  <a:pt x="3890" y="1459"/>
                </a:lnTo>
                <a:lnTo>
                  <a:pt x="5137" y="1459"/>
                </a:lnTo>
                <a:lnTo>
                  <a:pt x="5137" y="247"/>
                </a:lnTo>
                <a:lnTo>
                  <a:pt x="0" y="247"/>
                </a:lnTo>
                <a:lnTo>
                  <a:pt x="0" y="1459"/>
                </a:lnTo>
                <a:lnTo>
                  <a:pt x="1247" y="1459"/>
                </a:lnTo>
                <a:lnTo>
                  <a:pt x="1247" y="8535"/>
                </a:lnTo>
                <a:lnTo>
                  <a:pt x="0" y="8535"/>
                </a:lnTo>
                <a:lnTo>
                  <a:pt x="0" y="9760"/>
                </a:lnTo>
                <a:lnTo>
                  <a:pt x="5137" y="9760"/>
                </a:lnTo>
                <a:lnTo>
                  <a:pt x="5137" y="8535"/>
                </a:lnTo>
                <a:lnTo>
                  <a:pt x="3890" y="8535"/>
                </a:lnTo>
                <a:close/>
              </a:path>
            </a:pathLst>
          </a:custGeom>
          <a:solidFill>
            <a:srgbClr val="2B5063"/>
          </a:solidFill>
          <a:ln w="0">
            <a:solidFill>
              <a:srgbClr val="2B5063"/>
            </a:solidFill>
            <a:prstDash val="solid"/>
            <a:round/>
          </a:ln>
        </p:spPr>
        <p:txBody>
          <a:bodyPr anchor="t" anchorCtr="0" bIns="45717" compatLnSpc="1" lIns="91434" numCol="1" rIns="91434" tIns="45717" vert="horz" wrap="square">
            <a:prstTxWarp prst="textNoShape">
              <a:avLst/>
            </a:prstTxWarp>
          </a:bodyPr>
          <a:lstStyle/>
          <a:p>
            <a:endParaRPr altLang="en-US" lang="zh-CN"/>
          </a:p>
        </p:txBody>
      </p:sp>
      <p:sp>
        <p:nvSpPr>
          <p:cNvPr id="32" name="Freeform 7"/>
          <p:cNvSpPr/>
          <p:nvPr/>
        </p:nvSpPr>
        <p:spPr bwMode="auto">
          <a:xfrm>
            <a:off x="11317416" y="5877274"/>
            <a:ext cx="646572" cy="647279"/>
          </a:xfrm>
          <a:custGeom>
            <a:gdLst>
              <a:gd fmla="*/ 2199 w 2504" name="T0"/>
              <a:gd fmla="*/ 0 h 2504" name="T1"/>
              <a:gd fmla="*/ 2504 w 2504" name="T2"/>
              <a:gd fmla="*/ 0 h 2504" name="T3"/>
              <a:gd fmla="*/ 2504 w 2504" name="T4"/>
              <a:gd fmla="*/ 2504 h 2504" name="T5"/>
              <a:gd fmla="*/ 0 w 2504" name="T6"/>
              <a:gd fmla="*/ 2504 h 2504" name="T7"/>
              <a:gd fmla="*/ 0 w 2504" name="T8"/>
              <a:gd fmla="*/ 2199 h 2504" name="T9"/>
              <a:gd fmla="*/ 1970 w 2504" name="T10"/>
              <a:gd fmla="*/ 2199 h 2504" name="T11"/>
              <a:gd fmla="*/ 87 w 2504" name="T12"/>
              <a:gd fmla="*/ 315 h 2504" name="T13"/>
              <a:gd fmla="*/ 303 w 2504" name="T14"/>
              <a:gd fmla="*/ 99 h 2504" name="T15"/>
              <a:gd fmla="*/ 2199 w 2504" name="T16"/>
              <a:gd fmla="*/ 1996 h 2504" name="T17"/>
              <a:gd fmla="*/ 2199 w 2504" name="T18"/>
              <a:gd fmla="*/ 0 h 250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04" w="2504">
                <a:moveTo>
                  <a:pt x="2199" y="0"/>
                </a:moveTo>
                <a:lnTo>
                  <a:pt x="2504" y="0"/>
                </a:lnTo>
                <a:lnTo>
                  <a:pt x="2504" y="2504"/>
                </a:lnTo>
                <a:lnTo>
                  <a:pt x="0" y="2504"/>
                </a:lnTo>
                <a:lnTo>
                  <a:pt x="0" y="2199"/>
                </a:lnTo>
                <a:lnTo>
                  <a:pt x="1970" y="2199"/>
                </a:lnTo>
                <a:lnTo>
                  <a:pt x="87" y="315"/>
                </a:lnTo>
                <a:lnTo>
                  <a:pt x="303" y="99"/>
                </a:lnTo>
                <a:lnTo>
                  <a:pt x="2199" y="1996"/>
                </a:lnTo>
                <a:lnTo>
                  <a:pt x="2199" y="0"/>
                </a:lnTo>
                <a:close/>
              </a:path>
            </a:pathLst>
          </a:custGeom>
          <a:solidFill>
            <a:schemeClr val="accent1">
              <a:lumMod val="40000"/>
              <a:lumOff val="60000"/>
            </a:schemeClr>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34" name="Rectangle 6"/>
          <p:cNvSpPr>
            <a:spLocks noChangeArrowheads="1"/>
          </p:cNvSpPr>
          <p:nvPr/>
        </p:nvSpPr>
        <p:spPr bwMode="auto">
          <a:xfrm>
            <a:off x="6408675" y="4211576"/>
            <a:ext cx="2013388" cy="81520"/>
          </a:xfrm>
          <a:prstGeom prst="rect">
            <a:avLst/>
          </a:prstGeom>
          <a:solidFill>
            <a:schemeClr val="accent1"/>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35" name="Rectangle 7"/>
          <p:cNvSpPr>
            <a:spLocks noChangeArrowheads="1"/>
          </p:cNvSpPr>
          <p:nvPr/>
        </p:nvSpPr>
        <p:spPr bwMode="auto">
          <a:xfrm>
            <a:off x="7676310" y="4211576"/>
            <a:ext cx="2010896" cy="81520"/>
          </a:xfrm>
          <a:prstGeom prst="rect">
            <a:avLst/>
          </a:prstGeom>
          <a:solidFill>
            <a:schemeClr val="bg1"/>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36" name="Rectangle 8"/>
          <p:cNvSpPr>
            <a:spLocks noChangeArrowheads="1"/>
          </p:cNvSpPr>
          <p:nvPr/>
        </p:nvSpPr>
        <p:spPr bwMode="auto">
          <a:xfrm>
            <a:off x="8940531" y="4211576"/>
            <a:ext cx="2013388" cy="81520"/>
          </a:xfrm>
          <a:prstGeom prst="rect">
            <a:avLst/>
          </a:prstGeom>
          <a:solidFill>
            <a:schemeClr val="tx2"/>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37" name="Rectangle 9"/>
          <p:cNvSpPr>
            <a:spLocks noChangeArrowheads="1"/>
          </p:cNvSpPr>
          <p:nvPr/>
        </p:nvSpPr>
        <p:spPr bwMode="auto">
          <a:xfrm>
            <a:off x="10208166" y="4211576"/>
            <a:ext cx="2010896" cy="81520"/>
          </a:xfrm>
          <a:prstGeom prst="rect">
            <a:avLst/>
          </a:prstGeom>
          <a:solidFill>
            <a:schemeClr val="bg2"/>
          </a:solidFill>
          <a:ln>
            <a:noFill/>
          </a:ln>
        </p:spPr>
        <p:txBody>
          <a:bodyPr anchor="t" anchorCtr="0" bIns="45717" compatLnSpc="1" lIns="91434" numCol="1" rIns="91434" tIns="45717" vert="horz" wrap="square">
            <a:prstTxWarp prst="textNoShape">
              <a:avLst/>
            </a:prstTxWarp>
          </a:bodyPr>
          <a:lstStyle/>
          <a:p>
            <a:endParaRPr altLang="en-US" lang="zh-CN"/>
          </a:p>
        </p:txBody>
      </p:sp>
      <p:grpSp>
        <p:nvGrpSpPr>
          <p:cNvPr id="15" name="组合 14"/>
          <p:cNvGrpSpPr/>
          <p:nvPr/>
        </p:nvGrpSpPr>
        <p:grpSpPr>
          <a:xfrm>
            <a:off x="481758" y="404665"/>
            <a:ext cx="473877" cy="484825"/>
            <a:chOff x="702608" y="-1899592"/>
            <a:chExt cx="1054013" cy="1078364"/>
          </a:xfrm>
        </p:grpSpPr>
        <p:sp>
          <p:nvSpPr>
            <p:cNvPr id="7" name="Oval 5"/>
            <p:cNvSpPr>
              <a:spLocks noChangeArrowheads="1"/>
            </p:cNvSpPr>
            <p:nvPr/>
          </p:nvSpPr>
          <p:spPr bwMode="auto">
            <a:xfrm>
              <a:off x="702608" y="-1899592"/>
              <a:ext cx="1054013" cy="1078364"/>
            </a:xfrm>
            <a:prstGeom prst="ellipse">
              <a:avLst/>
            </a:prstGeom>
            <a:solidFill>
              <a:schemeClr val="accent4"/>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 name="Freeform 9"/>
            <p:cNvSpPr>
              <a:spLocks noEditPoints="1"/>
            </p:cNvSpPr>
            <p:nvPr/>
          </p:nvSpPr>
          <p:spPr bwMode="auto">
            <a:xfrm>
              <a:off x="904366" y="-1555211"/>
              <a:ext cx="650496" cy="445260"/>
            </a:xfrm>
            <a:custGeom>
              <a:gdLst>
                <a:gd fmla="*/ 380 w 394" name="T0"/>
                <a:gd fmla="*/ 19 h 263" name="T1"/>
                <a:gd fmla="*/ 380 w 394" name="T2"/>
                <a:gd fmla="*/ 216 h 263" name="T3"/>
                <a:gd fmla="*/ 374 w 394" name="T4"/>
                <a:gd fmla="*/ 216 h 263" name="T5"/>
                <a:gd fmla="*/ 362 w 394" name="T6"/>
                <a:gd fmla="*/ 215 h 263" name="T7"/>
                <a:gd fmla="*/ 199 w 394" name="T8"/>
                <a:gd fmla="*/ 256 h 263" name="T9"/>
                <a:gd fmla="*/ 197 w 394" name="T10"/>
                <a:gd fmla="*/ 257 h 263" name="T11"/>
                <a:gd fmla="*/ 195 w 394" name="T12"/>
                <a:gd fmla="*/ 256 h 263" name="T13"/>
                <a:gd fmla="*/ 33 w 394" name="T14"/>
                <a:gd fmla="*/ 215 h 263" name="T15"/>
                <a:gd fmla="*/ 20 w 394" name="T16"/>
                <a:gd fmla="*/ 216 h 263" name="T17"/>
                <a:gd fmla="*/ 14 w 394" name="T18"/>
                <a:gd fmla="*/ 216 h 263" name="T19"/>
                <a:gd fmla="*/ 14 w 394" name="T20"/>
                <a:gd fmla="*/ 19 h 263" name="T21"/>
                <a:gd fmla="*/ 0 w 394" name="T22"/>
                <a:gd fmla="*/ 19 h 263" name="T23"/>
                <a:gd fmla="*/ 0 w 394" name="T24"/>
                <a:gd fmla="*/ 223 h 263" name="T25"/>
                <a:gd fmla="*/ 197 w 394" name="T26"/>
                <a:gd fmla="*/ 263 h 263" name="T27"/>
                <a:gd fmla="*/ 394 w 394" name="T28"/>
                <a:gd fmla="*/ 223 h 263" name="T29"/>
                <a:gd fmla="*/ 394 w 394" name="T30"/>
                <a:gd fmla="*/ 19 h 263" name="T31"/>
                <a:gd fmla="*/ 380 w 394" name="T32"/>
                <a:gd fmla="*/ 19 h 263" name="T33"/>
                <a:gd fmla="*/ 191 w 394" name="T34"/>
                <a:gd fmla="*/ 223 h 263" name="T35"/>
                <a:gd fmla="*/ 191 w 394" name="T36"/>
                <a:gd fmla="*/ 44 h 263" name="T37"/>
                <a:gd fmla="*/ 54 w 394" name="T38"/>
                <a:gd fmla="*/ 2 h 263" name="T39"/>
                <a:gd fmla="*/ 54 w 394" name="T40"/>
                <a:gd fmla="*/ 188 h 263" name="T41"/>
                <a:gd fmla="*/ 59 w 394" name="T42"/>
                <a:gd fmla="*/ 188 h 263" name="T43"/>
                <a:gd fmla="*/ 191 w 394" name="T44"/>
                <a:gd fmla="*/ 223 h 263" name="T45"/>
                <a:gd fmla="*/ 340 w 394" name="T46"/>
                <a:gd fmla="*/ 188 h 263" name="T47"/>
                <a:gd fmla="*/ 340 w 394" name="T48"/>
                <a:gd fmla="*/ 2 h 263" name="T49"/>
                <a:gd fmla="*/ 204 w 394" name="T50"/>
                <a:gd fmla="*/ 44 h 263" name="T51"/>
                <a:gd fmla="*/ 204 w 394" name="T52"/>
                <a:gd fmla="*/ 223 h 263" name="T53"/>
                <a:gd fmla="*/ 335 w 394" name="T54"/>
                <a:gd fmla="*/ 188 h 263" name="T55"/>
                <a:gd fmla="*/ 340 w 394" name="T56"/>
                <a:gd fmla="*/ 188 h 263" name="T57"/>
                <a:gd fmla="*/ 197 w 394" name="T58"/>
                <a:gd fmla="*/ 252 h 263" name="T59"/>
                <a:gd fmla="*/ 371 w 394" name="T60"/>
                <a:gd fmla="*/ 211 h 263" name="T61"/>
                <a:gd fmla="*/ 371 w 394" name="T62"/>
                <a:gd fmla="*/ 4 h 263" name="T63"/>
                <a:gd fmla="*/ 350 w 394" name="T64"/>
                <a:gd fmla="*/ 4 h 263" name="T65"/>
                <a:gd fmla="*/ 350 w 394" name="T66"/>
                <a:gd fmla="*/ 198 h 263" name="T67"/>
                <a:gd fmla="*/ 344 w 394" name="T68"/>
                <a:gd fmla="*/ 197 h 263" name="T69"/>
                <a:gd fmla="*/ 334 w 394" name="T70"/>
                <a:gd fmla="*/ 197 h 263" name="T71"/>
                <a:gd fmla="*/ 201 w 394" name="T72"/>
                <a:gd fmla="*/ 235 h 263" name="T73"/>
                <a:gd fmla="*/ 197 w 394" name="T74"/>
                <a:gd fmla="*/ 237 h 263" name="T75"/>
                <a:gd fmla="*/ 194 w 394" name="T76"/>
                <a:gd fmla="*/ 235 h 263" name="T77"/>
                <a:gd fmla="*/ 60 w 394" name="T78"/>
                <a:gd fmla="*/ 197 h 263" name="T79"/>
                <a:gd fmla="*/ 50 w 394" name="T80"/>
                <a:gd fmla="*/ 197 h 263" name="T81"/>
                <a:gd fmla="*/ 45 w 394" name="T82"/>
                <a:gd fmla="*/ 198 h 263" name="T83"/>
                <a:gd fmla="*/ 45 w 394" name="T84"/>
                <a:gd fmla="*/ 4 h 263" name="T85"/>
                <a:gd fmla="*/ 24 w 394" name="T86"/>
                <a:gd fmla="*/ 4 h 263" name="T87"/>
                <a:gd fmla="*/ 24 w 394" name="T88"/>
                <a:gd fmla="*/ 211 h 263" name="T89"/>
                <a:gd fmla="*/ 197 w 394" name="T90"/>
                <a:gd fmla="*/ 252 h 263"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63" w="394">
                  <a:moveTo>
                    <a:pt x="380" y="19"/>
                  </a:moveTo>
                  <a:lnTo>
                    <a:pt x="380" y="216"/>
                  </a:lnTo>
                  <a:lnTo>
                    <a:pt x="374" y="216"/>
                  </a:lnTo>
                  <a:cubicBezTo>
                    <a:pt x="370" y="215"/>
                    <a:pt x="366" y="215"/>
                    <a:pt x="362" y="215"/>
                  </a:cubicBezTo>
                  <a:cubicBezTo>
                    <a:pt x="307" y="215"/>
                    <a:pt x="250" y="230"/>
                    <a:pt x="199" y="256"/>
                  </a:cubicBezTo>
                  <a:lnTo>
                    <a:pt x="197" y="257"/>
                  </a:lnTo>
                  <a:lnTo>
                    <a:pt x="195" y="256"/>
                  </a:lnTo>
                  <a:cubicBezTo>
                    <a:pt x="145" y="230"/>
                    <a:pt x="87" y="215"/>
                    <a:pt x="33" y="215"/>
                  </a:cubicBezTo>
                  <a:cubicBezTo>
                    <a:pt x="28" y="215"/>
                    <a:pt x="24" y="215"/>
                    <a:pt x="20" y="216"/>
                  </a:cubicBezTo>
                  <a:lnTo>
                    <a:pt x="14" y="216"/>
                  </a:lnTo>
                  <a:lnTo>
                    <a:pt x="14" y="19"/>
                  </a:lnTo>
                  <a:cubicBezTo>
                    <a:pt x="10" y="19"/>
                    <a:pt x="5" y="19"/>
                    <a:pt x="0" y="19"/>
                  </a:cubicBezTo>
                  <a:lnTo>
                    <a:pt x="0" y="223"/>
                  </a:lnTo>
                  <a:cubicBezTo>
                    <a:pt x="66" y="222"/>
                    <a:pt x="136" y="236"/>
                    <a:pt x="197" y="263"/>
                  </a:cubicBezTo>
                  <a:cubicBezTo>
                    <a:pt x="259" y="236"/>
                    <a:pt x="328" y="222"/>
                    <a:pt x="394" y="223"/>
                  </a:cubicBezTo>
                  <a:lnTo>
                    <a:pt x="394" y="19"/>
                  </a:lnTo>
                  <a:cubicBezTo>
                    <a:pt x="389" y="19"/>
                    <a:pt x="385" y="19"/>
                    <a:pt x="380" y="19"/>
                  </a:cubicBezTo>
                  <a:close/>
                  <a:moveTo>
                    <a:pt x="191" y="223"/>
                  </a:moveTo>
                  <a:lnTo>
                    <a:pt x="191" y="44"/>
                  </a:lnTo>
                  <a:cubicBezTo>
                    <a:pt x="148" y="16"/>
                    <a:pt x="100" y="0"/>
                    <a:pt x="54" y="2"/>
                  </a:cubicBezTo>
                  <a:lnTo>
                    <a:pt x="54" y="188"/>
                  </a:lnTo>
                  <a:cubicBezTo>
                    <a:pt x="56" y="188"/>
                    <a:pt x="58" y="188"/>
                    <a:pt x="59" y="188"/>
                  </a:cubicBezTo>
                  <a:cubicBezTo>
                    <a:pt x="103" y="188"/>
                    <a:pt x="150" y="200"/>
                    <a:pt x="191" y="223"/>
                  </a:cubicBezTo>
                  <a:close/>
                  <a:moveTo>
                    <a:pt x="340" y="188"/>
                  </a:moveTo>
                  <a:lnTo>
                    <a:pt x="340" y="2"/>
                  </a:lnTo>
                  <a:cubicBezTo>
                    <a:pt x="295" y="0"/>
                    <a:pt x="246" y="16"/>
                    <a:pt x="204" y="44"/>
                  </a:cubicBezTo>
                  <a:lnTo>
                    <a:pt x="204" y="223"/>
                  </a:lnTo>
                  <a:cubicBezTo>
                    <a:pt x="245" y="200"/>
                    <a:pt x="291" y="188"/>
                    <a:pt x="335" y="188"/>
                  </a:cubicBezTo>
                  <a:cubicBezTo>
                    <a:pt x="337" y="188"/>
                    <a:pt x="339" y="188"/>
                    <a:pt x="340" y="188"/>
                  </a:cubicBezTo>
                  <a:close/>
                  <a:moveTo>
                    <a:pt x="197" y="252"/>
                  </a:moveTo>
                  <a:cubicBezTo>
                    <a:pt x="253" y="222"/>
                    <a:pt x="315" y="209"/>
                    <a:pt x="371" y="211"/>
                  </a:cubicBezTo>
                  <a:lnTo>
                    <a:pt x="371" y="4"/>
                  </a:lnTo>
                  <a:cubicBezTo>
                    <a:pt x="364" y="4"/>
                    <a:pt x="357" y="4"/>
                    <a:pt x="350" y="4"/>
                  </a:cubicBezTo>
                  <a:lnTo>
                    <a:pt x="350" y="198"/>
                  </a:lnTo>
                  <a:lnTo>
                    <a:pt x="344" y="197"/>
                  </a:lnTo>
                  <a:cubicBezTo>
                    <a:pt x="341" y="197"/>
                    <a:pt x="337" y="197"/>
                    <a:pt x="334" y="197"/>
                  </a:cubicBezTo>
                  <a:cubicBezTo>
                    <a:pt x="289" y="197"/>
                    <a:pt x="242" y="211"/>
                    <a:pt x="201" y="235"/>
                  </a:cubicBezTo>
                  <a:lnTo>
                    <a:pt x="197" y="237"/>
                  </a:lnTo>
                  <a:lnTo>
                    <a:pt x="194" y="235"/>
                  </a:lnTo>
                  <a:cubicBezTo>
                    <a:pt x="153" y="211"/>
                    <a:pt x="105" y="197"/>
                    <a:pt x="60" y="197"/>
                  </a:cubicBezTo>
                  <a:cubicBezTo>
                    <a:pt x="57" y="197"/>
                    <a:pt x="54" y="197"/>
                    <a:pt x="50" y="197"/>
                  </a:cubicBezTo>
                  <a:lnTo>
                    <a:pt x="45" y="198"/>
                  </a:lnTo>
                  <a:lnTo>
                    <a:pt x="45" y="4"/>
                  </a:lnTo>
                  <a:cubicBezTo>
                    <a:pt x="38" y="4"/>
                    <a:pt x="31" y="4"/>
                    <a:pt x="24" y="4"/>
                  </a:cubicBezTo>
                  <a:lnTo>
                    <a:pt x="24" y="211"/>
                  </a:lnTo>
                  <a:cubicBezTo>
                    <a:pt x="79" y="209"/>
                    <a:pt x="142" y="222"/>
                    <a:pt x="197" y="25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6" name="组合 15"/>
          <p:cNvGrpSpPr/>
          <p:nvPr/>
        </p:nvGrpSpPr>
        <p:grpSpPr>
          <a:xfrm>
            <a:off x="1086970" y="404665"/>
            <a:ext cx="472312" cy="484825"/>
            <a:chOff x="2014036" y="-1899592"/>
            <a:chExt cx="1050534" cy="1078364"/>
          </a:xfrm>
        </p:grpSpPr>
        <p:sp>
          <p:nvSpPr>
            <p:cNvPr id="8" name="Oval 6"/>
            <p:cNvSpPr>
              <a:spLocks noChangeArrowheads="1"/>
            </p:cNvSpPr>
            <p:nvPr/>
          </p:nvSpPr>
          <p:spPr bwMode="auto">
            <a:xfrm>
              <a:off x="2014036" y="-1899592"/>
              <a:ext cx="1050534" cy="1078364"/>
            </a:xfrm>
            <a:prstGeom prst="ellipse">
              <a:avLst/>
            </a:pr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2" name="Freeform 10"/>
            <p:cNvSpPr>
              <a:spLocks noEditPoints="1"/>
            </p:cNvSpPr>
            <p:nvPr/>
          </p:nvSpPr>
          <p:spPr bwMode="auto">
            <a:xfrm>
              <a:off x="2313195" y="-1670005"/>
              <a:ext cx="553096" cy="640061"/>
            </a:xfrm>
            <a:custGeom>
              <a:gdLst>
                <a:gd fmla="*/ 214 w 336" name="T0"/>
                <a:gd fmla="*/ 48 h 380" name="T1"/>
                <a:gd fmla="*/ 167 w 336" name="T2"/>
                <a:gd fmla="*/ 95 h 380" name="T3"/>
                <a:gd fmla="*/ 119 w 336" name="T4"/>
                <a:gd fmla="*/ 95 h 380" name="T5"/>
                <a:gd fmla="*/ 72 w 336" name="T6"/>
                <a:gd fmla="*/ 48 h 380" name="T7"/>
                <a:gd fmla="*/ 119 w 336" name="T8"/>
                <a:gd fmla="*/ 0 h 380" name="T9"/>
                <a:gd fmla="*/ 167 w 336" name="T10"/>
                <a:gd fmla="*/ 0 h 380" name="T11"/>
                <a:gd fmla="*/ 214 w 336" name="T12"/>
                <a:gd fmla="*/ 48 h 380" name="T13"/>
                <a:gd fmla="*/ 237 w 336" name="T14"/>
                <a:gd fmla="*/ 48 h 380" name="T15"/>
                <a:gd fmla="*/ 238 w 336" name="T16"/>
                <a:gd fmla="*/ 59 h 380" name="T17"/>
                <a:gd fmla="*/ 179 w 336" name="T18"/>
                <a:gd fmla="*/ 118 h 380" name="T19"/>
                <a:gd fmla="*/ 107 w 336" name="T20"/>
                <a:gd fmla="*/ 118 h 380" name="T21"/>
                <a:gd fmla="*/ 48 w 336" name="T22"/>
                <a:gd fmla="*/ 59 h 380" name="T23"/>
                <a:gd fmla="*/ 49 w 336" name="T24"/>
                <a:gd fmla="*/ 48 h 380" name="T25"/>
                <a:gd fmla="*/ 0 w 336" name="T26"/>
                <a:gd fmla="*/ 106 h 380" name="T27"/>
                <a:gd fmla="*/ 0 w 336" name="T28"/>
                <a:gd fmla="*/ 320 h 380" name="T29"/>
                <a:gd fmla="*/ 60 w 336" name="T30"/>
                <a:gd fmla="*/ 380 h 380" name="T31"/>
                <a:gd fmla="*/ 218 w 336" name="T32"/>
                <a:gd fmla="*/ 380 h 380" name="T33"/>
                <a:gd fmla="*/ 153 w 336" name="T34"/>
                <a:gd fmla="*/ 282 h 380" name="T35"/>
                <a:gd fmla="*/ 260 w 336" name="T36"/>
                <a:gd fmla="*/ 176 h 380" name="T37"/>
                <a:gd fmla="*/ 286 w 336" name="T38"/>
                <a:gd fmla="*/ 179 h 380" name="T39"/>
                <a:gd fmla="*/ 286 w 336" name="T40"/>
                <a:gd fmla="*/ 106 h 380" name="T41"/>
                <a:gd fmla="*/ 237 w 336" name="T42"/>
                <a:gd fmla="*/ 48 h 380" name="T43"/>
                <a:gd fmla="*/ 134 w 336" name="T44"/>
                <a:gd fmla="*/ 238 h 380" name="T45"/>
                <a:gd fmla="*/ 134 w 336" name="T46"/>
                <a:gd fmla="*/ 238 h 380" name="T47"/>
                <a:gd fmla="*/ 60 w 336" name="T48"/>
                <a:gd fmla="*/ 238 h 380" name="T49"/>
                <a:gd fmla="*/ 48 w 336" name="T50"/>
                <a:gd fmla="*/ 226 h 380" name="T51"/>
                <a:gd fmla="*/ 60 w 336" name="T52"/>
                <a:gd fmla="*/ 214 h 380" name="T53"/>
                <a:gd fmla="*/ 134 w 336" name="T54"/>
                <a:gd fmla="*/ 214 h 380" name="T55"/>
                <a:gd fmla="*/ 146 w 336" name="T56"/>
                <a:gd fmla="*/ 226 h 380" name="T57"/>
                <a:gd fmla="*/ 134 w 336" name="T58"/>
                <a:gd fmla="*/ 238 h 380" name="T59"/>
                <a:gd fmla="*/ 158 w 336" name="T60"/>
                <a:gd fmla="*/ 190 h 380" name="T61"/>
                <a:gd fmla="*/ 158 w 336" name="T62"/>
                <a:gd fmla="*/ 190 h 380" name="T63"/>
                <a:gd fmla="*/ 60 w 336" name="T64"/>
                <a:gd fmla="*/ 190 h 380" name="T65"/>
                <a:gd fmla="*/ 48 w 336" name="T66"/>
                <a:gd fmla="*/ 178 h 380" name="T67"/>
                <a:gd fmla="*/ 60 w 336" name="T68"/>
                <a:gd fmla="*/ 167 h 380" name="T69"/>
                <a:gd fmla="*/ 158 w 336" name="T70"/>
                <a:gd fmla="*/ 167 h 380" name="T71"/>
                <a:gd fmla="*/ 170 w 336" name="T72"/>
                <a:gd fmla="*/ 178 h 380" name="T73"/>
                <a:gd fmla="*/ 158 w 336" name="T74"/>
                <a:gd fmla="*/ 190 h 380" name="T75"/>
                <a:gd fmla="*/ 279 w 336" name="T76"/>
                <a:gd fmla="*/ 208 h 380" name="T77"/>
                <a:gd fmla="*/ 260 w 336" name="T78"/>
                <a:gd fmla="*/ 206 h 380" name="T79"/>
                <a:gd fmla="*/ 184 w 336" name="T80"/>
                <a:gd fmla="*/ 281 h 380" name="T81"/>
                <a:gd fmla="*/ 244 w 336" name="T82"/>
                <a:gd fmla="*/ 356 h 380" name="T83"/>
                <a:gd fmla="*/ 260 w 336" name="T84"/>
                <a:gd fmla="*/ 357 h 380" name="T85"/>
                <a:gd fmla="*/ 336 w 336" name="T86"/>
                <a:gd fmla="*/ 281 h 380" name="T87"/>
                <a:gd fmla="*/ 279 w 336" name="T88"/>
                <a:gd fmla="*/ 208 h 380" name="T89"/>
                <a:gd fmla="*/ 303 w 336" name="T90"/>
                <a:gd fmla="*/ 271 h 380" name="T91"/>
                <a:gd fmla="*/ 303 w 336" name="T92"/>
                <a:gd fmla="*/ 271 h 380" name="T93"/>
                <a:gd fmla="*/ 279 w 336" name="T94"/>
                <a:gd fmla="*/ 295 h 380" name="T95"/>
                <a:gd fmla="*/ 260 w 336" name="T96"/>
                <a:gd fmla="*/ 314 h 380" name="T97"/>
                <a:gd fmla="*/ 239 w 336" name="T98"/>
                <a:gd fmla="*/ 314 h 380" name="T99"/>
                <a:gd fmla="*/ 217 w 336" name="T100"/>
                <a:gd fmla="*/ 292 h 380" name="T101"/>
                <a:gd fmla="*/ 217 w 336" name="T102"/>
                <a:gd fmla="*/ 271 h 380" name="T103"/>
                <a:gd fmla="*/ 239 w 336" name="T104"/>
                <a:gd fmla="*/ 271 h 380" name="T105"/>
                <a:gd fmla="*/ 250 w 336" name="T106"/>
                <a:gd fmla="*/ 281 h 380" name="T107"/>
                <a:gd fmla="*/ 279 w 336" name="T108"/>
                <a:gd fmla="*/ 252 h 380" name="T109"/>
                <a:gd fmla="*/ 282 w 336" name="T110"/>
                <a:gd fmla="*/ 249 h 380" name="T111"/>
                <a:gd fmla="*/ 303 w 336" name="T112"/>
                <a:gd fmla="*/ 249 h 380" name="T113"/>
                <a:gd fmla="*/ 303 w 336" name="T114"/>
                <a:gd fmla="*/ 271 h 380"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380" w="336">
                  <a:moveTo>
                    <a:pt x="214" y="48"/>
                  </a:moveTo>
                  <a:cubicBezTo>
                    <a:pt x="214" y="74"/>
                    <a:pt x="193" y="95"/>
                    <a:pt x="167" y="95"/>
                  </a:cubicBezTo>
                  <a:lnTo>
                    <a:pt x="119" y="95"/>
                  </a:lnTo>
                  <a:cubicBezTo>
                    <a:pt x="93" y="95"/>
                    <a:pt x="72" y="74"/>
                    <a:pt x="72" y="48"/>
                  </a:cubicBezTo>
                  <a:cubicBezTo>
                    <a:pt x="72" y="21"/>
                    <a:pt x="93" y="0"/>
                    <a:pt x="119" y="0"/>
                  </a:cubicBezTo>
                  <a:lnTo>
                    <a:pt x="167" y="0"/>
                  </a:lnTo>
                  <a:cubicBezTo>
                    <a:pt x="193" y="0"/>
                    <a:pt x="214" y="21"/>
                    <a:pt x="214" y="48"/>
                  </a:cubicBezTo>
                  <a:close/>
                  <a:moveTo>
                    <a:pt x="237" y="48"/>
                  </a:moveTo>
                  <a:cubicBezTo>
                    <a:pt x="238" y="51"/>
                    <a:pt x="238" y="55"/>
                    <a:pt x="238" y="59"/>
                  </a:cubicBezTo>
                  <a:cubicBezTo>
                    <a:pt x="238" y="91"/>
                    <a:pt x="211" y="118"/>
                    <a:pt x="179" y="118"/>
                  </a:cubicBezTo>
                  <a:lnTo>
                    <a:pt x="107" y="118"/>
                  </a:lnTo>
                  <a:cubicBezTo>
                    <a:pt x="74" y="118"/>
                    <a:pt x="48" y="91"/>
                    <a:pt x="48" y="59"/>
                  </a:cubicBezTo>
                  <a:cubicBezTo>
                    <a:pt x="48" y="55"/>
                    <a:pt x="48" y="51"/>
                    <a:pt x="49" y="48"/>
                  </a:cubicBezTo>
                  <a:cubicBezTo>
                    <a:pt x="21" y="53"/>
                    <a:pt x="0" y="77"/>
                    <a:pt x="0" y="106"/>
                  </a:cubicBezTo>
                  <a:lnTo>
                    <a:pt x="0" y="320"/>
                  </a:lnTo>
                  <a:cubicBezTo>
                    <a:pt x="0" y="353"/>
                    <a:pt x="27" y="380"/>
                    <a:pt x="60" y="380"/>
                  </a:cubicBezTo>
                  <a:lnTo>
                    <a:pt x="218" y="380"/>
                  </a:lnTo>
                  <a:cubicBezTo>
                    <a:pt x="180" y="363"/>
                    <a:pt x="153" y="326"/>
                    <a:pt x="153" y="282"/>
                  </a:cubicBezTo>
                  <a:cubicBezTo>
                    <a:pt x="153" y="223"/>
                    <a:pt x="201" y="176"/>
                    <a:pt x="260" y="176"/>
                  </a:cubicBezTo>
                  <a:cubicBezTo>
                    <a:pt x="269" y="176"/>
                    <a:pt x="277" y="177"/>
                    <a:pt x="286" y="179"/>
                  </a:cubicBezTo>
                  <a:lnTo>
                    <a:pt x="286" y="106"/>
                  </a:lnTo>
                  <a:cubicBezTo>
                    <a:pt x="286" y="77"/>
                    <a:pt x="265" y="53"/>
                    <a:pt x="237" y="48"/>
                  </a:cubicBezTo>
                  <a:close/>
                  <a:moveTo>
                    <a:pt x="134" y="238"/>
                  </a:moveTo>
                  <a:lnTo>
                    <a:pt x="134" y="238"/>
                  </a:lnTo>
                  <a:lnTo>
                    <a:pt x="60" y="238"/>
                  </a:lnTo>
                  <a:cubicBezTo>
                    <a:pt x="53" y="238"/>
                    <a:pt x="48" y="233"/>
                    <a:pt x="48" y="226"/>
                  </a:cubicBezTo>
                  <a:cubicBezTo>
                    <a:pt x="48" y="219"/>
                    <a:pt x="53" y="214"/>
                    <a:pt x="60" y="214"/>
                  </a:cubicBezTo>
                  <a:lnTo>
                    <a:pt x="134" y="214"/>
                  </a:lnTo>
                  <a:cubicBezTo>
                    <a:pt x="141" y="214"/>
                    <a:pt x="146" y="219"/>
                    <a:pt x="146" y="226"/>
                  </a:cubicBezTo>
                  <a:cubicBezTo>
                    <a:pt x="146" y="233"/>
                    <a:pt x="141" y="238"/>
                    <a:pt x="134" y="238"/>
                  </a:cubicBezTo>
                  <a:close/>
                  <a:moveTo>
                    <a:pt x="158" y="190"/>
                  </a:moveTo>
                  <a:lnTo>
                    <a:pt x="158" y="190"/>
                  </a:lnTo>
                  <a:lnTo>
                    <a:pt x="60" y="190"/>
                  </a:lnTo>
                  <a:cubicBezTo>
                    <a:pt x="53" y="190"/>
                    <a:pt x="48" y="185"/>
                    <a:pt x="48" y="178"/>
                  </a:cubicBezTo>
                  <a:cubicBezTo>
                    <a:pt x="48" y="172"/>
                    <a:pt x="53" y="167"/>
                    <a:pt x="60" y="167"/>
                  </a:cubicBezTo>
                  <a:lnTo>
                    <a:pt x="158" y="167"/>
                  </a:lnTo>
                  <a:cubicBezTo>
                    <a:pt x="164" y="167"/>
                    <a:pt x="170" y="172"/>
                    <a:pt x="170" y="178"/>
                  </a:cubicBezTo>
                  <a:cubicBezTo>
                    <a:pt x="170" y="185"/>
                    <a:pt x="164" y="190"/>
                    <a:pt x="158" y="190"/>
                  </a:cubicBezTo>
                  <a:close/>
                  <a:moveTo>
                    <a:pt x="279" y="208"/>
                  </a:moveTo>
                  <a:cubicBezTo>
                    <a:pt x="273" y="207"/>
                    <a:pt x="267" y="206"/>
                    <a:pt x="260" y="206"/>
                  </a:cubicBezTo>
                  <a:cubicBezTo>
                    <a:pt x="218" y="206"/>
                    <a:pt x="184" y="240"/>
                    <a:pt x="184" y="281"/>
                  </a:cubicBezTo>
                  <a:cubicBezTo>
                    <a:pt x="184" y="318"/>
                    <a:pt x="210" y="348"/>
                    <a:pt x="244" y="356"/>
                  </a:cubicBezTo>
                  <a:cubicBezTo>
                    <a:pt x="249" y="357"/>
                    <a:pt x="255" y="357"/>
                    <a:pt x="260" y="357"/>
                  </a:cubicBezTo>
                  <a:cubicBezTo>
                    <a:pt x="302" y="357"/>
                    <a:pt x="336" y="323"/>
                    <a:pt x="336" y="281"/>
                  </a:cubicBezTo>
                  <a:cubicBezTo>
                    <a:pt x="336" y="246"/>
                    <a:pt x="312" y="216"/>
                    <a:pt x="279" y="208"/>
                  </a:cubicBezTo>
                  <a:close/>
                  <a:moveTo>
                    <a:pt x="303" y="271"/>
                  </a:moveTo>
                  <a:lnTo>
                    <a:pt x="303" y="271"/>
                  </a:lnTo>
                  <a:lnTo>
                    <a:pt x="279" y="295"/>
                  </a:lnTo>
                  <a:lnTo>
                    <a:pt x="260" y="314"/>
                  </a:lnTo>
                  <a:cubicBezTo>
                    <a:pt x="254" y="320"/>
                    <a:pt x="245" y="320"/>
                    <a:pt x="239" y="314"/>
                  </a:cubicBezTo>
                  <a:lnTo>
                    <a:pt x="217" y="292"/>
                  </a:lnTo>
                  <a:cubicBezTo>
                    <a:pt x="211" y="286"/>
                    <a:pt x="211" y="277"/>
                    <a:pt x="217" y="271"/>
                  </a:cubicBezTo>
                  <a:cubicBezTo>
                    <a:pt x="223" y="265"/>
                    <a:pt x="233" y="265"/>
                    <a:pt x="239" y="271"/>
                  </a:cubicBezTo>
                  <a:lnTo>
                    <a:pt x="250" y="281"/>
                  </a:lnTo>
                  <a:lnTo>
                    <a:pt x="279" y="252"/>
                  </a:lnTo>
                  <a:lnTo>
                    <a:pt x="282" y="249"/>
                  </a:lnTo>
                  <a:cubicBezTo>
                    <a:pt x="288" y="243"/>
                    <a:pt x="297" y="243"/>
                    <a:pt x="303" y="249"/>
                  </a:cubicBezTo>
                  <a:cubicBezTo>
                    <a:pt x="309" y="255"/>
                    <a:pt x="309" y="265"/>
                    <a:pt x="303" y="27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7" name="组合 16"/>
          <p:cNvGrpSpPr/>
          <p:nvPr/>
        </p:nvGrpSpPr>
        <p:grpSpPr>
          <a:xfrm>
            <a:off x="1690618" y="404665"/>
            <a:ext cx="472312" cy="484825"/>
            <a:chOff x="3252414" y="-1899592"/>
            <a:chExt cx="1050534" cy="1078364"/>
          </a:xfrm>
        </p:grpSpPr>
        <p:sp>
          <p:nvSpPr>
            <p:cNvPr id="9" name="Oval 7"/>
            <p:cNvSpPr>
              <a:spLocks noChangeArrowheads="1"/>
            </p:cNvSpPr>
            <p:nvPr/>
          </p:nvSpPr>
          <p:spPr bwMode="auto">
            <a:xfrm>
              <a:off x="3252414" y="-1899592"/>
              <a:ext cx="1050534" cy="1078364"/>
            </a:xfrm>
            <a:prstGeom prst="ellipse">
              <a:avLst/>
            </a:pr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3" name="Freeform 11"/>
            <p:cNvSpPr>
              <a:spLocks noEditPoints="1"/>
            </p:cNvSpPr>
            <p:nvPr/>
          </p:nvSpPr>
          <p:spPr bwMode="auto">
            <a:xfrm>
              <a:off x="3450694" y="-1683919"/>
              <a:ext cx="594839" cy="647018"/>
            </a:xfrm>
            <a:custGeom>
              <a:gdLst>
                <a:gd fmla="*/ 136 w 360" name="T0"/>
                <a:gd fmla="*/ 238 h 383" name="T1"/>
                <a:gd fmla="*/ 130 w 360" name="T2"/>
                <a:gd fmla="*/ 217 h 383" name="T3"/>
                <a:gd fmla="*/ 157 w 360" name="T4"/>
                <a:gd fmla="*/ 104 h 383" name="T5"/>
                <a:gd fmla="*/ 187 w 360" name="T6"/>
                <a:gd fmla="*/ 195 h 383" name="T7"/>
                <a:gd fmla="*/ 223 w 360" name="T8"/>
                <a:gd fmla="*/ 90 h 383" name="T9"/>
                <a:gd fmla="*/ 142 w 360" name="T10"/>
                <a:gd fmla="*/ 179 h 383" name="T11"/>
                <a:gd fmla="*/ 136 w 360" name="T12"/>
                <a:gd fmla="*/ 191 h 383" name="T13"/>
                <a:gd fmla="*/ 185 w 360" name="T14"/>
                <a:gd fmla="*/ 220 h 383" name="T15"/>
                <a:gd fmla="*/ 237 w 360" name="T16"/>
                <a:gd fmla="*/ 76 h 383" name="T17"/>
                <a:gd fmla="*/ 240 w 360" name="T18"/>
                <a:gd fmla="*/ 49 h 383" name="T19"/>
                <a:gd fmla="*/ 237 w 360" name="T20"/>
                <a:gd fmla="*/ 76 h 383" name="T21"/>
                <a:gd fmla="*/ 281 w 360" name="T22"/>
                <a:gd fmla="*/ 90 h 383" name="T23"/>
                <a:gd fmla="*/ 253 w 360" name="T24"/>
                <a:gd fmla="*/ 93 h 383" name="T25"/>
                <a:gd fmla="*/ 205 w 360" name="T26"/>
                <a:gd fmla="*/ 64 h 383" name="T27"/>
                <a:gd fmla="*/ 194 w 360" name="T28"/>
                <a:gd fmla="*/ 39 h 383" name="T29"/>
                <a:gd fmla="*/ 205 w 360" name="T30"/>
                <a:gd fmla="*/ 64 h 383" name="T31"/>
                <a:gd fmla="*/ 159 w 360" name="T32"/>
                <a:gd fmla="*/ 48 h 383" name="T33"/>
                <a:gd fmla="*/ 161 w 360" name="T34"/>
                <a:gd fmla="*/ 76 h 383" name="T35"/>
                <a:gd fmla="*/ 264 w 360" name="T36"/>
                <a:gd fmla="*/ 137 h 383" name="T37"/>
                <a:gd fmla="*/ 290 w 360" name="T38"/>
                <a:gd fmla="*/ 125 h 383" name="T39"/>
                <a:gd fmla="*/ 264 w 360" name="T40"/>
                <a:gd fmla="*/ 137 h 383" name="T41"/>
                <a:gd fmla="*/ 132 w 360" name="T42"/>
                <a:gd fmla="*/ 196 h 383" name="T43"/>
                <a:gd fmla="*/ 126 w 360" name="T44"/>
                <a:gd fmla="*/ 208 h 383" name="T45"/>
                <a:gd fmla="*/ 175 w 360" name="T46"/>
                <a:gd fmla="*/ 237 h 383" name="T47"/>
                <a:gd fmla="*/ 131 w 360" name="T48"/>
                <a:gd fmla="*/ 383 h 383" name="T49"/>
                <a:gd fmla="*/ 141 w 360" name="T50"/>
                <a:gd fmla="*/ 22 h 383" name="T51"/>
                <a:gd fmla="*/ 342 w 360" name="T52"/>
                <a:gd fmla="*/ 109 h 383" name="T53"/>
                <a:gd fmla="*/ 345 w 360" name="T54"/>
                <a:gd fmla="*/ 167 h 383" name="T55"/>
                <a:gd fmla="*/ 356 w 360" name="T56"/>
                <a:gd fmla="*/ 240 h 383" name="T57"/>
                <a:gd fmla="*/ 343 w 360" name="T58"/>
                <a:gd fmla="*/ 301 h 383" name="T59"/>
                <a:gd fmla="*/ 269 w 360" name="T60"/>
                <a:gd fmla="*/ 318 h 383" name="T61"/>
                <a:gd fmla="*/ 131 w 360" name="T62"/>
                <a:gd fmla="*/ 383 h 383"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383" w="360">
                  <a:moveTo>
                    <a:pt x="130" y="217"/>
                  </a:moveTo>
                  <a:cubicBezTo>
                    <a:pt x="126" y="224"/>
                    <a:pt x="129" y="234"/>
                    <a:pt x="136" y="238"/>
                  </a:cubicBezTo>
                  <a:cubicBezTo>
                    <a:pt x="143" y="242"/>
                    <a:pt x="151" y="241"/>
                    <a:pt x="156" y="236"/>
                  </a:cubicBezTo>
                  <a:lnTo>
                    <a:pt x="130" y="217"/>
                  </a:lnTo>
                  <a:close/>
                  <a:moveTo>
                    <a:pt x="223" y="90"/>
                  </a:moveTo>
                  <a:cubicBezTo>
                    <a:pt x="199" y="76"/>
                    <a:pt x="170" y="83"/>
                    <a:pt x="157" y="104"/>
                  </a:cubicBezTo>
                  <a:cubicBezTo>
                    <a:pt x="144" y="127"/>
                    <a:pt x="161" y="151"/>
                    <a:pt x="149" y="174"/>
                  </a:cubicBezTo>
                  <a:lnTo>
                    <a:pt x="187" y="195"/>
                  </a:lnTo>
                  <a:cubicBezTo>
                    <a:pt x="201" y="174"/>
                    <a:pt x="231" y="176"/>
                    <a:pt x="243" y="154"/>
                  </a:cubicBezTo>
                  <a:cubicBezTo>
                    <a:pt x="256" y="132"/>
                    <a:pt x="247" y="104"/>
                    <a:pt x="223" y="90"/>
                  </a:cubicBezTo>
                  <a:close/>
                  <a:moveTo>
                    <a:pt x="183" y="209"/>
                  </a:moveTo>
                  <a:lnTo>
                    <a:pt x="142" y="179"/>
                  </a:lnTo>
                  <a:cubicBezTo>
                    <a:pt x="139" y="176"/>
                    <a:pt x="135" y="177"/>
                    <a:pt x="133" y="181"/>
                  </a:cubicBezTo>
                  <a:cubicBezTo>
                    <a:pt x="132" y="184"/>
                    <a:pt x="132" y="188"/>
                    <a:pt x="136" y="191"/>
                  </a:cubicBezTo>
                  <a:lnTo>
                    <a:pt x="176" y="221"/>
                  </a:lnTo>
                  <a:cubicBezTo>
                    <a:pt x="179" y="224"/>
                    <a:pt x="183" y="223"/>
                    <a:pt x="185" y="220"/>
                  </a:cubicBezTo>
                  <a:cubicBezTo>
                    <a:pt x="187" y="216"/>
                    <a:pt x="186" y="212"/>
                    <a:pt x="183" y="209"/>
                  </a:cubicBezTo>
                  <a:close/>
                  <a:moveTo>
                    <a:pt x="237" y="76"/>
                  </a:moveTo>
                  <a:lnTo>
                    <a:pt x="250" y="54"/>
                  </a:lnTo>
                  <a:lnTo>
                    <a:pt x="240" y="49"/>
                  </a:lnTo>
                  <a:lnTo>
                    <a:pt x="227" y="70"/>
                  </a:lnTo>
                  <a:lnTo>
                    <a:pt x="237" y="76"/>
                  </a:lnTo>
                  <a:close/>
                  <a:moveTo>
                    <a:pt x="259" y="103"/>
                  </a:moveTo>
                  <a:lnTo>
                    <a:pt x="281" y="90"/>
                  </a:lnTo>
                  <a:lnTo>
                    <a:pt x="275" y="80"/>
                  </a:lnTo>
                  <a:lnTo>
                    <a:pt x="253" y="93"/>
                  </a:lnTo>
                  <a:lnTo>
                    <a:pt x="259" y="103"/>
                  </a:lnTo>
                  <a:close/>
                  <a:moveTo>
                    <a:pt x="205" y="64"/>
                  </a:moveTo>
                  <a:lnTo>
                    <a:pt x="205" y="39"/>
                  </a:lnTo>
                  <a:lnTo>
                    <a:pt x="194" y="39"/>
                  </a:lnTo>
                  <a:lnTo>
                    <a:pt x="194" y="64"/>
                  </a:lnTo>
                  <a:lnTo>
                    <a:pt x="205" y="64"/>
                  </a:lnTo>
                  <a:close/>
                  <a:moveTo>
                    <a:pt x="172" y="70"/>
                  </a:moveTo>
                  <a:lnTo>
                    <a:pt x="159" y="48"/>
                  </a:lnTo>
                  <a:lnTo>
                    <a:pt x="149" y="54"/>
                  </a:lnTo>
                  <a:lnTo>
                    <a:pt x="161" y="76"/>
                  </a:lnTo>
                  <a:lnTo>
                    <a:pt x="172" y="70"/>
                  </a:lnTo>
                  <a:close/>
                  <a:moveTo>
                    <a:pt x="264" y="137"/>
                  </a:moveTo>
                  <a:lnTo>
                    <a:pt x="290" y="137"/>
                  </a:lnTo>
                  <a:lnTo>
                    <a:pt x="290" y="125"/>
                  </a:lnTo>
                  <a:lnTo>
                    <a:pt x="264" y="125"/>
                  </a:lnTo>
                  <a:lnTo>
                    <a:pt x="264" y="137"/>
                  </a:lnTo>
                  <a:close/>
                  <a:moveTo>
                    <a:pt x="173" y="227"/>
                  </a:moveTo>
                  <a:lnTo>
                    <a:pt x="132" y="196"/>
                  </a:lnTo>
                  <a:cubicBezTo>
                    <a:pt x="129" y="194"/>
                    <a:pt x="125" y="195"/>
                    <a:pt x="123" y="198"/>
                  </a:cubicBezTo>
                  <a:cubicBezTo>
                    <a:pt x="122" y="201"/>
                    <a:pt x="122" y="206"/>
                    <a:pt x="126" y="208"/>
                  </a:cubicBezTo>
                  <a:lnTo>
                    <a:pt x="166" y="239"/>
                  </a:lnTo>
                  <a:cubicBezTo>
                    <a:pt x="169" y="241"/>
                    <a:pt x="173" y="240"/>
                    <a:pt x="175" y="237"/>
                  </a:cubicBezTo>
                  <a:cubicBezTo>
                    <a:pt x="177" y="234"/>
                    <a:pt x="176" y="229"/>
                    <a:pt x="173" y="227"/>
                  </a:cubicBezTo>
                  <a:close/>
                  <a:moveTo>
                    <a:pt x="131" y="383"/>
                  </a:moveTo>
                  <a:cubicBezTo>
                    <a:pt x="136" y="353"/>
                    <a:pt x="136" y="321"/>
                    <a:pt x="127" y="293"/>
                  </a:cubicBezTo>
                  <a:cubicBezTo>
                    <a:pt x="0" y="221"/>
                    <a:pt x="34" y="56"/>
                    <a:pt x="141" y="22"/>
                  </a:cubicBezTo>
                  <a:cubicBezTo>
                    <a:pt x="197" y="0"/>
                    <a:pt x="274" y="13"/>
                    <a:pt x="323" y="63"/>
                  </a:cubicBezTo>
                  <a:cubicBezTo>
                    <a:pt x="360" y="99"/>
                    <a:pt x="342" y="109"/>
                    <a:pt x="342" y="109"/>
                  </a:cubicBezTo>
                  <a:lnTo>
                    <a:pt x="334" y="113"/>
                  </a:lnTo>
                  <a:cubicBezTo>
                    <a:pt x="339" y="131"/>
                    <a:pt x="346" y="162"/>
                    <a:pt x="345" y="167"/>
                  </a:cubicBezTo>
                  <a:cubicBezTo>
                    <a:pt x="344" y="173"/>
                    <a:pt x="337" y="179"/>
                    <a:pt x="337" y="179"/>
                  </a:cubicBezTo>
                  <a:lnTo>
                    <a:pt x="356" y="240"/>
                  </a:lnTo>
                  <a:lnTo>
                    <a:pt x="339" y="246"/>
                  </a:lnTo>
                  <a:cubicBezTo>
                    <a:pt x="343" y="266"/>
                    <a:pt x="345" y="282"/>
                    <a:pt x="343" y="301"/>
                  </a:cubicBezTo>
                  <a:cubicBezTo>
                    <a:pt x="343" y="305"/>
                    <a:pt x="332" y="314"/>
                    <a:pt x="323" y="315"/>
                  </a:cubicBezTo>
                  <a:lnTo>
                    <a:pt x="269" y="318"/>
                  </a:lnTo>
                  <a:lnTo>
                    <a:pt x="272" y="383"/>
                  </a:lnTo>
                  <a:lnTo>
                    <a:pt x="131" y="38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8" name="组合 17"/>
          <p:cNvGrpSpPr/>
          <p:nvPr/>
        </p:nvGrpSpPr>
        <p:grpSpPr>
          <a:xfrm>
            <a:off x="2294267" y="404665"/>
            <a:ext cx="473877" cy="484825"/>
            <a:chOff x="4553407" y="-1899592"/>
            <a:chExt cx="1054013" cy="1078364"/>
          </a:xfrm>
        </p:grpSpPr>
        <p:sp>
          <p:nvSpPr>
            <p:cNvPr id="10" name="Oval 8"/>
            <p:cNvSpPr>
              <a:spLocks noChangeArrowheads="1"/>
            </p:cNvSpPr>
            <p:nvPr/>
          </p:nvSpPr>
          <p:spPr bwMode="auto">
            <a:xfrm>
              <a:off x="4553407" y="-1899592"/>
              <a:ext cx="1054013" cy="1078364"/>
            </a:xfrm>
            <a:prstGeom prst="ellipse">
              <a:avLst/>
            </a:prstGeom>
            <a:solidFill>
              <a:schemeClr val="bg2"/>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4" name="Freeform 12"/>
            <p:cNvSpPr>
              <a:spLocks noEditPoints="1"/>
            </p:cNvSpPr>
            <p:nvPr/>
          </p:nvSpPr>
          <p:spPr bwMode="auto">
            <a:xfrm>
              <a:off x="4824737" y="-1683919"/>
              <a:ext cx="594839" cy="650497"/>
            </a:xfrm>
            <a:custGeom>
              <a:gdLst>
                <a:gd fmla="*/ 108 w 360" name="T0"/>
                <a:gd fmla="*/ 59 h 384" name="T1"/>
                <a:gd fmla="*/ 236 w 360" name="T2"/>
                <a:gd fmla="*/ 43 h 384" name="T3"/>
                <a:gd fmla="*/ 190 w 360" name="T4"/>
                <a:gd fmla="*/ 26 h 384" name="T5"/>
                <a:gd fmla="*/ 138 w 360" name="T6"/>
                <a:gd fmla="*/ 26 h 384" name="T7"/>
                <a:gd fmla="*/ 92 w 360" name="T8"/>
                <a:gd fmla="*/ 43 h 384" name="T9"/>
                <a:gd fmla="*/ 296 w 360" name="T10"/>
                <a:gd fmla="*/ 332 h 384" name="T11"/>
                <a:gd fmla="*/ 301 w 360" name="T12"/>
                <a:gd fmla="*/ 321 h 384" name="T13"/>
                <a:gd fmla="*/ 280 w 360" name="T14"/>
                <a:gd fmla="*/ 249 h 384" name="T15"/>
                <a:gd fmla="*/ 267 w 360" name="T16"/>
                <a:gd fmla="*/ 249 h 384" name="T17"/>
                <a:gd fmla="*/ 267 w 360" name="T18"/>
                <a:gd fmla="*/ 304 h 384" name="T19"/>
                <a:gd fmla="*/ 268 w 360" name="T20"/>
                <a:gd fmla="*/ 306 h 384" name="T21"/>
                <a:gd fmla="*/ 268 w 360" name="T22"/>
                <a:gd fmla="*/ 307 h 384" name="T23"/>
                <a:gd fmla="*/ 269 w 360" name="T24"/>
                <a:gd fmla="*/ 308 h 384" name="T25"/>
                <a:gd fmla="*/ 343 w 360" name="T26"/>
                <a:gd fmla="*/ 253 h 384" name="T27"/>
                <a:gd fmla="*/ 274 w 360" name="T28"/>
                <a:gd fmla="*/ 217 h 384" name="T29"/>
                <a:gd fmla="*/ 258 w 360" name="T30"/>
                <a:gd fmla="*/ 382 h 384" name="T31"/>
                <a:gd fmla="*/ 356 w 360" name="T32"/>
                <a:gd fmla="*/ 316 h 384" name="T33"/>
                <a:gd fmla="*/ 343 w 360" name="T34"/>
                <a:gd fmla="*/ 313 h 384" name="T35"/>
                <a:gd fmla="*/ 274 w 360" name="T36"/>
                <a:gd fmla="*/ 371 h 384" name="T37"/>
                <a:gd fmla="*/ 205 w 360" name="T38"/>
                <a:gd fmla="*/ 287 h 384" name="T39"/>
                <a:gd fmla="*/ 287 w 360" name="T40"/>
                <a:gd fmla="*/ 231 h 384" name="T41"/>
                <a:gd fmla="*/ 343 w 360" name="T42"/>
                <a:gd fmla="*/ 313 h 384" name="T43"/>
                <a:gd fmla="*/ 121 w 360" name="T44"/>
                <a:gd fmla="*/ 313 h 384" name="T45"/>
                <a:gd fmla="*/ 206 w 360" name="T46"/>
                <a:gd fmla="*/ 228 h 384" name="T47"/>
                <a:gd fmla="*/ 224 w 360" name="T48"/>
                <a:gd fmla="*/ 215 h 384" name="T49"/>
                <a:gd fmla="*/ 311 w 360" name="T50"/>
                <a:gd fmla="*/ 130 h 384" name="T51"/>
                <a:gd fmla="*/ 314 w 360" name="T52"/>
                <a:gd fmla="*/ 210 h 384" name="T53"/>
                <a:gd fmla="*/ 328 w 360" name="T54"/>
                <a:gd fmla="*/ 215 h 384" name="T55"/>
                <a:gd fmla="*/ 328 w 360" name="T56"/>
                <a:gd fmla="*/ 88 h 384" name="T57"/>
                <a:gd fmla="*/ 17 w 360" name="T58"/>
                <a:gd fmla="*/ 71 h 384" name="T59"/>
                <a:gd fmla="*/ 0 w 360" name="T60"/>
                <a:gd fmla="*/ 134 h 384" name="T61"/>
                <a:gd fmla="*/ 0 w 360" name="T62"/>
                <a:gd fmla="*/ 228 h 384" name="T63"/>
                <a:gd fmla="*/ 0 w 360" name="T64"/>
                <a:gd fmla="*/ 319 h 384" name="T65"/>
                <a:gd fmla="*/ 181 w 360" name="T66"/>
                <a:gd fmla="*/ 336 h 384" name="T67"/>
                <a:gd fmla="*/ 14 w 360" name="T68"/>
                <a:gd fmla="*/ 134 h 384" name="T69"/>
                <a:gd fmla="*/ 17 w 360" name="T70"/>
                <a:gd fmla="*/ 130 h 384" name="T71"/>
                <a:gd fmla="*/ 107 w 360" name="T72"/>
                <a:gd fmla="*/ 215 h 384" name="T73"/>
                <a:gd fmla="*/ 14 w 360" name="T74"/>
                <a:gd fmla="*/ 134 h 384" name="T75"/>
                <a:gd fmla="*/ 107 w 360" name="T76"/>
                <a:gd fmla="*/ 228 h 384" name="T77"/>
                <a:gd fmla="*/ 17 w 360" name="T78"/>
                <a:gd fmla="*/ 313 h 384" name="T79"/>
                <a:gd fmla="*/ 14 w 360" name="T80"/>
                <a:gd fmla="*/ 228 h 384" name="T81"/>
                <a:gd fmla="*/ 121 w 360" name="T82"/>
                <a:gd fmla="*/ 215 h 384" name="T83"/>
                <a:gd fmla="*/ 121 w 360" name="T84"/>
                <a:gd fmla="*/ 130 h 384" name="T85"/>
                <a:gd fmla="*/ 210 w 360" name="T86"/>
                <a:gd fmla="*/ 215 h 384" name="T87"/>
                <a:gd fmla="*/ 217 w 360" name="T88"/>
                <a:gd fmla="*/ 88 h 384" name="T89"/>
                <a:gd fmla="*/ 229 w 360" name="T90"/>
                <a:gd fmla="*/ 100 h 384" name="T91"/>
                <a:gd fmla="*/ 205 w 360" name="T92"/>
                <a:gd fmla="*/ 100 h 384" name="T93"/>
                <a:gd fmla="*/ 114 w 360" name="T94"/>
                <a:gd fmla="*/ 88 h 384" name="T95"/>
                <a:gd fmla="*/ 126 w 360" name="T96"/>
                <a:gd fmla="*/ 100 h 384" name="T97"/>
                <a:gd fmla="*/ 103 w 360" name="T98"/>
                <a:gd fmla="*/ 100 h 384"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384" w="360">
                  <a:moveTo>
                    <a:pt x="92" y="43"/>
                  </a:moveTo>
                  <a:cubicBezTo>
                    <a:pt x="92" y="52"/>
                    <a:pt x="100" y="59"/>
                    <a:pt x="108" y="59"/>
                  </a:cubicBezTo>
                  <a:lnTo>
                    <a:pt x="220" y="59"/>
                  </a:lnTo>
                  <a:cubicBezTo>
                    <a:pt x="229" y="59"/>
                    <a:pt x="236" y="52"/>
                    <a:pt x="236" y="43"/>
                  </a:cubicBezTo>
                  <a:cubicBezTo>
                    <a:pt x="236" y="34"/>
                    <a:pt x="229" y="26"/>
                    <a:pt x="220" y="26"/>
                  </a:cubicBezTo>
                  <a:lnTo>
                    <a:pt x="190" y="26"/>
                  </a:lnTo>
                  <a:cubicBezTo>
                    <a:pt x="190" y="12"/>
                    <a:pt x="179" y="0"/>
                    <a:pt x="164" y="0"/>
                  </a:cubicBezTo>
                  <a:cubicBezTo>
                    <a:pt x="150" y="0"/>
                    <a:pt x="138" y="12"/>
                    <a:pt x="138" y="26"/>
                  </a:cubicBezTo>
                  <a:lnTo>
                    <a:pt x="108" y="26"/>
                  </a:lnTo>
                  <a:cubicBezTo>
                    <a:pt x="100" y="26"/>
                    <a:pt x="92" y="34"/>
                    <a:pt x="92" y="43"/>
                  </a:cubicBezTo>
                  <a:close/>
                  <a:moveTo>
                    <a:pt x="292" y="330"/>
                  </a:moveTo>
                  <a:cubicBezTo>
                    <a:pt x="293" y="332"/>
                    <a:pt x="295" y="332"/>
                    <a:pt x="296" y="332"/>
                  </a:cubicBezTo>
                  <a:cubicBezTo>
                    <a:pt x="298" y="332"/>
                    <a:pt x="300" y="332"/>
                    <a:pt x="301" y="330"/>
                  </a:cubicBezTo>
                  <a:cubicBezTo>
                    <a:pt x="304" y="328"/>
                    <a:pt x="304" y="323"/>
                    <a:pt x="301" y="321"/>
                  </a:cubicBezTo>
                  <a:lnTo>
                    <a:pt x="280" y="300"/>
                  </a:lnTo>
                  <a:lnTo>
                    <a:pt x="280" y="249"/>
                  </a:lnTo>
                  <a:cubicBezTo>
                    <a:pt x="280" y="245"/>
                    <a:pt x="278" y="242"/>
                    <a:pt x="274" y="242"/>
                  </a:cubicBezTo>
                  <a:cubicBezTo>
                    <a:pt x="270" y="242"/>
                    <a:pt x="267" y="245"/>
                    <a:pt x="267" y="249"/>
                  </a:cubicBezTo>
                  <a:lnTo>
                    <a:pt x="267" y="303"/>
                  </a:lnTo>
                  <a:cubicBezTo>
                    <a:pt x="267" y="303"/>
                    <a:pt x="267" y="304"/>
                    <a:pt x="267" y="304"/>
                  </a:cubicBezTo>
                  <a:cubicBezTo>
                    <a:pt x="267" y="305"/>
                    <a:pt x="267" y="305"/>
                    <a:pt x="267" y="305"/>
                  </a:cubicBezTo>
                  <a:cubicBezTo>
                    <a:pt x="267" y="305"/>
                    <a:pt x="268" y="305"/>
                    <a:pt x="268" y="306"/>
                  </a:cubicBezTo>
                  <a:cubicBezTo>
                    <a:pt x="268" y="306"/>
                    <a:pt x="268" y="306"/>
                    <a:pt x="268" y="306"/>
                  </a:cubicBezTo>
                  <a:cubicBezTo>
                    <a:pt x="268" y="306"/>
                    <a:pt x="268" y="307"/>
                    <a:pt x="268" y="307"/>
                  </a:cubicBezTo>
                  <a:cubicBezTo>
                    <a:pt x="268" y="307"/>
                    <a:pt x="269" y="307"/>
                    <a:pt x="269" y="308"/>
                  </a:cubicBezTo>
                  <a:cubicBezTo>
                    <a:pt x="269" y="308"/>
                    <a:pt x="269" y="308"/>
                    <a:pt x="269" y="308"/>
                  </a:cubicBezTo>
                  <a:lnTo>
                    <a:pt x="292" y="330"/>
                  </a:lnTo>
                  <a:close/>
                  <a:moveTo>
                    <a:pt x="343" y="253"/>
                  </a:moveTo>
                  <a:cubicBezTo>
                    <a:pt x="330" y="235"/>
                    <a:pt x="311" y="222"/>
                    <a:pt x="289" y="218"/>
                  </a:cubicBezTo>
                  <a:cubicBezTo>
                    <a:pt x="284" y="217"/>
                    <a:pt x="279" y="217"/>
                    <a:pt x="274" y="217"/>
                  </a:cubicBezTo>
                  <a:cubicBezTo>
                    <a:pt x="234" y="217"/>
                    <a:pt x="199" y="245"/>
                    <a:pt x="192" y="285"/>
                  </a:cubicBezTo>
                  <a:cubicBezTo>
                    <a:pt x="183" y="330"/>
                    <a:pt x="213" y="373"/>
                    <a:pt x="258" y="382"/>
                  </a:cubicBezTo>
                  <a:cubicBezTo>
                    <a:pt x="263" y="383"/>
                    <a:pt x="269" y="384"/>
                    <a:pt x="274" y="384"/>
                  </a:cubicBezTo>
                  <a:cubicBezTo>
                    <a:pt x="314" y="384"/>
                    <a:pt x="348" y="355"/>
                    <a:pt x="356" y="316"/>
                  </a:cubicBezTo>
                  <a:cubicBezTo>
                    <a:pt x="360" y="294"/>
                    <a:pt x="355" y="272"/>
                    <a:pt x="343" y="253"/>
                  </a:cubicBezTo>
                  <a:close/>
                  <a:moveTo>
                    <a:pt x="343" y="313"/>
                  </a:moveTo>
                  <a:lnTo>
                    <a:pt x="343" y="313"/>
                  </a:lnTo>
                  <a:cubicBezTo>
                    <a:pt x="337" y="347"/>
                    <a:pt x="308" y="371"/>
                    <a:pt x="274" y="371"/>
                  </a:cubicBezTo>
                  <a:cubicBezTo>
                    <a:pt x="269" y="371"/>
                    <a:pt x="265" y="370"/>
                    <a:pt x="261" y="369"/>
                  </a:cubicBezTo>
                  <a:cubicBezTo>
                    <a:pt x="222" y="362"/>
                    <a:pt x="197" y="325"/>
                    <a:pt x="205" y="287"/>
                  </a:cubicBezTo>
                  <a:cubicBezTo>
                    <a:pt x="211" y="254"/>
                    <a:pt x="240" y="230"/>
                    <a:pt x="274" y="230"/>
                  </a:cubicBezTo>
                  <a:cubicBezTo>
                    <a:pt x="278" y="230"/>
                    <a:pt x="283" y="230"/>
                    <a:pt x="287" y="231"/>
                  </a:cubicBezTo>
                  <a:cubicBezTo>
                    <a:pt x="306" y="234"/>
                    <a:pt x="322" y="245"/>
                    <a:pt x="332" y="261"/>
                  </a:cubicBezTo>
                  <a:cubicBezTo>
                    <a:pt x="343" y="276"/>
                    <a:pt x="347" y="295"/>
                    <a:pt x="343" y="313"/>
                  </a:cubicBezTo>
                  <a:close/>
                  <a:moveTo>
                    <a:pt x="176" y="313"/>
                  </a:moveTo>
                  <a:lnTo>
                    <a:pt x="121" y="313"/>
                  </a:lnTo>
                  <a:lnTo>
                    <a:pt x="121" y="228"/>
                  </a:lnTo>
                  <a:lnTo>
                    <a:pt x="206" y="228"/>
                  </a:lnTo>
                  <a:cubicBezTo>
                    <a:pt x="211" y="223"/>
                    <a:pt x="217" y="218"/>
                    <a:pt x="224" y="215"/>
                  </a:cubicBezTo>
                  <a:lnTo>
                    <a:pt x="224" y="215"/>
                  </a:lnTo>
                  <a:lnTo>
                    <a:pt x="224" y="130"/>
                  </a:lnTo>
                  <a:lnTo>
                    <a:pt x="311" y="130"/>
                  </a:lnTo>
                  <a:cubicBezTo>
                    <a:pt x="313" y="130"/>
                    <a:pt x="314" y="132"/>
                    <a:pt x="314" y="134"/>
                  </a:cubicBezTo>
                  <a:lnTo>
                    <a:pt x="314" y="210"/>
                  </a:lnTo>
                  <a:cubicBezTo>
                    <a:pt x="319" y="212"/>
                    <a:pt x="324" y="215"/>
                    <a:pt x="328" y="217"/>
                  </a:cubicBezTo>
                  <a:lnTo>
                    <a:pt x="328" y="215"/>
                  </a:lnTo>
                  <a:lnTo>
                    <a:pt x="328" y="134"/>
                  </a:lnTo>
                  <a:lnTo>
                    <a:pt x="328" y="88"/>
                  </a:lnTo>
                  <a:cubicBezTo>
                    <a:pt x="328" y="79"/>
                    <a:pt x="320" y="71"/>
                    <a:pt x="311" y="71"/>
                  </a:cubicBezTo>
                  <a:lnTo>
                    <a:pt x="17" y="71"/>
                  </a:lnTo>
                  <a:cubicBezTo>
                    <a:pt x="8" y="71"/>
                    <a:pt x="0" y="79"/>
                    <a:pt x="0" y="88"/>
                  </a:cubicBezTo>
                  <a:lnTo>
                    <a:pt x="0" y="134"/>
                  </a:lnTo>
                  <a:lnTo>
                    <a:pt x="0" y="215"/>
                  </a:lnTo>
                  <a:lnTo>
                    <a:pt x="0" y="228"/>
                  </a:lnTo>
                  <a:lnTo>
                    <a:pt x="0" y="309"/>
                  </a:lnTo>
                  <a:lnTo>
                    <a:pt x="0" y="319"/>
                  </a:lnTo>
                  <a:cubicBezTo>
                    <a:pt x="0" y="329"/>
                    <a:pt x="8" y="336"/>
                    <a:pt x="17" y="336"/>
                  </a:cubicBezTo>
                  <a:lnTo>
                    <a:pt x="181" y="336"/>
                  </a:lnTo>
                  <a:cubicBezTo>
                    <a:pt x="179" y="329"/>
                    <a:pt x="177" y="321"/>
                    <a:pt x="176" y="313"/>
                  </a:cubicBezTo>
                  <a:close/>
                  <a:moveTo>
                    <a:pt x="14" y="134"/>
                  </a:moveTo>
                  <a:lnTo>
                    <a:pt x="14" y="134"/>
                  </a:lnTo>
                  <a:cubicBezTo>
                    <a:pt x="14" y="132"/>
                    <a:pt x="15" y="130"/>
                    <a:pt x="17" y="130"/>
                  </a:cubicBezTo>
                  <a:lnTo>
                    <a:pt x="107" y="130"/>
                  </a:lnTo>
                  <a:lnTo>
                    <a:pt x="107" y="215"/>
                  </a:lnTo>
                  <a:lnTo>
                    <a:pt x="14" y="215"/>
                  </a:lnTo>
                  <a:lnTo>
                    <a:pt x="14" y="134"/>
                  </a:lnTo>
                  <a:close/>
                  <a:moveTo>
                    <a:pt x="107" y="228"/>
                  </a:moveTo>
                  <a:lnTo>
                    <a:pt x="107" y="228"/>
                  </a:lnTo>
                  <a:lnTo>
                    <a:pt x="107" y="313"/>
                  </a:lnTo>
                  <a:lnTo>
                    <a:pt x="17" y="313"/>
                  </a:lnTo>
                  <a:cubicBezTo>
                    <a:pt x="15" y="313"/>
                    <a:pt x="14" y="311"/>
                    <a:pt x="14" y="309"/>
                  </a:cubicBezTo>
                  <a:lnTo>
                    <a:pt x="14" y="228"/>
                  </a:lnTo>
                  <a:lnTo>
                    <a:pt x="107" y="228"/>
                  </a:lnTo>
                  <a:close/>
                  <a:moveTo>
                    <a:pt x="121" y="215"/>
                  </a:moveTo>
                  <a:lnTo>
                    <a:pt x="121" y="215"/>
                  </a:lnTo>
                  <a:lnTo>
                    <a:pt x="121" y="130"/>
                  </a:lnTo>
                  <a:lnTo>
                    <a:pt x="210" y="130"/>
                  </a:lnTo>
                  <a:lnTo>
                    <a:pt x="210" y="215"/>
                  </a:lnTo>
                  <a:lnTo>
                    <a:pt x="121" y="215"/>
                  </a:lnTo>
                  <a:close/>
                  <a:moveTo>
                    <a:pt x="217" y="88"/>
                  </a:moveTo>
                  <a:lnTo>
                    <a:pt x="217" y="88"/>
                  </a:lnTo>
                  <a:cubicBezTo>
                    <a:pt x="223" y="88"/>
                    <a:pt x="229" y="94"/>
                    <a:pt x="229" y="100"/>
                  </a:cubicBezTo>
                  <a:cubicBezTo>
                    <a:pt x="229" y="106"/>
                    <a:pt x="223" y="111"/>
                    <a:pt x="217" y="111"/>
                  </a:cubicBezTo>
                  <a:cubicBezTo>
                    <a:pt x="211" y="111"/>
                    <a:pt x="205" y="106"/>
                    <a:pt x="205" y="100"/>
                  </a:cubicBezTo>
                  <a:cubicBezTo>
                    <a:pt x="205" y="94"/>
                    <a:pt x="211" y="88"/>
                    <a:pt x="217" y="88"/>
                  </a:cubicBezTo>
                  <a:close/>
                  <a:moveTo>
                    <a:pt x="114" y="88"/>
                  </a:moveTo>
                  <a:lnTo>
                    <a:pt x="114" y="88"/>
                  </a:lnTo>
                  <a:cubicBezTo>
                    <a:pt x="120" y="88"/>
                    <a:pt x="126" y="94"/>
                    <a:pt x="126" y="100"/>
                  </a:cubicBezTo>
                  <a:cubicBezTo>
                    <a:pt x="126" y="106"/>
                    <a:pt x="120" y="111"/>
                    <a:pt x="114" y="111"/>
                  </a:cubicBezTo>
                  <a:cubicBezTo>
                    <a:pt x="108" y="111"/>
                    <a:pt x="103" y="106"/>
                    <a:pt x="103" y="100"/>
                  </a:cubicBezTo>
                  <a:cubicBezTo>
                    <a:pt x="103" y="94"/>
                    <a:pt x="108" y="88"/>
                    <a:pt x="114" y="8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67" name="Rectangle 3"/>
          <p:cNvSpPr txBox="1">
            <a:spLocks noChangeArrowheads="1"/>
          </p:cNvSpPr>
          <p:nvPr/>
        </p:nvSpPr>
        <p:spPr bwMode="auto">
          <a:xfrm>
            <a:off x="6691225" y="2690311"/>
            <a:ext cx="5288531" cy="100811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17" compatLnSpc="1" lIns="91434" numCol="1" rIns="91434" tIns="45717" vert="horz" wrap="square">
            <a:prstTxWarp prst="textNoShape">
              <a:avLst/>
            </a:prstTxWarp>
          </a:bodyPr>
          <a:lstStyle>
            <a:lvl1pPr algn="l" fontAlgn="base" rtl="0">
              <a:spcBef>
                <a:spcPct val="0"/>
              </a:spcBef>
              <a:spcAft>
                <a:spcPct val="0"/>
              </a:spcAft>
              <a:defRPr sz="2400">
                <a:solidFill>
                  <a:schemeClr val="accent2"/>
                </a:solidFill>
                <a:latin typeface="+mj-lt"/>
                <a:ea typeface="+mj-ea"/>
                <a:cs typeface="+mj-cs"/>
              </a:defRPr>
            </a:lvl1pPr>
            <a:lvl2pPr algn="l" fontAlgn="base" rtl="0">
              <a:spcBef>
                <a:spcPct val="0"/>
              </a:spcBef>
              <a:spcAft>
                <a:spcPct val="0"/>
              </a:spcAft>
              <a:defRPr sz="2400">
                <a:solidFill>
                  <a:schemeClr val="tx2"/>
                </a:solidFill>
                <a:latin charset="0" pitchFamily="34" typeface="Arial"/>
                <a:ea charset="-122" pitchFamily="34" typeface="微软雅黑"/>
              </a:defRPr>
            </a:lvl2pPr>
            <a:lvl3pPr algn="l" fontAlgn="base" rtl="0">
              <a:spcBef>
                <a:spcPct val="0"/>
              </a:spcBef>
              <a:spcAft>
                <a:spcPct val="0"/>
              </a:spcAft>
              <a:defRPr sz="2400">
                <a:solidFill>
                  <a:schemeClr val="tx2"/>
                </a:solidFill>
                <a:latin charset="0" pitchFamily="34" typeface="Arial"/>
                <a:ea charset="-122" pitchFamily="34" typeface="微软雅黑"/>
              </a:defRPr>
            </a:lvl3pPr>
            <a:lvl4pPr algn="l" fontAlgn="base" rtl="0">
              <a:spcBef>
                <a:spcPct val="0"/>
              </a:spcBef>
              <a:spcAft>
                <a:spcPct val="0"/>
              </a:spcAft>
              <a:defRPr sz="2400">
                <a:solidFill>
                  <a:schemeClr val="tx2"/>
                </a:solidFill>
                <a:latin charset="0" pitchFamily="34" typeface="Arial"/>
                <a:ea charset="-122" pitchFamily="34" typeface="微软雅黑"/>
              </a:defRPr>
            </a:lvl4pPr>
            <a:lvl5pPr algn="l" fontAlgn="base" rtl="0">
              <a:spcBef>
                <a:spcPct val="0"/>
              </a:spcBef>
              <a:spcAft>
                <a:spcPct val="0"/>
              </a:spcAft>
              <a:defRPr sz="2400">
                <a:solidFill>
                  <a:schemeClr val="tx2"/>
                </a:solidFill>
                <a:latin charset="0" pitchFamily="34" typeface="Arial"/>
                <a:ea charset="-122" pitchFamily="34" typeface="微软雅黑"/>
              </a:defRPr>
            </a:lvl5pPr>
            <a:lvl6pPr algn="l" fontAlgn="base" marL="457200" rtl="0">
              <a:spcBef>
                <a:spcPct val="0"/>
              </a:spcBef>
              <a:spcAft>
                <a:spcPct val="0"/>
              </a:spcAft>
              <a:defRPr sz="2400">
                <a:solidFill>
                  <a:schemeClr val="tx2"/>
                </a:solidFill>
                <a:latin charset="0" pitchFamily="34" typeface="Arial"/>
                <a:ea charset="-122" pitchFamily="34" typeface="微软雅黑"/>
              </a:defRPr>
            </a:lvl6pPr>
            <a:lvl7pPr algn="l" fontAlgn="base" marL="914400" rtl="0">
              <a:spcBef>
                <a:spcPct val="0"/>
              </a:spcBef>
              <a:spcAft>
                <a:spcPct val="0"/>
              </a:spcAft>
              <a:defRPr sz="2400">
                <a:solidFill>
                  <a:schemeClr val="tx2"/>
                </a:solidFill>
                <a:latin charset="0" pitchFamily="34" typeface="Arial"/>
                <a:ea charset="-122" pitchFamily="34" typeface="微软雅黑"/>
              </a:defRPr>
            </a:lvl7pPr>
            <a:lvl8pPr algn="l" fontAlgn="base" marL="1371600" rtl="0">
              <a:spcBef>
                <a:spcPct val="0"/>
              </a:spcBef>
              <a:spcAft>
                <a:spcPct val="0"/>
              </a:spcAft>
              <a:defRPr sz="2400">
                <a:solidFill>
                  <a:schemeClr val="tx2"/>
                </a:solidFill>
                <a:latin charset="0" pitchFamily="34" typeface="Arial"/>
                <a:ea charset="-122" pitchFamily="34" typeface="微软雅黑"/>
              </a:defRPr>
            </a:lvl8pPr>
            <a:lvl9pPr algn="l" fontAlgn="base" marL="1828800" rtl="0">
              <a:spcBef>
                <a:spcPct val="0"/>
              </a:spcBef>
              <a:spcAft>
                <a:spcPct val="0"/>
              </a:spcAft>
              <a:defRPr sz="2400">
                <a:solidFill>
                  <a:schemeClr val="tx2"/>
                </a:solidFill>
                <a:latin charset="0" pitchFamily="34" typeface="Arial"/>
                <a:ea charset="-122" pitchFamily="34" typeface="微软雅黑"/>
              </a:defRPr>
            </a:lvl9pPr>
          </a:lstStyle>
          <a:p>
            <a:pPr algn="dist"/>
            <a:r>
              <a:rPr altLang="en-US" lang="zh-CN" sz="6500">
                <a:solidFill>
                  <a:srgbClr val="294A5A"/>
                </a:solidFill>
                <a:latin charset="-122" pitchFamily="2" typeface="方正兰亭粗黑简体"/>
                <a:ea charset="-122" pitchFamily="2" typeface="方正兰亭粗黑简体"/>
              </a:rPr>
              <a:t>个人述职报告</a:t>
            </a:r>
          </a:p>
        </p:txBody>
      </p:sp>
      <p:sp>
        <p:nvSpPr>
          <p:cNvPr id="68" name="TextBox 67"/>
          <p:cNvSpPr txBox="1"/>
          <p:nvPr/>
        </p:nvSpPr>
        <p:spPr>
          <a:xfrm>
            <a:off x="6771508" y="3697289"/>
            <a:ext cx="5208245" cy="289554"/>
          </a:xfrm>
          <a:prstGeom prst="rect">
            <a:avLst/>
          </a:prstGeom>
          <a:noFill/>
        </p:spPr>
        <p:txBody>
          <a:bodyPr bIns="45717" lIns="91434" rIns="91434" rtlCol="0" tIns="45717" wrap="square">
            <a:spAutoFit/>
          </a:bodyPr>
          <a:lstStyle/>
          <a:p>
            <a:pPr algn="just"/>
            <a:r>
              <a:rPr altLang="en-US" lang="zh-CN" sz="1300">
                <a:solidFill>
                  <a:schemeClr val="accent1"/>
                </a:solidFill>
                <a:latin typeface="+mj-ea"/>
                <a:ea typeface="+mj-ea"/>
              </a:rPr>
              <a:t>框架及文字内容完整，实用很强，适用于转正述职、干部述职等</a:t>
            </a:r>
          </a:p>
        </p:txBody>
      </p:sp>
      <p:sp>
        <p:nvSpPr>
          <p:cNvPr id="69" name="TextBox 68"/>
          <p:cNvSpPr txBox="1"/>
          <p:nvPr/>
        </p:nvSpPr>
        <p:spPr>
          <a:xfrm>
            <a:off x="6527460" y="6256886"/>
            <a:ext cx="2773827" cy="335274"/>
          </a:xfrm>
          <a:prstGeom prst="rect">
            <a:avLst/>
          </a:prstGeom>
          <a:noFill/>
        </p:spPr>
        <p:txBody>
          <a:bodyPr bIns="45717" lIns="91434" rIns="91434" rtlCol="0" tIns="45717" wrap="square">
            <a:spAutoFit/>
          </a:bodyPr>
          <a:lstStyle/>
          <a:p>
            <a:r>
              <a:rPr altLang="en-US" b="1" lang="zh-CN" sz="1600">
                <a:solidFill>
                  <a:schemeClr val="accent1"/>
                </a:solidFill>
                <a:latin typeface="+mj-ea"/>
                <a:ea typeface="+mj-ea"/>
              </a:rPr>
              <a:t>这里输入您的单位/部门名称</a:t>
            </a:r>
          </a:p>
        </p:txBody>
      </p:sp>
      <p:sp>
        <p:nvSpPr>
          <p:cNvPr id="70" name="Freeform 9"/>
          <p:cNvSpPr>
            <a:spLocks noEditPoints="1"/>
          </p:cNvSpPr>
          <p:nvPr/>
        </p:nvSpPr>
        <p:spPr bwMode="auto">
          <a:xfrm>
            <a:off x="9263115" y="6253079"/>
            <a:ext cx="373115" cy="374683"/>
          </a:xfrm>
          <a:custGeom>
            <a:gdLst>
              <a:gd fmla="*/ 358 w 490" name="T0"/>
              <a:gd fmla="*/ 250 h 490" name="T1"/>
              <a:gd fmla="*/ 358 w 490" name="T2"/>
              <a:gd fmla="*/ 183 h 490" name="T3"/>
              <a:gd fmla="*/ 328 w 490" name="T4"/>
              <a:gd fmla="*/ 183 h 490" name="T5"/>
              <a:gd fmla="*/ 328 w 490" name="T6"/>
              <a:gd fmla="*/ 250 h 490" name="T7"/>
              <a:gd fmla="*/ 247 w 490" name="T8"/>
              <a:gd fmla="*/ 330 h 490" name="T9"/>
              <a:gd fmla="*/ 246 w 490" name="T10"/>
              <a:gd fmla="*/ 330 h 490" name="T11"/>
              <a:gd fmla="*/ 245 w 490" name="T12"/>
              <a:gd fmla="*/ 330 h 490" name="T13"/>
              <a:gd fmla="*/ 245 w 490" name="T14"/>
              <a:gd fmla="*/ 330 h 490" name="T15"/>
              <a:gd fmla="*/ 243 w 490" name="T16"/>
              <a:gd fmla="*/ 330 h 490" name="T17"/>
              <a:gd fmla="*/ 162 w 490" name="T18"/>
              <a:gd fmla="*/ 250 h 490" name="T19"/>
              <a:gd fmla="*/ 162 w 490" name="T20"/>
              <a:gd fmla="*/ 183 h 490" name="T21"/>
              <a:gd fmla="*/ 132 w 490" name="T22"/>
              <a:gd fmla="*/ 183 h 490" name="T23"/>
              <a:gd fmla="*/ 132 w 490" name="T24"/>
              <a:gd fmla="*/ 250 h 490" name="T25"/>
              <a:gd fmla="*/ 227 w 490" name="T26"/>
              <a:gd fmla="*/ 359 h 490" name="T27"/>
              <a:gd fmla="*/ 227 w 490" name="T28"/>
              <a:gd fmla="*/ 407 h 490" name="T29"/>
              <a:gd fmla="*/ 160 w 490" name="T30"/>
              <a:gd fmla="*/ 426 h 490" name="T31"/>
              <a:gd fmla="*/ 331 w 490" name="T32"/>
              <a:gd fmla="*/ 426 h 490" name="T33"/>
              <a:gd fmla="*/ 263 w 490" name="T34"/>
              <a:gd fmla="*/ 407 h 490" name="T35"/>
              <a:gd fmla="*/ 263 w 490" name="T36"/>
              <a:gd fmla="*/ 360 h 490" name="T37"/>
              <a:gd fmla="*/ 358 w 490" name="T38"/>
              <a:gd fmla="*/ 250 h 490" name="T39"/>
              <a:gd fmla="*/ 244 w 490" name="T40"/>
              <a:gd fmla="*/ 302 h 490" name="T41"/>
              <a:gd fmla="*/ 245 w 490" name="T42"/>
              <a:gd fmla="*/ 302 h 490" name="T43"/>
              <a:gd fmla="*/ 246 w 490" name="T44"/>
              <a:gd fmla="*/ 302 h 490" name="T45"/>
              <a:gd fmla="*/ 300 w 490" name="T46"/>
              <a:gd fmla="*/ 248 h 490" name="T47"/>
              <a:gd fmla="*/ 300 w 490" name="T48"/>
              <a:gd fmla="*/ 118 h 490" name="T49"/>
              <a:gd fmla="*/ 246 w 490" name="T50"/>
              <a:gd fmla="*/ 64 h 490" name="T51"/>
              <a:gd fmla="*/ 245 w 490" name="T52"/>
              <a:gd fmla="*/ 64 h 490" name="T53"/>
              <a:gd fmla="*/ 244 w 490" name="T54"/>
              <a:gd fmla="*/ 64 h 490" name="T55"/>
              <a:gd fmla="*/ 190 w 490" name="T56"/>
              <a:gd fmla="*/ 118 h 490" name="T57"/>
              <a:gd fmla="*/ 190 w 490" name="T58"/>
              <a:gd fmla="*/ 248 h 490" name="T59"/>
              <a:gd fmla="*/ 244 w 490" name="T60"/>
              <a:gd fmla="*/ 302 h 490" name="T61"/>
              <a:gd fmla="*/ 245 w 490" name="T62"/>
              <a:gd fmla="*/ 0 h 490" name="T63"/>
              <a:gd fmla="*/ 490 w 490" name="T64"/>
              <a:gd fmla="*/ 245 h 490" name="T65"/>
              <a:gd fmla="*/ 245 w 490" name="T66"/>
              <a:gd fmla="*/ 490 h 490" name="T67"/>
              <a:gd fmla="*/ 0 w 490" name="T68"/>
              <a:gd fmla="*/ 245 h 490" name="T69"/>
              <a:gd fmla="*/ 245 w 490" name="T70"/>
              <a:gd fmla="*/ 0 h 490"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490" w="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solidFill>
            <a:schemeClr val="bg2"/>
          </a:solidFill>
          <a:ln>
            <a:noFill/>
          </a:ln>
          <a:extLst/>
        </p:spPr>
        <p:txBody>
          <a:bodyPr anchor="t" anchorCtr="0" bIns="45717" compatLnSpc="1" lIns="91434" numCol="1" rIns="91434" tIns="45717" vert="horz" wrap="square">
            <a:prstTxWarp prst="textNoShape">
              <a:avLst/>
            </a:prstTxWarp>
          </a:bodyPr>
          <a:lstStyle/>
          <a:p>
            <a:endParaRPr altLang="en-US" lang="zh-CN">
              <a:solidFill>
                <a:schemeClr val="accent1"/>
              </a:solidFill>
            </a:endParaRPr>
          </a:p>
        </p:txBody>
      </p:sp>
      <p:sp>
        <p:nvSpPr>
          <p:cNvPr id="71" name="Rectangle 4"/>
          <p:cNvSpPr txBox="1">
            <a:spLocks noChangeArrowheads="1"/>
          </p:cNvSpPr>
          <p:nvPr/>
        </p:nvSpPr>
        <p:spPr bwMode="auto">
          <a:xfrm>
            <a:off x="9672236" y="6256886"/>
            <a:ext cx="1618810" cy="335274"/>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7" lIns="91434" rIns="91434" rtlCol="0" tIns="45717" wrap="square">
            <a:spAutoFit/>
          </a:bodyPr>
          <a:lstStyle>
            <a:defPPr>
              <a:defRPr lang="zh-CN"/>
            </a:defPPr>
            <a:lvl1pPr>
              <a:defRPr b="1" sz="2400">
                <a:latin typeface="+mj-ea"/>
                <a:ea typeface="+mj-ea"/>
              </a:defRPr>
            </a:lvl1pPr>
          </a:lstStyle>
          <a:p>
            <a:r>
              <a:rPr altLang="en-US" lang="zh-CN" sz="1600">
                <a:solidFill>
                  <a:schemeClr val="accent1"/>
                </a:solidFill>
              </a:rPr>
              <a:t>汇报人：代用名</a:t>
            </a:r>
          </a:p>
        </p:txBody>
      </p:sp>
      <p:sp>
        <p:nvSpPr>
          <p:cNvPr id="74" name="Freeform 10"/>
          <p:cNvSpPr>
            <a:spLocks noChangeAspect="1" noEditPoints="1"/>
          </p:cNvSpPr>
          <p:nvPr/>
        </p:nvSpPr>
        <p:spPr bwMode="auto">
          <a:xfrm>
            <a:off x="6154624" y="6253219"/>
            <a:ext cx="372836" cy="374400"/>
          </a:xfrm>
          <a:custGeom>
            <a:gdLst>
              <a:gd fmla="*/ 245 w 490" name="T0"/>
              <a:gd fmla="*/ 0 h 490" name="T1"/>
              <a:gd fmla="*/ 490 w 490" name="T2"/>
              <a:gd fmla="*/ 245 h 490" name="T3"/>
              <a:gd fmla="*/ 245 w 490" name="T4"/>
              <a:gd fmla="*/ 490 h 490" name="T5"/>
              <a:gd fmla="*/ 0 w 490" name="T6"/>
              <a:gd fmla="*/ 245 h 490" name="T7"/>
              <a:gd fmla="*/ 245 w 490" name="T8"/>
              <a:gd fmla="*/ 0 h 490" name="T9"/>
              <a:gd fmla="*/ 436 w 490" name="T10"/>
              <a:gd fmla="*/ 250 h 490" name="T11"/>
              <a:gd fmla="*/ 427 w 490" name="T12"/>
              <a:gd fmla="*/ 256 h 490" name="T13"/>
              <a:gd fmla="*/ 394 w 490" name="T14"/>
              <a:gd fmla="*/ 256 h 490" name="T15"/>
              <a:gd fmla="*/ 386 w 490" name="T16"/>
              <a:gd fmla="*/ 253 h 490" name="T17"/>
              <a:gd fmla="*/ 245 w 490" name="T18"/>
              <a:gd fmla="*/ 105 h 490" name="T19"/>
              <a:gd fmla="*/ 104 w 490" name="T20"/>
              <a:gd fmla="*/ 253 h 490" name="T21"/>
              <a:gd fmla="*/ 96 w 490" name="T22"/>
              <a:gd fmla="*/ 256 h 490" name="T23"/>
              <a:gd fmla="*/ 63 w 490" name="T24"/>
              <a:gd fmla="*/ 256 h 490" name="T25"/>
              <a:gd fmla="*/ 54 w 490" name="T26"/>
              <a:gd fmla="*/ 250 h 490" name="T27"/>
              <a:gd fmla="*/ 56 w 490" name="T28"/>
              <a:gd fmla="*/ 239 h 490" name="T29"/>
              <a:gd fmla="*/ 236 w 490" name="T30"/>
              <a:gd fmla="*/ 52 h 490" name="T31"/>
              <a:gd fmla="*/ 245 w 490" name="T32"/>
              <a:gd fmla="*/ 48 h 490" name="T33"/>
              <a:gd fmla="*/ 254 w 490" name="T34"/>
              <a:gd fmla="*/ 52 h 490" name="T35"/>
              <a:gd fmla="*/ 434 w 490" name="T36"/>
              <a:gd fmla="*/ 239 h 490" name="T37"/>
              <a:gd fmla="*/ 436 w 490" name="T38"/>
              <a:gd fmla="*/ 250 h 490" name="T39"/>
              <a:gd fmla="*/ 113 w 490" name="T40"/>
              <a:gd fmla="*/ 267 h 490" name="T41"/>
              <a:gd fmla="*/ 113 w 490" name="T42"/>
              <a:gd fmla="*/ 267 h 490" name="T43"/>
              <a:gd fmla="*/ 113 w 490" name="T44"/>
              <a:gd fmla="*/ 379 h 490" name="T45"/>
              <a:gd fmla="*/ 129 w 490" name="T46"/>
              <a:gd fmla="*/ 398 h 490" name="T47"/>
              <a:gd fmla="*/ 202 w 490" name="T48"/>
              <a:gd fmla="*/ 398 h 490" name="T49"/>
              <a:gd fmla="*/ 202 w 490" name="T50"/>
              <a:gd fmla="*/ 276 h 490" name="T51"/>
              <a:gd fmla="*/ 221 w 490" name="T52"/>
              <a:gd fmla="*/ 257 h 490" name="T53"/>
              <a:gd fmla="*/ 269 w 490" name="T54"/>
              <a:gd fmla="*/ 257 h 490" name="T55"/>
              <a:gd fmla="*/ 288 w 490" name="T56"/>
              <a:gd fmla="*/ 276 h 490" name="T57"/>
              <a:gd fmla="*/ 288 w 490" name="T58"/>
              <a:gd fmla="*/ 398 h 490" name="T59"/>
              <a:gd fmla="*/ 361 w 490" name="T60"/>
              <a:gd fmla="*/ 398 h 490" name="T61"/>
              <a:gd fmla="*/ 377 w 490" name="T62"/>
              <a:gd fmla="*/ 379 h 490" name="T63"/>
              <a:gd fmla="*/ 377 w 490" name="T64"/>
              <a:gd fmla="*/ 268 h 490" name="T65"/>
              <a:gd fmla="*/ 245 w 490" name="T66"/>
              <a:gd fmla="*/ 130 h 490" name="T67"/>
              <a:gd fmla="*/ 113 w 490" name="T68"/>
              <a:gd fmla="*/ 267 h 49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90" w="490">
                <a:moveTo>
                  <a:pt x="245" y="0"/>
                </a:moveTo>
                <a:cubicBezTo>
                  <a:pt x="380" y="0"/>
                  <a:pt x="490" y="110"/>
                  <a:pt x="490" y="245"/>
                </a:cubicBezTo>
                <a:cubicBezTo>
                  <a:pt x="490" y="381"/>
                  <a:pt x="380" y="490"/>
                  <a:pt x="245" y="490"/>
                </a:cubicBezTo>
                <a:cubicBezTo>
                  <a:pt x="110" y="490"/>
                  <a:pt x="0" y="381"/>
                  <a:pt x="0" y="245"/>
                </a:cubicBezTo>
                <a:cubicBezTo>
                  <a:pt x="0" y="110"/>
                  <a:pt x="110" y="0"/>
                  <a:pt x="245" y="0"/>
                </a:cubicBezTo>
                <a:close/>
                <a:moveTo>
                  <a:pt x="436" y="250"/>
                </a:moveTo>
                <a:cubicBezTo>
                  <a:pt x="435" y="254"/>
                  <a:pt x="431" y="256"/>
                  <a:pt x="427" y="256"/>
                </a:cubicBezTo>
                <a:lnTo>
                  <a:pt x="394" y="256"/>
                </a:lnTo>
                <a:cubicBezTo>
                  <a:pt x="391" y="256"/>
                  <a:pt x="388" y="255"/>
                  <a:pt x="386" y="253"/>
                </a:cubicBezTo>
                <a:lnTo>
                  <a:pt x="245" y="105"/>
                </a:lnTo>
                <a:lnTo>
                  <a:pt x="104" y="253"/>
                </a:lnTo>
                <a:cubicBezTo>
                  <a:pt x="102" y="255"/>
                  <a:pt x="99" y="256"/>
                  <a:pt x="96" y="256"/>
                </a:cubicBezTo>
                <a:lnTo>
                  <a:pt x="63" y="256"/>
                </a:lnTo>
                <a:cubicBezTo>
                  <a:pt x="59" y="256"/>
                  <a:pt x="55" y="254"/>
                  <a:pt x="54" y="250"/>
                </a:cubicBezTo>
                <a:cubicBezTo>
                  <a:pt x="52" y="246"/>
                  <a:pt x="53" y="242"/>
                  <a:pt x="56" y="239"/>
                </a:cubicBezTo>
                <a:lnTo>
                  <a:pt x="236" y="52"/>
                </a:lnTo>
                <a:cubicBezTo>
                  <a:pt x="238" y="49"/>
                  <a:pt x="242" y="48"/>
                  <a:pt x="245" y="48"/>
                </a:cubicBezTo>
                <a:cubicBezTo>
                  <a:pt x="248" y="48"/>
                  <a:pt x="252" y="49"/>
                  <a:pt x="254" y="52"/>
                </a:cubicBezTo>
                <a:lnTo>
                  <a:pt x="434" y="239"/>
                </a:lnTo>
                <a:cubicBezTo>
                  <a:pt x="437" y="242"/>
                  <a:pt x="438" y="246"/>
                  <a:pt x="436" y="250"/>
                </a:cubicBezTo>
                <a:close/>
                <a:moveTo>
                  <a:pt x="113" y="267"/>
                </a:moveTo>
                <a:lnTo>
                  <a:pt x="113" y="267"/>
                </a:lnTo>
                <a:lnTo>
                  <a:pt x="113" y="379"/>
                </a:lnTo>
                <a:cubicBezTo>
                  <a:pt x="113" y="389"/>
                  <a:pt x="120" y="398"/>
                  <a:pt x="129" y="398"/>
                </a:cubicBezTo>
                <a:lnTo>
                  <a:pt x="202" y="398"/>
                </a:lnTo>
                <a:lnTo>
                  <a:pt x="202" y="276"/>
                </a:lnTo>
                <a:cubicBezTo>
                  <a:pt x="202" y="266"/>
                  <a:pt x="211" y="257"/>
                  <a:pt x="221" y="257"/>
                </a:cubicBezTo>
                <a:lnTo>
                  <a:pt x="269" y="257"/>
                </a:lnTo>
                <a:cubicBezTo>
                  <a:pt x="279" y="257"/>
                  <a:pt x="288" y="266"/>
                  <a:pt x="288" y="276"/>
                </a:cubicBezTo>
                <a:lnTo>
                  <a:pt x="288" y="398"/>
                </a:lnTo>
                <a:lnTo>
                  <a:pt x="361" y="398"/>
                </a:lnTo>
                <a:cubicBezTo>
                  <a:pt x="370" y="398"/>
                  <a:pt x="377" y="389"/>
                  <a:pt x="377" y="379"/>
                </a:cubicBezTo>
                <a:lnTo>
                  <a:pt x="377" y="268"/>
                </a:lnTo>
                <a:lnTo>
                  <a:pt x="245" y="130"/>
                </a:lnTo>
                <a:lnTo>
                  <a:pt x="113" y="267"/>
                </a:lnTo>
                <a:close/>
              </a:path>
            </a:pathLst>
          </a:custGeom>
          <a:solidFill>
            <a:schemeClr val="bg2"/>
          </a:solidFill>
          <a:ln>
            <a:noFill/>
          </a:ln>
          <a:extLst/>
        </p:spPr>
        <p:txBody>
          <a:bodyPr anchor="t" anchorCtr="0" bIns="45717" compatLnSpc="1" lIns="91434" numCol="1" rIns="91434" tIns="45717" vert="horz" wrap="square">
            <a:prstTxWarp prst="textNoShape">
              <a:avLst/>
            </a:prstTxWarp>
          </a:bodyPr>
          <a:lstStyle/>
          <a:p>
            <a:endParaRPr altLang="en-US" lang="zh-CN"/>
          </a:p>
        </p:txBody>
      </p:sp>
    </p:spTree>
    <p:extLst>
      <p:ext uri="{BB962C8B-B14F-4D97-AF65-F5344CB8AC3E}">
        <p14:creationId val="3902429800"/>
      </p:ext>
    </p:extLst>
  </p:cSld>
  <p:clrMapOvr>
    <a:masterClrMapping/>
  </p:clrMapOvr>
  <mc:AlternateContent>
    <mc:Choice Requires="p14">
      <p:transition advTm="9710" p14:dur="2000" spd="slow">
        <p:blinds dir="vert"/>
      </p:transition>
    </mc:Choice>
    <mc:Fallback>
      <p:transition advTm="971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34"/>
                                        </p:tgtEl>
                                        <p:attrNameLst>
                                          <p:attrName>style.visibility</p:attrName>
                                        </p:attrNameLst>
                                      </p:cBhvr>
                                      <p:to>
                                        <p:strVal val="visible"/>
                                      </p:to>
                                    </p:set>
                                    <p:anim calcmode="lin" valueType="num">
                                      <p:cBhvr>
                                        <p:cTn dur="500" fill="hold" id="7"/>
                                        <p:tgtEl>
                                          <p:spTgt spid="34"/>
                                        </p:tgtEl>
                                        <p:attrNameLst>
                                          <p:attrName>ppt_w</p:attrName>
                                        </p:attrNameLst>
                                      </p:cBhvr>
                                      <p:tavLst>
                                        <p:tav tm="0">
                                          <p:val>
                                            <p:fltVal val="0"/>
                                          </p:val>
                                        </p:tav>
                                        <p:tav tm="100000">
                                          <p:val>
                                            <p:strVal val="#ppt_w"/>
                                          </p:val>
                                        </p:tav>
                                      </p:tavLst>
                                    </p:anim>
                                    <p:anim calcmode="lin" valueType="num">
                                      <p:cBhvr>
                                        <p:cTn dur="500" fill="hold" id="8"/>
                                        <p:tgtEl>
                                          <p:spTgt spid="34"/>
                                        </p:tgtEl>
                                        <p:attrNameLst>
                                          <p:attrName>ppt_h</p:attrName>
                                        </p:attrNameLst>
                                      </p:cBhvr>
                                      <p:tavLst>
                                        <p:tav tm="0">
                                          <p:val>
                                            <p:fltVal val="0"/>
                                          </p:val>
                                        </p:tav>
                                        <p:tav tm="100000">
                                          <p:val>
                                            <p:strVal val="#ppt_h"/>
                                          </p:val>
                                        </p:tav>
                                      </p:tavLst>
                                    </p:anim>
                                    <p:anim calcmode="lin" valueType="num">
                                      <p:cBhvr>
                                        <p:cTn dur="500" fill="hold" id="9"/>
                                        <p:tgtEl>
                                          <p:spTgt spid="34"/>
                                        </p:tgtEl>
                                        <p:attrNameLst>
                                          <p:attrName>style.rotation</p:attrName>
                                        </p:attrNameLst>
                                      </p:cBhvr>
                                      <p:tavLst>
                                        <p:tav tm="0">
                                          <p:val>
                                            <p:fltVal val="90"/>
                                          </p:val>
                                        </p:tav>
                                        <p:tav tm="100000">
                                          <p:val>
                                            <p:fltVal val="0"/>
                                          </p:val>
                                        </p:tav>
                                      </p:tavLst>
                                    </p:anim>
                                    <p:animEffect filter="fade" transition="in">
                                      <p:cBhvr>
                                        <p:cTn dur="500" id="10"/>
                                        <p:tgtEl>
                                          <p:spTgt spid="34"/>
                                        </p:tgtEl>
                                      </p:cBhvr>
                                    </p:animEffect>
                                  </p:childTnLst>
                                </p:cTn>
                              </p:par>
                              <p:par>
                                <p:cTn fill="hold" grpId="0" id="11" nodeType="withEffect" presetClass="entr" presetID="31" presetSubtype="0">
                                  <p:stCondLst>
                                    <p:cond delay="100"/>
                                  </p:stCondLst>
                                  <p:childTnLst>
                                    <p:set>
                                      <p:cBhvr>
                                        <p:cTn dur="1" fill="hold" id="12">
                                          <p:stCondLst>
                                            <p:cond delay="0"/>
                                          </p:stCondLst>
                                        </p:cTn>
                                        <p:tgtEl>
                                          <p:spTgt spid="35"/>
                                        </p:tgtEl>
                                        <p:attrNameLst>
                                          <p:attrName>style.visibility</p:attrName>
                                        </p:attrNameLst>
                                      </p:cBhvr>
                                      <p:to>
                                        <p:strVal val="visible"/>
                                      </p:to>
                                    </p:set>
                                    <p:anim calcmode="lin" valueType="num">
                                      <p:cBhvr>
                                        <p:cTn dur="500" fill="hold" id="13"/>
                                        <p:tgtEl>
                                          <p:spTgt spid="35"/>
                                        </p:tgtEl>
                                        <p:attrNameLst>
                                          <p:attrName>ppt_w</p:attrName>
                                        </p:attrNameLst>
                                      </p:cBhvr>
                                      <p:tavLst>
                                        <p:tav tm="0">
                                          <p:val>
                                            <p:fltVal val="0"/>
                                          </p:val>
                                        </p:tav>
                                        <p:tav tm="100000">
                                          <p:val>
                                            <p:strVal val="#ppt_w"/>
                                          </p:val>
                                        </p:tav>
                                      </p:tavLst>
                                    </p:anim>
                                    <p:anim calcmode="lin" valueType="num">
                                      <p:cBhvr>
                                        <p:cTn dur="500" fill="hold" id="14"/>
                                        <p:tgtEl>
                                          <p:spTgt spid="35"/>
                                        </p:tgtEl>
                                        <p:attrNameLst>
                                          <p:attrName>ppt_h</p:attrName>
                                        </p:attrNameLst>
                                      </p:cBhvr>
                                      <p:tavLst>
                                        <p:tav tm="0">
                                          <p:val>
                                            <p:fltVal val="0"/>
                                          </p:val>
                                        </p:tav>
                                        <p:tav tm="100000">
                                          <p:val>
                                            <p:strVal val="#ppt_h"/>
                                          </p:val>
                                        </p:tav>
                                      </p:tavLst>
                                    </p:anim>
                                    <p:anim calcmode="lin" valueType="num">
                                      <p:cBhvr>
                                        <p:cTn dur="500" fill="hold" id="15"/>
                                        <p:tgtEl>
                                          <p:spTgt spid="35"/>
                                        </p:tgtEl>
                                        <p:attrNameLst>
                                          <p:attrName>style.rotation</p:attrName>
                                        </p:attrNameLst>
                                      </p:cBhvr>
                                      <p:tavLst>
                                        <p:tav tm="0">
                                          <p:val>
                                            <p:fltVal val="90"/>
                                          </p:val>
                                        </p:tav>
                                        <p:tav tm="100000">
                                          <p:val>
                                            <p:fltVal val="0"/>
                                          </p:val>
                                        </p:tav>
                                      </p:tavLst>
                                    </p:anim>
                                    <p:animEffect filter="fade" transition="in">
                                      <p:cBhvr>
                                        <p:cTn dur="500" id="16"/>
                                        <p:tgtEl>
                                          <p:spTgt spid="35"/>
                                        </p:tgtEl>
                                      </p:cBhvr>
                                    </p:animEffect>
                                  </p:childTnLst>
                                </p:cTn>
                              </p:par>
                              <p:par>
                                <p:cTn fill="hold" grpId="0" id="17" nodeType="withEffect" presetClass="entr" presetID="31" presetSubtype="0">
                                  <p:stCondLst>
                                    <p:cond delay="200"/>
                                  </p:stCondLst>
                                  <p:childTnLst>
                                    <p:set>
                                      <p:cBhvr>
                                        <p:cTn dur="1" fill="hold" id="18">
                                          <p:stCondLst>
                                            <p:cond delay="0"/>
                                          </p:stCondLst>
                                        </p:cTn>
                                        <p:tgtEl>
                                          <p:spTgt spid="36"/>
                                        </p:tgtEl>
                                        <p:attrNameLst>
                                          <p:attrName>style.visibility</p:attrName>
                                        </p:attrNameLst>
                                      </p:cBhvr>
                                      <p:to>
                                        <p:strVal val="visible"/>
                                      </p:to>
                                    </p:set>
                                    <p:anim calcmode="lin" valueType="num">
                                      <p:cBhvr>
                                        <p:cTn dur="500" fill="hold" id="19"/>
                                        <p:tgtEl>
                                          <p:spTgt spid="36"/>
                                        </p:tgtEl>
                                        <p:attrNameLst>
                                          <p:attrName>ppt_w</p:attrName>
                                        </p:attrNameLst>
                                      </p:cBhvr>
                                      <p:tavLst>
                                        <p:tav tm="0">
                                          <p:val>
                                            <p:fltVal val="0"/>
                                          </p:val>
                                        </p:tav>
                                        <p:tav tm="100000">
                                          <p:val>
                                            <p:strVal val="#ppt_w"/>
                                          </p:val>
                                        </p:tav>
                                      </p:tavLst>
                                    </p:anim>
                                    <p:anim calcmode="lin" valueType="num">
                                      <p:cBhvr>
                                        <p:cTn dur="500" fill="hold" id="20"/>
                                        <p:tgtEl>
                                          <p:spTgt spid="36"/>
                                        </p:tgtEl>
                                        <p:attrNameLst>
                                          <p:attrName>ppt_h</p:attrName>
                                        </p:attrNameLst>
                                      </p:cBhvr>
                                      <p:tavLst>
                                        <p:tav tm="0">
                                          <p:val>
                                            <p:fltVal val="0"/>
                                          </p:val>
                                        </p:tav>
                                        <p:tav tm="100000">
                                          <p:val>
                                            <p:strVal val="#ppt_h"/>
                                          </p:val>
                                        </p:tav>
                                      </p:tavLst>
                                    </p:anim>
                                    <p:anim calcmode="lin" valueType="num">
                                      <p:cBhvr>
                                        <p:cTn dur="500" fill="hold" id="21"/>
                                        <p:tgtEl>
                                          <p:spTgt spid="36"/>
                                        </p:tgtEl>
                                        <p:attrNameLst>
                                          <p:attrName>style.rotation</p:attrName>
                                        </p:attrNameLst>
                                      </p:cBhvr>
                                      <p:tavLst>
                                        <p:tav tm="0">
                                          <p:val>
                                            <p:fltVal val="90"/>
                                          </p:val>
                                        </p:tav>
                                        <p:tav tm="100000">
                                          <p:val>
                                            <p:fltVal val="0"/>
                                          </p:val>
                                        </p:tav>
                                      </p:tavLst>
                                    </p:anim>
                                    <p:animEffect filter="fade" transition="in">
                                      <p:cBhvr>
                                        <p:cTn dur="500" id="22"/>
                                        <p:tgtEl>
                                          <p:spTgt spid="36"/>
                                        </p:tgtEl>
                                      </p:cBhvr>
                                    </p:animEffect>
                                  </p:childTnLst>
                                </p:cTn>
                              </p:par>
                              <p:par>
                                <p:cTn fill="hold" grpId="0" id="23" nodeType="withEffect" presetClass="entr" presetID="31" presetSubtype="0">
                                  <p:stCondLst>
                                    <p:cond delay="300"/>
                                  </p:stCondLst>
                                  <p:childTnLst>
                                    <p:set>
                                      <p:cBhvr>
                                        <p:cTn dur="1" fill="hold" id="24">
                                          <p:stCondLst>
                                            <p:cond delay="0"/>
                                          </p:stCondLst>
                                        </p:cTn>
                                        <p:tgtEl>
                                          <p:spTgt spid="37"/>
                                        </p:tgtEl>
                                        <p:attrNameLst>
                                          <p:attrName>style.visibility</p:attrName>
                                        </p:attrNameLst>
                                      </p:cBhvr>
                                      <p:to>
                                        <p:strVal val="visible"/>
                                      </p:to>
                                    </p:set>
                                    <p:anim calcmode="lin" valueType="num">
                                      <p:cBhvr>
                                        <p:cTn dur="500" fill="hold" id="25"/>
                                        <p:tgtEl>
                                          <p:spTgt spid="37"/>
                                        </p:tgtEl>
                                        <p:attrNameLst>
                                          <p:attrName>ppt_w</p:attrName>
                                        </p:attrNameLst>
                                      </p:cBhvr>
                                      <p:tavLst>
                                        <p:tav tm="0">
                                          <p:val>
                                            <p:fltVal val="0"/>
                                          </p:val>
                                        </p:tav>
                                        <p:tav tm="100000">
                                          <p:val>
                                            <p:strVal val="#ppt_w"/>
                                          </p:val>
                                        </p:tav>
                                      </p:tavLst>
                                    </p:anim>
                                    <p:anim calcmode="lin" valueType="num">
                                      <p:cBhvr>
                                        <p:cTn dur="500" fill="hold" id="26"/>
                                        <p:tgtEl>
                                          <p:spTgt spid="37"/>
                                        </p:tgtEl>
                                        <p:attrNameLst>
                                          <p:attrName>ppt_h</p:attrName>
                                        </p:attrNameLst>
                                      </p:cBhvr>
                                      <p:tavLst>
                                        <p:tav tm="0">
                                          <p:val>
                                            <p:fltVal val="0"/>
                                          </p:val>
                                        </p:tav>
                                        <p:tav tm="100000">
                                          <p:val>
                                            <p:strVal val="#ppt_h"/>
                                          </p:val>
                                        </p:tav>
                                      </p:tavLst>
                                    </p:anim>
                                    <p:anim calcmode="lin" valueType="num">
                                      <p:cBhvr>
                                        <p:cTn dur="500" fill="hold" id="27"/>
                                        <p:tgtEl>
                                          <p:spTgt spid="37"/>
                                        </p:tgtEl>
                                        <p:attrNameLst>
                                          <p:attrName>style.rotation</p:attrName>
                                        </p:attrNameLst>
                                      </p:cBhvr>
                                      <p:tavLst>
                                        <p:tav tm="0">
                                          <p:val>
                                            <p:fltVal val="90"/>
                                          </p:val>
                                        </p:tav>
                                        <p:tav tm="100000">
                                          <p:val>
                                            <p:fltVal val="0"/>
                                          </p:val>
                                        </p:tav>
                                      </p:tavLst>
                                    </p:anim>
                                    <p:animEffect filter="fade" transition="in">
                                      <p:cBhvr>
                                        <p:cTn dur="500" id="28"/>
                                        <p:tgtEl>
                                          <p:spTgt spid="37"/>
                                        </p:tgtEl>
                                      </p:cBhvr>
                                    </p:animEffect>
                                  </p:childTnLst>
                                </p:cTn>
                              </p:par>
                            </p:childTnLst>
                          </p:cTn>
                        </p:par>
                        <p:par>
                          <p:cTn fill="hold" id="29" nodeType="afterGroup">
                            <p:stCondLst>
                              <p:cond delay="800"/>
                            </p:stCondLst>
                            <p:childTnLst>
                              <p:par>
                                <p:cTn fill="hold" id="30" nodeType="afterEffect" presetClass="entr" presetID="2" presetSubtype="6">
                                  <p:stCondLst>
                                    <p:cond delay="0"/>
                                  </p:stCondLst>
                                  <p:childTnLst>
                                    <p:set>
                                      <p:cBhvr>
                                        <p:cTn dur="1" fill="hold" id="31">
                                          <p:stCondLst>
                                            <p:cond delay="0"/>
                                          </p:stCondLst>
                                        </p:cTn>
                                        <p:tgtEl>
                                          <p:spTgt spid="15"/>
                                        </p:tgtEl>
                                        <p:attrNameLst>
                                          <p:attrName>style.visibility</p:attrName>
                                        </p:attrNameLst>
                                      </p:cBhvr>
                                      <p:to>
                                        <p:strVal val="visible"/>
                                      </p:to>
                                    </p:set>
                                    <p:anim calcmode="lin" valueType="num">
                                      <p:cBhvr additive="base">
                                        <p:cTn dur="500" fill="hold" id="32"/>
                                        <p:tgtEl>
                                          <p:spTgt spid="15"/>
                                        </p:tgtEl>
                                        <p:attrNameLst>
                                          <p:attrName>ppt_x</p:attrName>
                                        </p:attrNameLst>
                                      </p:cBhvr>
                                      <p:tavLst>
                                        <p:tav tm="0">
                                          <p:val>
                                            <p:strVal val="1+#ppt_w/2"/>
                                          </p:val>
                                        </p:tav>
                                        <p:tav tm="100000">
                                          <p:val>
                                            <p:strVal val="#ppt_x"/>
                                          </p:val>
                                        </p:tav>
                                      </p:tavLst>
                                    </p:anim>
                                    <p:anim calcmode="lin" valueType="num">
                                      <p:cBhvr additive="base">
                                        <p:cTn dur="500" fill="hold" id="33"/>
                                        <p:tgtEl>
                                          <p:spTgt spid="15"/>
                                        </p:tgtEl>
                                        <p:attrNameLst>
                                          <p:attrName>ppt_y</p:attrName>
                                        </p:attrNameLst>
                                      </p:cBhvr>
                                      <p:tavLst>
                                        <p:tav tm="0">
                                          <p:val>
                                            <p:strVal val="1+#ppt_h/2"/>
                                          </p:val>
                                        </p:tav>
                                        <p:tav tm="100000">
                                          <p:val>
                                            <p:strVal val="#ppt_y"/>
                                          </p:val>
                                        </p:tav>
                                      </p:tavLst>
                                    </p:anim>
                                  </p:childTnLst>
                                </p:cTn>
                              </p:par>
                              <p:par>
                                <p:cTn fill="hold" id="34" nodeType="withEffect" presetClass="entr" presetID="2" presetSubtype="6">
                                  <p:stCondLst>
                                    <p:cond delay="100"/>
                                  </p:stCondLst>
                                  <p:childTnLst>
                                    <p:set>
                                      <p:cBhvr>
                                        <p:cTn dur="1" fill="hold" id="35">
                                          <p:stCondLst>
                                            <p:cond delay="0"/>
                                          </p:stCondLst>
                                        </p:cTn>
                                        <p:tgtEl>
                                          <p:spTgt spid="16"/>
                                        </p:tgtEl>
                                        <p:attrNameLst>
                                          <p:attrName>style.visibility</p:attrName>
                                        </p:attrNameLst>
                                      </p:cBhvr>
                                      <p:to>
                                        <p:strVal val="visible"/>
                                      </p:to>
                                    </p:set>
                                    <p:anim calcmode="lin" valueType="num">
                                      <p:cBhvr additive="base">
                                        <p:cTn dur="500" fill="hold" id="36"/>
                                        <p:tgtEl>
                                          <p:spTgt spid="16"/>
                                        </p:tgtEl>
                                        <p:attrNameLst>
                                          <p:attrName>ppt_x</p:attrName>
                                        </p:attrNameLst>
                                      </p:cBhvr>
                                      <p:tavLst>
                                        <p:tav tm="0">
                                          <p:val>
                                            <p:strVal val="1+#ppt_w/2"/>
                                          </p:val>
                                        </p:tav>
                                        <p:tav tm="100000">
                                          <p:val>
                                            <p:strVal val="#ppt_x"/>
                                          </p:val>
                                        </p:tav>
                                      </p:tavLst>
                                    </p:anim>
                                    <p:anim calcmode="lin" valueType="num">
                                      <p:cBhvr additive="base">
                                        <p:cTn dur="500" fill="hold" id="37"/>
                                        <p:tgtEl>
                                          <p:spTgt spid="16"/>
                                        </p:tgtEl>
                                        <p:attrNameLst>
                                          <p:attrName>ppt_y</p:attrName>
                                        </p:attrNameLst>
                                      </p:cBhvr>
                                      <p:tavLst>
                                        <p:tav tm="0">
                                          <p:val>
                                            <p:strVal val="1+#ppt_h/2"/>
                                          </p:val>
                                        </p:tav>
                                        <p:tav tm="100000">
                                          <p:val>
                                            <p:strVal val="#ppt_y"/>
                                          </p:val>
                                        </p:tav>
                                      </p:tavLst>
                                    </p:anim>
                                  </p:childTnLst>
                                </p:cTn>
                              </p:par>
                              <p:par>
                                <p:cTn fill="hold" id="38" nodeType="withEffect" presetClass="entr" presetID="2" presetSubtype="6">
                                  <p:stCondLst>
                                    <p:cond delay="200"/>
                                  </p:stCondLst>
                                  <p:childTnLst>
                                    <p:set>
                                      <p:cBhvr>
                                        <p:cTn dur="1" fill="hold" id="39">
                                          <p:stCondLst>
                                            <p:cond delay="0"/>
                                          </p:stCondLst>
                                        </p:cTn>
                                        <p:tgtEl>
                                          <p:spTgt spid="17"/>
                                        </p:tgtEl>
                                        <p:attrNameLst>
                                          <p:attrName>style.visibility</p:attrName>
                                        </p:attrNameLst>
                                      </p:cBhvr>
                                      <p:to>
                                        <p:strVal val="visible"/>
                                      </p:to>
                                    </p:set>
                                    <p:anim calcmode="lin" valueType="num">
                                      <p:cBhvr additive="base">
                                        <p:cTn dur="500" fill="hold" id="40"/>
                                        <p:tgtEl>
                                          <p:spTgt spid="17"/>
                                        </p:tgtEl>
                                        <p:attrNameLst>
                                          <p:attrName>ppt_x</p:attrName>
                                        </p:attrNameLst>
                                      </p:cBhvr>
                                      <p:tavLst>
                                        <p:tav tm="0">
                                          <p:val>
                                            <p:strVal val="1+#ppt_w/2"/>
                                          </p:val>
                                        </p:tav>
                                        <p:tav tm="100000">
                                          <p:val>
                                            <p:strVal val="#ppt_x"/>
                                          </p:val>
                                        </p:tav>
                                      </p:tavLst>
                                    </p:anim>
                                    <p:anim calcmode="lin" valueType="num">
                                      <p:cBhvr additive="base">
                                        <p:cTn dur="500" fill="hold" id="41"/>
                                        <p:tgtEl>
                                          <p:spTgt spid="17"/>
                                        </p:tgtEl>
                                        <p:attrNameLst>
                                          <p:attrName>ppt_y</p:attrName>
                                        </p:attrNameLst>
                                      </p:cBhvr>
                                      <p:tavLst>
                                        <p:tav tm="0">
                                          <p:val>
                                            <p:strVal val="1+#ppt_h/2"/>
                                          </p:val>
                                        </p:tav>
                                        <p:tav tm="100000">
                                          <p:val>
                                            <p:strVal val="#ppt_y"/>
                                          </p:val>
                                        </p:tav>
                                      </p:tavLst>
                                    </p:anim>
                                  </p:childTnLst>
                                </p:cTn>
                              </p:par>
                              <p:par>
                                <p:cTn fill="hold" id="42" nodeType="withEffect" presetClass="entr" presetID="2" presetSubtype="6">
                                  <p:stCondLst>
                                    <p:cond delay="300"/>
                                  </p:stCondLst>
                                  <p:childTnLst>
                                    <p:set>
                                      <p:cBhvr>
                                        <p:cTn dur="1" fill="hold" id="43">
                                          <p:stCondLst>
                                            <p:cond delay="0"/>
                                          </p:stCondLst>
                                        </p:cTn>
                                        <p:tgtEl>
                                          <p:spTgt spid="18"/>
                                        </p:tgtEl>
                                        <p:attrNameLst>
                                          <p:attrName>style.visibility</p:attrName>
                                        </p:attrNameLst>
                                      </p:cBhvr>
                                      <p:to>
                                        <p:strVal val="visible"/>
                                      </p:to>
                                    </p:set>
                                    <p:anim calcmode="lin" valueType="num">
                                      <p:cBhvr additive="base">
                                        <p:cTn dur="500" fill="hold" id="44"/>
                                        <p:tgtEl>
                                          <p:spTgt spid="18"/>
                                        </p:tgtEl>
                                        <p:attrNameLst>
                                          <p:attrName>ppt_x</p:attrName>
                                        </p:attrNameLst>
                                      </p:cBhvr>
                                      <p:tavLst>
                                        <p:tav tm="0">
                                          <p:val>
                                            <p:strVal val="1+#ppt_w/2"/>
                                          </p:val>
                                        </p:tav>
                                        <p:tav tm="100000">
                                          <p:val>
                                            <p:strVal val="#ppt_x"/>
                                          </p:val>
                                        </p:tav>
                                      </p:tavLst>
                                    </p:anim>
                                    <p:anim calcmode="lin" valueType="num">
                                      <p:cBhvr additive="base">
                                        <p:cTn dur="500" fill="hold" id="45"/>
                                        <p:tgtEl>
                                          <p:spTgt spid="18"/>
                                        </p:tgtEl>
                                        <p:attrNameLst>
                                          <p:attrName>ppt_y</p:attrName>
                                        </p:attrNameLst>
                                      </p:cBhvr>
                                      <p:tavLst>
                                        <p:tav tm="0">
                                          <p:val>
                                            <p:strVal val="1+#ppt_h/2"/>
                                          </p:val>
                                        </p:tav>
                                        <p:tav tm="100000">
                                          <p:val>
                                            <p:strVal val="#ppt_y"/>
                                          </p:val>
                                        </p:tav>
                                      </p:tavLst>
                                    </p:anim>
                                  </p:childTnLst>
                                </p:cTn>
                              </p:par>
                            </p:childTnLst>
                          </p:cTn>
                        </p:par>
                        <p:par>
                          <p:cTn fill="hold" id="46" nodeType="afterGroup">
                            <p:stCondLst>
                              <p:cond delay="1600"/>
                            </p:stCondLst>
                            <p:childTnLst>
                              <p:par>
                                <p:cTn fill="hold" grpId="0" id="47" nodeType="afterEffect" presetClass="entr" presetID="56" presetSubtype="0">
                                  <p:stCondLst>
                                    <p:cond delay="0"/>
                                  </p:stCondLst>
                                  <p:iterate type="lt">
                                    <p:tmPct val="10000"/>
                                  </p:iterate>
                                  <p:childTnLst>
                                    <p:set>
                                      <p:cBhvr>
                                        <p:cTn dur="1" fill="hold" id="48">
                                          <p:stCondLst>
                                            <p:cond delay="0"/>
                                          </p:stCondLst>
                                        </p:cTn>
                                        <p:tgtEl>
                                          <p:spTgt spid="67"/>
                                        </p:tgtEl>
                                        <p:attrNameLst>
                                          <p:attrName>style.visibility</p:attrName>
                                        </p:attrNameLst>
                                      </p:cBhvr>
                                      <p:to>
                                        <p:strVal val="visible"/>
                                      </p:to>
                                    </p:set>
                                    <p:anim by="(-#ppt_w*2)" calcmode="lin" valueType="num">
                                      <p:cBhvr rctx="PPT">
                                        <p:cTn autoRev="1" dur="500" fill="hold" id="49">
                                          <p:stCondLst>
                                            <p:cond delay="0"/>
                                          </p:stCondLst>
                                        </p:cTn>
                                        <p:tgtEl>
                                          <p:spTgt spid="67"/>
                                        </p:tgtEl>
                                        <p:attrNameLst>
                                          <p:attrName>ppt_w</p:attrName>
                                        </p:attrNameLst>
                                      </p:cBhvr>
                                    </p:anim>
                                    <p:anim by="(#ppt_w*0.50)" calcmode="lin" valueType="num">
                                      <p:cBhvr>
                                        <p:cTn autoRev="1" decel="50000" dur="500" fill="hold" id="50">
                                          <p:stCondLst>
                                            <p:cond delay="0"/>
                                          </p:stCondLst>
                                        </p:cTn>
                                        <p:tgtEl>
                                          <p:spTgt spid="67"/>
                                        </p:tgtEl>
                                        <p:attrNameLst>
                                          <p:attrName>ppt_x</p:attrName>
                                        </p:attrNameLst>
                                      </p:cBhvr>
                                    </p:anim>
                                    <p:anim calcmode="lin" from="(-#ppt_h/2)" to="(#ppt_y)" valueType="num">
                                      <p:cBhvr>
                                        <p:cTn dur="1000" fill="hold" id="51">
                                          <p:stCondLst>
                                            <p:cond delay="0"/>
                                          </p:stCondLst>
                                        </p:cTn>
                                        <p:tgtEl>
                                          <p:spTgt spid="67"/>
                                        </p:tgtEl>
                                        <p:attrNameLst>
                                          <p:attrName>ppt_y</p:attrName>
                                        </p:attrNameLst>
                                      </p:cBhvr>
                                    </p:anim>
                                    <p:animRot by="21600000">
                                      <p:cBhvr>
                                        <p:cTn dur="1000" fill="hold" id="52">
                                          <p:stCondLst>
                                            <p:cond delay="0"/>
                                          </p:stCondLst>
                                        </p:cTn>
                                        <p:tgtEl>
                                          <p:spTgt spid="67"/>
                                        </p:tgtEl>
                                        <p:attrNameLst>
                                          <p:attrName>r</p:attrName>
                                        </p:attrNameLst>
                                      </p:cBhvr>
                                    </p:animRot>
                                  </p:childTnLst>
                                </p:cTn>
                              </p:par>
                            </p:childTnLst>
                          </p:cTn>
                        </p:par>
                        <p:par>
                          <p:cTn fill="hold" id="53" nodeType="afterGroup">
                            <p:stCondLst>
                              <p:cond delay="2600"/>
                            </p:stCondLst>
                            <p:childTnLst>
                              <p:par>
                                <p:cTn fill="hold" grpId="0" id="54" nodeType="afterEffect" presetClass="entr" presetID="22" presetSubtype="8">
                                  <p:stCondLst>
                                    <p:cond delay="0"/>
                                  </p:stCondLst>
                                  <p:childTnLst>
                                    <p:set>
                                      <p:cBhvr>
                                        <p:cTn dur="1" fill="hold" id="55">
                                          <p:stCondLst>
                                            <p:cond delay="0"/>
                                          </p:stCondLst>
                                        </p:cTn>
                                        <p:tgtEl>
                                          <p:spTgt spid="68"/>
                                        </p:tgtEl>
                                        <p:attrNameLst>
                                          <p:attrName>style.visibility</p:attrName>
                                        </p:attrNameLst>
                                      </p:cBhvr>
                                      <p:to>
                                        <p:strVal val="visible"/>
                                      </p:to>
                                    </p:set>
                                    <p:animEffect filter="wipe(left)" transition="in">
                                      <p:cBhvr>
                                        <p:cTn dur="500" id="56"/>
                                        <p:tgtEl>
                                          <p:spTgt spid="68"/>
                                        </p:tgtEl>
                                      </p:cBhvr>
                                    </p:animEffect>
                                  </p:childTnLst>
                                </p:cTn>
                              </p:par>
                            </p:childTnLst>
                          </p:cTn>
                        </p:par>
                        <p:par>
                          <p:cTn fill="hold" id="57" nodeType="afterGroup">
                            <p:stCondLst>
                              <p:cond delay="3100"/>
                            </p:stCondLst>
                            <p:childTnLst>
                              <p:par>
                                <p:cTn fill="hold" grpId="0" id="58" nodeType="afterEffect" presetClass="entr" presetID="2" presetSubtype="1">
                                  <p:stCondLst>
                                    <p:cond delay="0"/>
                                  </p:stCondLst>
                                  <p:childTnLst>
                                    <p:set>
                                      <p:cBhvr>
                                        <p:cTn dur="1" fill="hold" id="59">
                                          <p:stCondLst>
                                            <p:cond delay="0"/>
                                          </p:stCondLst>
                                        </p:cTn>
                                        <p:tgtEl>
                                          <p:spTgt spid="74"/>
                                        </p:tgtEl>
                                        <p:attrNameLst>
                                          <p:attrName>style.visibility</p:attrName>
                                        </p:attrNameLst>
                                      </p:cBhvr>
                                      <p:to>
                                        <p:strVal val="visible"/>
                                      </p:to>
                                    </p:set>
                                    <p:anim calcmode="lin" valueType="num">
                                      <p:cBhvr additive="base">
                                        <p:cTn dur="300" fill="hold" id="60"/>
                                        <p:tgtEl>
                                          <p:spTgt spid="74"/>
                                        </p:tgtEl>
                                        <p:attrNameLst>
                                          <p:attrName>ppt_x</p:attrName>
                                        </p:attrNameLst>
                                      </p:cBhvr>
                                      <p:tavLst>
                                        <p:tav tm="0">
                                          <p:val>
                                            <p:strVal val="#ppt_x"/>
                                          </p:val>
                                        </p:tav>
                                        <p:tav tm="100000">
                                          <p:val>
                                            <p:strVal val="#ppt_x"/>
                                          </p:val>
                                        </p:tav>
                                      </p:tavLst>
                                    </p:anim>
                                    <p:anim calcmode="lin" valueType="num">
                                      <p:cBhvr additive="base">
                                        <p:cTn dur="300" fill="hold" id="61"/>
                                        <p:tgtEl>
                                          <p:spTgt spid="74"/>
                                        </p:tgtEl>
                                        <p:attrNameLst>
                                          <p:attrName>ppt_y</p:attrName>
                                        </p:attrNameLst>
                                      </p:cBhvr>
                                      <p:tavLst>
                                        <p:tav tm="0">
                                          <p:val>
                                            <p:strVal val="0-#ppt_h/2"/>
                                          </p:val>
                                        </p:tav>
                                        <p:tav tm="100000">
                                          <p:val>
                                            <p:strVal val="#ppt_y"/>
                                          </p:val>
                                        </p:tav>
                                      </p:tavLst>
                                    </p:anim>
                                  </p:childTnLst>
                                </p:cTn>
                              </p:par>
                              <p:par>
                                <p:cTn fill="hold" grpId="0" id="62" nodeType="withEffect" presetClass="entr" presetID="2" presetSubtype="1">
                                  <p:stCondLst>
                                    <p:cond delay="0"/>
                                  </p:stCondLst>
                                  <p:childTnLst>
                                    <p:set>
                                      <p:cBhvr>
                                        <p:cTn dur="1" fill="hold" id="63">
                                          <p:stCondLst>
                                            <p:cond delay="0"/>
                                          </p:stCondLst>
                                        </p:cTn>
                                        <p:tgtEl>
                                          <p:spTgt spid="70"/>
                                        </p:tgtEl>
                                        <p:attrNameLst>
                                          <p:attrName>style.visibility</p:attrName>
                                        </p:attrNameLst>
                                      </p:cBhvr>
                                      <p:to>
                                        <p:strVal val="visible"/>
                                      </p:to>
                                    </p:set>
                                    <p:anim calcmode="lin" valueType="num">
                                      <p:cBhvr additive="base">
                                        <p:cTn dur="300" fill="hold" id="64"/>
                                        <p:tgtEl>
                                          <p:spTgt spid="70"/>
                                        </p:tgtEl>
                                        <p:attrNameLst>
                                          <p:attrName>ppt_x</p:attrName>
                                        </p:attrNameLst>
                                      </p:cBhvr>
                                      <p:tavLst>
                                        <p:tav tm="0">
                                          <p:val>
                                            <p:strVal val="#ppt_x"/>
                                          </p:val>
                                        </p:tav>
                                        <p:tav tm="100000">
                                          <p:val>
                                            <p:strVal val="#ppt_x"/>
                                          </p:val>
                                        </p:tav>
                                      </p:tavLst>
                                    </p:anim>
                                    <p:anim calcmode="lin" valueType="num">
                                      <p:cBhvr additive="base">
                                        <p:cTn dur="300" fill="hold" id="65"/>
                                        <p:tgtEl>
                                          <p:spTgt spid="70"/>
                                        </p:tgtEl>
                                        <p:attrNameLst>
                                          <p:attrName>ppt_y</p:attrName>
                                        </p:attrNameLst>
                                      </p:cBhvr>
                                      <p:tavLst>
                                        <p:tav tm="0">
                                          <p:val>
                                            <p:strVal val="0-#ppt_h/2"/>
                                          </p:val>
                                        </p:tav>
                                        <p:tav tm="100000">
                                          <p:val>
                                            <p:strVal val="#ppt_y"/>
                                          </p:val>
                                        </p:tav>
                                      </p:tavLst>
                                    </p:anim>
                                  </p:childTnLst>
                                </p:cTn>
                              </p:par>
                            </p:childTnLst>
                          </p:cTn>
                        </p:par>
                        <p:par>
                          <p:cTn fill="hold" id="66" nodeType="afterGroup">
                            <p:stCondLst>
                              <p:cond delay="3400"/>
                            </p:stCondLst>
                            <p:childTnLst>
                              <p:par>
                                <p:cTn fill="hold" grpId="0" id="67" nodeType="afterEffect" presetClass="entr" presetID="22" presetSubtype="8">
                                  <p:stCondLst>
                                    <p:cond delay="0"/>
                                  </p:stCondLst>
                                  <p:childTnLst>
                                    <p:set>
                                      <p:cBhvr>
                                        <p:cTn dur="1" fill="hold" id="68">
                                          <p:stCondLst>
                                            <p:cond delay="0"/>
                                          </p:stCondLst>
                                        </p:cTn>
                                        <p:tgtEl>
                                          <p:spTgt spid="69"/>
                                        </p:tgtEl>
                                        <p:attrNameLst>
                                          <p:attrName>style.visibility</p:attrName>
                                        </p:attrNameLst>
                                      </p:cBhvr>
                                      <p:to>
                                        <p:strVal val="visible"/>
                                      </p:to>
                                    </p:set>
                                    <p:animEffect filter="wipe(left)" transition="in">
                                      <p:cBhvr>
                                        <p:cTn dur="500" id="69"/>
                                        <p:tgtEl>
                                          <p:spTgt spid="69"/>
                                        </p:tgtEl>
                                      </p:cBhvr>
                                    </p:animEffect>
                                  </p:childTnLst>
                                </p:cTn>
                              </p:par>
                              <p:par>
                                <p:cTn fill="hold" grpId="0" id="70" nodeType="withEffect" presetClass="entr" presetID="22" presetSubtype="8">
                                  <p:stCondLst>
                                    <p:cond delay="0"/>
                                  </p:stCondLst>
                                  <p:childTnLst>
                                    <p:set>
                                      <p:cBhvr>
                                        <p:cTn dur="1" fill="hold" id="71">
                                          <p:stCondLst>
                                            <p:cond delay="0"/>
                                          </p:stCondLst>
                                        </p:cTn>
                                        <p:tgtEl>
                                          <p:spTgt spid="71"/>
                                        </p:tgtEl>
                                        <p:attrNameLst>
                                          <p:attrName>style.visibility</p:attrName>
                                        </p:attrNameLst>
                                      </p:cBhvr>
                                      <p:to>
                                        <p:strVal val="visible"/>
                                      </p:to>
                                    </p:set>
                                    <p:animEffect filter="wipe(left)" transition="in">
                                      <p:cBhvr>
                                        <p:cTn dur="500" id="72"/>
                                        <p:tgtEl>
                                          <p:spTgt spid="71"/>
                                        </p:tgtEl>
                                      </p:cBhvr>
                                    </p:animEffect>
                                  </p:childTnLst>
                                </p:cTn>
                              </p:par>
                            </p:childTnLst>
                          </p:cTn>
                        </p:par>
                        <p:par>
                          <p:cTn fill="hold" id="73" nodeType="afterGroup">
                            <p:stCondLst>
                              <p:cond delay="3900"/>
                            </p:stCondLst>
                            <p:childTnLst>
                              <p:par>
                                <p:cTn fill="hold" grpId="0" id="74" nodeType="afterEffect" presetClass="entr" presetID="2" presetSubtype="9">
                                  <p:stCondLst>
                                    <p:cond delay="0"/>
                                  </p:stCondLst>
                                  <p:childTnLst>
                                    <p:set>
                                      <p:cBhvr>
                                        <p:cTn dur="1" fill="hold" id="75">
                                          <p:stCondLst>
                                            <p:cond delay="0"/>
                                          </p:stCondLst>
                                        </p:cTn>
                                        <p:tgtEl>
                                          <p:spTgt spid="32"/>
                                        </p:tgtEl>
                                        <p:attrNameLst>
                                          <p:attrName>style.visibility</p:attrName>
                                        </p:attrNameLst>
                                      </p:cBhvr>
                                      <p:to>
                                        <p:strVal val="visible"/>
                                      </p:to>
                                    </p:set>
                                    <p:anim calcmode="lin" valueType="num">
                                      <p:cBhvr additive="base">
                                        <p:cTn dur="500" fill="hold" id="76"/>
                                        <p:tgtEl>
                                          <p:spTgt spid="32"/>
                                        </p:tgtEl>
                                        <p:attrNameLst>
                                          <p:attrName>ppt_x</p:attrName>
                                        </p:attrNameLst>
                                      </p:cBhvr>
                                      <p:tavLst>
                                        <p:tav tm="0">
                                          <p:val>
                                            <p:strVal val="0-#ppt_w/2"/>
                                          </p:val>
                                        </p:tav>
                                        <p:tav tm="100000">
                                          <p:val>
                                            <p:strVal val="#ppt_x"/>
                                          </p:val>
                                        </p:tav>
                                      </p:tavLst>
                                    </p:anim>
                                    <p:anim calcmode="lin" valueType="num">
                                      <p:cBhvr additive="base">
                                        <p:cTn dur="500" fill="hold" id="77"/>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4"/>
      <p:bldP grpId="0" spid="35"/>
      <p:bldP grpId="0" spid="36"/>
      <p:bldP grpId="0" spid="37"/>
      <p:bldP grpId="0" spid="67"/>
      <p:bldP grpId="0" spid="68"/>
      <p:bldP grpId="0" spid="69"/>
      <p:bldP grpId="0" spid="70"/>
      <p:bldP grpId="0" spid="71"/>
      <p:bldP grpId="0" spid="74"/>
    </p:bldLst>
  </p:timing>
  <p:extLst mod="1"/>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5" name="TextBox 54"/>
          <p:cNvSpPr txBox="1"/>
          <p:nvPr/>
        </p:nvSpPr>
        <p:spPr>
          <a:xfrm>
            <a:off x="697780" y="323945"/>
            <a:ext cx="5976665" cy="579114"/>
          </a:xfrm>
          <a:prstGeom prst="rect">
            <a:avLst/>
          </a:prstGeom>
          <a:noFill/>
        </p:spPr>
        <p:txBody>
          <a:bodyPr bIns="45717" lIns="91434" rIns="91434" rtlCol="0" tIns="45717" wrap="square">
            <a:spAutoFit/>
          </a:bodyPr>
          <a:lstStyle>
            <a:defPPr>
              <a:defRPr lang="zh-CN"/>
            </a:defPPr>
            <a:lvl1pPr>
              <a:defRPr sz="3200">
                <a:solidFill>
                  <a:schemeClr val="tx1">
                    <a:lumMod val="75000"/>
                  </a:schemeClr>
                </a:solidFill>
                <a:latin charset="-122" pitchFamily="65" typeface="方正卡通简体"/>
                <a:ea charset="-122" pitchFamily="65" typeface="方正卡通简体"/>
              </a:defRPr>
            </a:lvl1pPr>
          </a:lstStyle>
          <a:p>
            <a:r>
              <a:rPr altLang="en-US" b="1" lang="zh-CN" smtClean="0">
                <a:solidFill>
                  <a:schemeClr val="accent1"/>
                </a:solidFill>
                <a:latin typeface="微软雅黑"/>
                <a:ea typeface="微软雅黑"/>
              </a:rPr>
              <a:t>资料室管理工作</a:t>
            </a:r>
          </a:p>
        </p:txBody>
      </p:sp>
      <p:sp>
        <p:nvSpPr>
          <p:cNvPr id="5" name="Freeform 5"/>
          <p:cNvSpPr/>
          <p:nvPr/>
        </p:nvSpPr>
        <p:spPr bwMode="auto">
          <a:xfrm>
            <a:off x="269689" y="268014"/>
            <a:ext cx="262719" cy="266671"/>
          </a:xfrm>
          <a:custGeom>
            <a:gdLst>
              <a:gd fmla="*/ 11 w 295" name="T0"/>
              <a:gd fmla="*/ 128 h 295" name="T1"/>
              <a:gd fmla="*/ 128 w 295" name="T2"/>
              <a:gd fmla="*/ 11 h 295" name="T3"/>
              <a:gd fmla="*/ 167 w 295" name="T4"/>
              <a:gd fmla="*/ 11 h 295" name="T5"/>
              <a:gd fmla="*/ 284 w 295" name="T6"/>
              <a:gd fmla="*/ 128 h 295" name="T7"/>
              <a:gd fmla="*/ 284 w 295" name="T8"/>
              <a:gd fmla="*/ 167 h 295" name="T9"/>
              <a:gd fmla="*/ 167 w 295" name="T10"/>
              <a:gd fmla="*/ 284 h 295" name="T11"/>
              <a:gd fmla="*/ 128 w 295" name="T12"/>
              <a:gd fmla="*/ 284 h 295" name="T13"/>
              <a:gd fmla="*/ 11 w 295" name="T14"/>
              <a:gd fmla="*/ 167 h 295" name="T15"/>
              <a:gd fmla="*/ 11 w 295" name="T16"/>
              <a:gd fmla="*/ 128 h 29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5" w="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6" name="Freeform 6"/>
          <p:cNvSpPr/>
          <p:nvPr/>
        </p:nvSpPr>
        <p:spPr bwMode="auto">
          <a:xfrm>
            <a:off x="441542" y="441843"/>
            <a:ext cx="262719" cy="268645"/>
          </a:xfrm>
          <a:custGeom>
            <a:gdLst>
              <a:gd fmla="*/ 11 w 295" name="T0"/>
              <a:gd fmla="*/ 128 h 295" name="T1"/>
              <a:gd fmla="*/ 128 w 295" name="T2"/>
              <a:gd fmla="*/ 11 h 295" name="T3"/>
              <a:gd fmla="*/ 167 w 295" name="T4"/>
              <a:gd fmla="*/ 11 h 295" name="T5"/>
              <a:gd fmla="*/ 284 w 295" name="T6"/>
              <a:gd fmla="*/ 128 h 295" name="T7"/>
              <a:gd fmla="*/ 284 w 295" name="T8"/>
              <a:gd fmla="*/ 167 h 295" name="T9"/>
              <a:gd fmla="*/ 167 w 295" name="T10"/>
              <a:gd fmla="*/ 284 h 295" name="T11"/>
              <a:gd fmla="*/ 128 w 295" name="T12"/>
              <a:gd fmla="*/ 284 h 295" name="T13"/>
              <a:gd fmla="*/ 11 w 295" name="T14"/>
              <a:gd fmla="*/ 167 h 295" name="T15"/>
              <a:gd fmla="*/ 11 w 295" name="T16"/>
              <a:gd fmla="*/ 128 h 29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5" w="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7" name="Freeform 7"/>
          <p:cNvSpPr/>
          <p:nvPr/>
        </p:nvSpPr>
        <p:spPr bwMode="auto">
          <a:xfrm>
            <a:off x="265738" y="623573"/>
            <a:ext cx="260742" cy="266671"/>
          </a:xfrm>
          <a:custGeom>
            <a:gdLst>
              <a:gd fmla="*/ 11 w 295" name="T0"/>
              <a:gd fmla="*/ 128 h 295" name="T1"/>
              <a:gd fmla="*/ 128 w 295" name="T2"/>
              <a:gd fmla="*/ 11 h 295" name="T3"/>
              <a:gd fmla="*/ 167 w 295" name="T4"/>
              <a:gd fmla="*/ 11 h 295" name="T5"/>
              <a:gd fmla="*/ 284 w 295" name="T6"/>
              <a:gd fmla="*/ 128 h 295" name="T7"/>
              <a:gd fmla="*/ 284 w 295" name="T8"/>
              <a:gd fmla="*/ 167 h 295" name="T9"/>
              <a:gd fmla="*/ 167 w 295" name="T10"/>
              <a:gd fmla="*/ 284 h 295" name="T11"/>
              <a:gd fmla="*/ 128 w 295" name="T12"/>
              <a:gd fmla="*/ 284 h 295" name="T13"/>
              <a:gd fmla="*/ 11 w 295" name="T14"/>
              <a:gd fmla="*/ 167 h 295" name="T15"/>
              <a:gd fmla="*/ 11 w 295" name="T16"/>
              <a:gd fmla="*/ 128 h 29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5" w="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8" name="Freeform 10"/>
          <p:cNvSpPr>
            <a:spLocks noEditPoints="1"/>
          </p:cNvSpPr>
          <p:nvPr/>
        </p:nvSpPr>
        <p:spPr bwMode="auto">
          <a:xfrm>
            <a:off x="708026" y="3609505"/>
            <a:ext cx="2646363" cy="284163"/>
          </a:xfrm>
          <a:custGeom>
            <a:gdLst>
              <a:gd fmla="*/ 0 w 3467" name="T0"/>
              <a:gd fmla="*/ 51 h 374" name="T1"/>
              <a:gd fmla="*/ 3467 w 3467" name="T2"/>
              <a:gd fmla="*/ 51 h 374" name="T3"/>
              <a:gd fmla="*/ 3467 w 3467" name="T4"/>
              <a:gd fmla="*/ 0 h 374" name="T5"/>
              <a:gd fmla="*/ 0 w 3467" name="T6"/>
              <a:gd fmla="*/ 0 h 374" name="T7"/>
              <a:gd fmla="*/ 0 w 3467" name="T8"/>
              <a:gd fmla="*/ 51 h 374" name="T9"/>
              <a:gd fmla="*/ 1795 w 3467" name="T10"/>
              <a:gd fmla="*/ 374 h 374" name="T11"/>
              <a:gd fmla="*/ 1905 w 3467" name="T12"/>
              <a:gd fmla="*/ 238 h 374" name="T13"/>
              <a:gd fmla="*/ 2014 w 3467" name="T14"/>
              <a:gd fmla="*/ 103 h 374" name="T15"/>
              <a:gd fmla="*/ 1795 w 3467" name="T16"/>
              <a:gd fmla="*/ 103 h 374" name="T17"/>
              <a:gd fmla="*/ 1577 w 3467" name="T18"/>
              <a:gd fmla="*/ 103 h 374" name="T19"/>
              <a:gd fmla="*/ 1686 w 3467" name="T20"/>
              <a:gd fmla="*/ 238 h 374" name="T21"/>
              <a:gd fmla="*/ 1795 w 3467" name="T22"/>
              <a:gd fmla="*/ 374 h 37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74" w="3467">
                <a:moveTo>
                  <a:pt x="0" y="51"/>
                </a:moveTo>
                <a:lnTo>
                  <a:pt x="3467" y="51"/>
                </a:lnTo>
                <a:lnTo>
                  <a:pt x="3467" y="0"/>
                </a:lnTo>
                <a:lnTo>
                  <a:pt x="0" y="0"/>
                </a:lnTo>
                <a:lnTo>
                  <a:pt x="0" y="51"/>
                </a:lnTo>
                <a:close/>
                <a:moveTo>
                  <a:pt x="1795" y="374"/>
                </a:moveTo>
                <a:lnTo>
                  <a:pt x="1905" y="238"/>
                </a:lnTo>
                <a:lnTo>
                  <a:pt x="2014" y="103"/>
                </a:lnTo>
                <a:lnTo>
                  <a:pt x="1795" y="103"/>
                </a:lnTo>
                <a:lnTo>
                  <a:pt x="1577" y="103"/>
                </a:lnTo>
                <a:lnTo>
                  <a:pt x="1686" y="238"/>
                </a:lnTo>
                <a:lnTo>
                  <a:pt x="1795" y="374"/>
                </a:lnTo>
                <a:close/>
              </a:path>
            </a:pathLst>
          </a:custGeom>
          <a:solidFill>
            <a:schemeClr val="bg2"/>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9" name="Freeform 11"/>
          <p:cNvSpPr>
            <a:spLocks noEditPoints="1"/>
          </p:cNvSpPr>
          <p:nvPr/>
        </p:nvSpPr>
        <p:spPr bwMode="auto">
          <a:xfrm>
            <a:off x="3476626" y="3609505"/>
            <a:ext cx="2646363" cy="284163"/>
          </a:xfrm>
          <a:custGeom>
            <a:gdLst>
              <a:gd fmla="*/ 0 w 3467" name="T0"/>
              <a:gd fmla="*/ 51 h 374" name="T1"/>
              <a:gd fmla="*/ 3467 w 3467" name="T2"/>
              <a:gd fmla="*/ 51 h 374" name="T3"/>
              <a:gd fmla="*/ 3467 w 3467" name="T4"/>
              <a:gd fmla="*/ 0 h 374" name="T5"/>
              <a:gd fmla="*/ 0 w 3467" name="T6"/>
              <a:gd fmla="*/ 0 h 374" name="T7"/>
              <a:gd fmla="*/ 0 w 3467" name="T8"/>
              <a:gd fmla="*/ 51 h 374" name="T9"/>
              <a:gd fmla="*/ 1796 w 3467" name="T10"/>
              <a:gd fmla="*/ 374 h 374" name="T11"/>
              <a:gd fmla="*/ 1905 w 3467" name="T12"/>
              <a:gd fmla="*/ 238 h 374" name="T13"/>
              <a:gd fmla="*/ 2014 w 3467" name="T14"/>
              <a:gd fmla="*/ 103 h 374" name="T15"/>
              <a:gd fmla="*/ 1796 w 3467" name="T16"/>
              <a:gd fmla="*/ 103 h 374" name="T17"/>
              <a:gd fmla="*/ 1577 w 3467" name="T18"/>
              <a:gd fmla="*/ 103 h 374" name="T19"/>
              <a:gd fmla="*/ 1686 w 3467" name="T20"/>
              <a:gd fmla="*/ 238 h 374" name="T21"/>
              <a:gd fmla="*/ 1796 w 3467" name="T22"/>
              <a:gd fmla="*/ 374 h 37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74" w="3467">
                <a:moveTo>
                  <a:pt x="0" y="51"/>
                </a:moveTo>
                <a:lnTo>
                  <a:pt x="3467" y="51"/>
                </a:lnTo>
                <a:lnTo>
                  <a:pt x="3467" y="0"/>
                </a:lnTo>
                <a:lnTo>
                  <a:pt x="0" y="0"/>
                </a:lnTo>
                <a:lnTo>
                  <a:pt x="0" y="51"/>
                </a:lnTo>
                <a:close/>
                <a:moveTo>
                  <a:pt x="1796" y="374"/>
                </a:moveTo>
                <a:lnTo>
                  <a:pt x="1905" y="238"/>
                </a:lnTo>
                <a:lnTo>
                  <a:pt x="2014" y="103"/>
                </a:lnTo>
                <a:lnTo>
                  <a:pt x="1796" y="103"/>
                </a:lnTo>
                <a:lnTo>
                  <a:pt x="1577" y="103"/>
                </a:lnTo>
                <a:lnTo>
                  <a:pt x="1686" y="238"/>
                </a:lnTo>
                <a:lnTo>
                  <a:pt x="1796" y="374"/>
                </a:lnTo>
                <a:close/>
              </a:path>
            </a:pathLst>
          </a:custGeom>
          <a:solidFill>
            <a:schemeClr val="accent4"/>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10" name="Freeform 12"/>
          <p:cNvSpPr>
            <a:spLocks noEditPoints="1"/>
          </p:cNvSpPr>
          <p:nvPr/>
        </p:nvSpPr>
        <p:spPr bwMode="auto">
          <a:xfrm>
            <a:off x="6226176" y="3609505"/>
            <a:ext cx="2646363" cy="284163"/>
          </a:xfrm>
          <a:custGeom>
            <a:gdLst>
              <a:gd fmla="*/ 0 w 3467" name="T0"/>
              <a:gd fmla="*/ 51 h 374" name="T1"/>
              <a:gd fmla="*/ 3467 w 3467" name="T2"/>
              <a:gd fmla="*/ 51 h 374" name="T3"/>
              <a:gd fmla="*/ 3467 w 3467" name="T4"/>
              <a:gd fmla="*/ 0 h 374" name="T5"/>
              <a:gd fmla="*/ 0 w 3467" name="T6"/>
              <a:gd fmla="*/ 0 h 374" name="T7"/>
              <a:gd fmla="*/ 0 w 3467" name="T8"/>
              <a:gd fmla="*/ 51 h 374" name="T9"/>
              <a:gd fmla="*/ 1796 w 3467" name="T10"/>
              <a:gd fmla="*/ 374 h 374" name="T11"/>
              <a:gd fmla="*/ 1905 w 3467" name="T12"/>
              <a:gd fmla="*/ 238 h 374" name="T13"/>
              <a:gd fmla="*/ 2014 w 3467" name="T14"/>
              <a:gd fmla="*/ 103 h 374" name="T15"/>
              <a:gd fmla="*/ 1796 w 3467" name="T16"/>
              <a:gd fmla="*/ 103 h 374" name="T17"/>
              <a:gd fmla="*/ 1577 w 3467" name="T18"/>
              <a:gd fmla="*/ 103 h 374" name="T19"/>
              <a:gd fmla="*/ 1686 w 3467" name="T20"/>
              <a:gd fmla="*/ 238 h 374" name="T21"/>
              <a:gd fmla="*/ 1796 w 3467" name="T22"/>
              <a:gd fmla="*/ 374 h 37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74" w="3467">
                <a:moveTo>
                  <a:pt x="0" y="51"/>
                </a:moveTo>
                <a:lnTo>
                  <a:pt x="3467" y="51"/>
                </a:lnTo>
                <a:lnTo>
                  <a:pt x="3467" y="0"/>
                </a:lnTo>
                <a:lnTo>
                  <a:pt x="0" y="0"/>
                </a:lnTo>
                <a:lnTo>
                  <a:pt x="0" y="51"/>
                </a:lnTo>
                <a:close/>
                <a:moveTo>
                  <a:pt x="1796" y="374"/>
                </a:moveTo>
                <a:lnTo>
                  <a:pt x="1905" y="238"/>
                </a:lnTo>
                <a:lnTo>
                  <a:pt x="2014" y="103"/>
                </a:lnTo>
                <a:lnTo>
                  <a:pt x="1796" y="103"/>
                </a:lnTo>
                <a:lnTo>
                  <a:pt x="1577" y="103"/>
                </a:lnTo>
                <a:lnTo>
                  <a:pt x="1686" y="238"/>
                </a:lnTo>
                <a:lnTo>
                  <a:pt x="1796" y="374"/>
                </a:lnTo>
                <a:close/>
              </a:path>
            </a:pathLst>
          </a:custGeom>
          <a:solidFill>
            <a:schemeClr val="bg2"/>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11" name="Freeform 13"/>
          <p:cNvSpPr>
            <a:spLocks noEditPoints="1"/>
          </p:cNvSpPr>
          <p:nvPr/>
        </p:nvSpPr>
        <p:spPr bwMode="auto">
          <a:xfrm>
            <a:off x="8988427" y="3609505"/>
            <a:ext cx="2646363" cy="284163"/>
          </a:xfrm>
          <a:custGeom>
            <a:gdLst>
              <a:gd fmla="*/ 0 w 3466" name="T0"/>
              <a:gd fmla="*/ 51 h 374" name="T1"/>
              <a:gd fmla="*/ 3466 w 3466" name="T2"/>
              <a:gd fmla="*/ 51 h 374" name="T3"/>
              <a:gd fmla="*/ 3466 w 3466" name="T4"/>
              <a:gd fmla="*/ 0 h 374" name="T5"/>
              <a:gd fmla="*/ 0 w 3466" name="T6"/>
              <a:gd fmla="*/ 0 h 374" name="T7"/>
              <a:gd fmla="*/ 0 w 3466" name="T8"/>
              <a:gd fmla="*/ 51 h 374" name="T9"/>
              <a:gd fmla="*/ 1795 w 3466" name="T10"/>
              <a:gd fmla="*/ 374 h 374" name="T11"/>
              <a:gd fmla="*/ 1904 w 3466" name="T12"/>
              <a:gd fmla="*/ 238 h 374" name="T13"/>
              <a:gd fmla="*/ 2013 w 3466" name="T14"/>
              <a:gd fmla="*/ 103 h 374" name="T15"/>
              <a:gd fmla="*/ 1795 w 3466" name="T16"/>
              <a:gd fmla="*/ 103 h 374" name="T17"/>
              <a:gd fmla="*/ 1576 w 3466" name="T18"/>
              <a:gd fmla="*/ 103 h 374" name="T19"/>
              <a:gd fmla="*/ 1686 w 3466" name="T20"/>
              <a:gd fmla="*/ 238 h 374" name="T21"/>
              <a:gd fmla="*/ 1795 w 3466" name="T22"/>
              <a:gd fmla="*/ 374 h 37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74" w="3466">
                <a:moveTo>
                  <a:pt x="0" y="51"/>
                </a:moveTo>
                <a:lnTo>
                  <a:pt x="3466" y="51"/>
                </a:lnTo>
                <a:lnTo>
                  <a:pt x="3466" y="0"/>
                </a:lnTo>
                <a:lnTo>
                  <a:pt x="0" y="0"/>
                </a:lnTo>
                <a:lnTo>
                  <a:pt x="0" y="51"/>
                </a:lnTo>
                <a:close/>
                <a:moveTo>
                  <a:pt x="1795" y="374"/>
                </a:moveTo>
                <a:lnTo>
                  <a:pt x="1904" y="238"/>
                </a:lnTo>
                <a:lnTo>
                  <a:pt x="2013" y="103"/>
                </a:lnTo>
                <a:lnTo>
                  <a:pt x="1795" y="103"/>
                </a:lnTo>
                <a:lnTo>
                  <a:pt x="1576" y="103"/>
                </a:lnTo>
                <a:lnTo>
                  <a:pt x="1686" y="238"/>
                </a:lnTo>
                <a:lnTo>
                  <a:pt x="1795" y="374"/>
                </a:lnTo>
                <a:close/>
              </a:path>
            </a:pathLst>
          </a:custGeom>
          <a:solidFill>
            <a:schemeClr val="accent4"/>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12" name="TextBox 11"/>
          <p:cNvSpPr txBox="1"/>
          <p:nvPr/>
        </p:nvSpPr>
        <p:spPr>
          <a:xfrm>
            <a:off x="707670" y="4148017"/>
            <a:ext cx="2626855" cy="365754"/>
          </a:xfrm>
          <a:prstGeom prst="rect">
            <a:avLst/>
          </a:prstGeom>
          <a:solidFill>
            <a:schemeClr val="bg2"/>
          </a:solidFill>
        </p:spPr>
        <p:txBody>
          <a:bodyPr bIns="45717" lIns="91434" rIns="91434" rtlCol="0" tIns="45717" wrap="square">
            <a:spAutoFit/>
          </a:bodyPr>
          <a:lstStyle/>
          <a:p>
            <a:pPr algn="ctr"/>
            <a:r>
              <a:rPr altLang="en-US" b="1" lang="zh-CN" smtClean="0">
                <a:solidFill>
                  <a:schemeClr val="accent2"/>
                </a:solidFill>
                <a:latin typeface="+mn-ea"/>
                <a:ea typeface="+mn-ea"/>
              </a:rPr>
              <a:t>添加标题</a:t>
            </a:r>
          </a:p>
        </p:txBody>
      </p:sp>
      <p:sp>
        <p:nvSpPr>
          <p:cNvPr id="13" name="TextBox 12"/>
          <p:cNvSpPr txBox="1"/>
          <p:nvPr/>
        </p:nvSpPr>
        <p:spPr>
          <a:xfrm>
            <a:off x="682388" y="4606677"/>
            <a:ext cx="2647666" cy="1554474"/>
          </a:xfrm>
          <a:prstGeom prst="rect">
            <a:avLst/>
          </a:prstGeom>
          <a:noFill/>
        </p:spPr>
        <p:txBody>
          <a:bodyPr bIns="45717" lIns="91434" rIns="91434" rtlCol="0" tIns="45717" wrap="square">
            <a:spAutoFit/>
          </a:bodyPr>
          <a:lstStyle/>
          <a:p>
            <a:pPr algn="ctr"/>
            <a:r>
              <a:rPr altLang="en-US" lang="zh-CN" sz="1600">
                <a:latin typeface="+mn-ea"/>
                <a:ea typeface="+mn-ea"/>
              </a:rPr>
              <a:t>这里可以添加主要内容</a:t>
            </a:r>
          </a:p>
          <a:p>
            <a:pPr algn="ctr"/>
            <a:r>
              <a:rPr altLang="en-US" lang="zh-CN" sz="1600">
                <a:latin typeface="+mn-ea"/>
                <a:ea typeface="+mn-ea"/>
              </a:rPr>
              <a:t>这里可以添加主要内容</a:t>
            </a:r>
          </a:p>
          <a:p>
            <a:pPr algn="ctr"/>
            <a:r>
              <a:rPr altLang="en-US" lang="zh-CN" sz="1600">
                <a:latin typeface="+mn-ea"/>
                <a:ea typeface="+mn-ea"/>
              </a:rPr>
              <a:t>这里可以添加主要内容</a:t>
            </a:r>
          </a:p>
          <a:p>
            <a:pPr algn="ctr"/>
            <a:r>
              <a:rPr altLang="en-US" lang="zh-CN" sz="1600">
                <a:latin typeface="+mn-ea"/>
                <a:ea typeface="+mn-ea"/>
              </a:rPr>
              <a:t>这里可以添加主要内容</a:t>
            </a:r>
          </a:p>
          <a:p>
            <a:pPr algn="ctr"/>
            <a:r>
              <a:rPr altLang="en-US" lang="zh-CN" sz="1600">
                <a:latin typeface="+mn-ea"/>
                <a:ea typeface="+mn-ea"/>
              </a:rPr>
              <a:t>这里可以添加主要内容</a:t>
            </a:r>
          </a:p>
          <a:p>
            <a:pPr algn="ctr"/>
            <a:r>
              <a:rPr altLang="en-US" lang="zh-CN" sz="1600">
                <a:latin typeface="+mn-ea"/>
                <a:ea typeface="+mn-ea"/>
              </a:rPr>
              <a:t>这里可以添加主要内容</a:t>
            </a:r>
          </a:p>
        </p:txBody>
      </p:sp>
      <p:sp>
        <p:nvSpPr>
          <p:cNvPr id="14" name="TextBox 13"/>
          <p:cNvSpPr txBox="1"/>
          <p:nvPr/>
        </p:nvSpPr>
        <p:spPr>
          <a:xfrm>
            <a:off x="3505461" y="4148017"/>
            <a:ext cx="2626855" cy="365754"/>
          </a:xfrm>
          <a:prstGeom prst="rect">
            <a:avLst/>
          </a:prstGeom>
          <a:solidFill>
            <a:schemeClr val="accent4"/>
          </a:solidFill>
        </p:spPr>
        <p:txBody>
          <a:bodyPr bIns="45717" lIns="91434" rIns="91434" rtlCol="0" tIns="45717" wrap="square">
            <a:spAutoFit/>
          </a:bodyPr>
          <a:lstStyle/>
          <a:p>
            <a:pPr algn="ctr"/>
            <a:r>
              <a:rPr altLang="en-US" b="1" lang="zh-CN" smtClean="0">
                <a:solidFill>
                  <a:schemeClr val="accent2"/>
                </a:solidFill>
                <a:latin typeface="+mn-ea"/>
                <a:ea typeface="+mn-ea"/>
              </a:rPr>
              <a:t>添加标题</a:t>
            </a:r>
          </a:p>
        </p:txBody>
      </p:sp>
      <p:sp>
        <p:nvSpPr>
          <p:cNvPr id="15" name="TextBox 14"/>
          <p:cNvSpPr txBox="1"/>
          <p:nvPr/>
        </p:nvSpPr>
        <p:spPr>
          <a:xfrm>
            <a:off x="6289603" y="4148017"/>
            <a:ext cx="2626855" cy="365754"/>
          </a:xfrm>
          <a:prstGeom prst="rect">
            <a:avLst/>
          </a:prstGeom>
          <a:solidFill>
            <a:schemeClr val="bg2"/>
          </a:solidFill>
        </p:spPr>
        <p:txBody>
          <a:bodyPr bIns="45717" lIns="91434" rIns="91434" rtlCol="0" tIns="45717" wrap="square">
            <a:spAutoFit/>
          </a:bodyPr>
          <a:lstStyle/>
          <a:p>
            <a:pPr algn="ctr"/>
            <a:r>
              <a:rPr altLang="en-US" b="1" lang="zh-CN" smtClean="0">
                <a:solidFill>
                  <a:schemeClr val="accent2"/>
                </a:solidFill>
                <a:latin typeface="+mn-ea"/>
                <a:ea typeface="+mn-ea"/>
              </a:rPr>
              <a:t>添加标题</a:t>
            </a:r>
          </a:p>
        </p:txBody>
      </p:sp>
      <p:sp>
        <p:nvSpPr>
          <p:cNvPr id="16" name="TextBox 15"/>
          <p:cNvSpPr txBox="1"/>
          <p:nvPr/>
        </p:nvSpPr>
        <p:spPr>
          <a:xfrm>
            <a:off x="9019156" y="4148017"/>
            <a:ext cx="2626855" cy="365754"/>
          </a:xfrm>
          <a:prstGeom prst="rect">
            <a:avLst/>
          </a:prstGeom>
          <a:solidFill>
            <a:schemeClr val="accent4"/>
          </a:solidFill>
        </p:spPr>
        <p:txBody>
          <a:bodyPr bIns="45717" lIns="91434" rIns="91434" rtlCol="0" tIns="45717" wrap="square">
            <a:spAutoFit/>
          </a:bodyPr>
          <a:lstStyle/>
          <a:p>
            <a:pPr algn="ctr"/>
            <a:r>
              <a:rPr altLang="en-US" b="1" lang="zh-CN" smtClean="0">
                <a:solidFill>
                  <a:schemeClr val="accent2"/>
                </a:solidFill>
                <a:latin typeface="+mn-ea"/>
                <a:ea typeface="+mn-ea"/>
              </a:rPr>
              <a:t>添加标题</a:t>
            </a:r>
          </a:p>
        </p:txBody>
      </p:sp>
      <p:sp>
        <p:nvSpPr>
          <p:cNvPr id="17" name="TextBox 16"/>
          <p:cNvSpPr txBox="1"/>
          <p:nvPr/>
        </p:nvSpPr>
        <p:spPr>
          <a:xfrm>
            <a:off x="3466531" y="4606677"/>
            <a:ext cx="2647666" cy="1554474"/>
          </a:xfrm>
          <a:prstGeom prst="rect">
            <a:avLst/>
          </a:prstGeom>
          <a:noFill/>
        </p:spPr>
        <p:txBody>
          <a:bodyPr bIns="45717" lIns="91434" rIns="91434" rtlCol="0" tIns="45717" wrap="square">
            <a:spAutoFit/>
          </a:bodyPr>
          <a:lstStyle/>
          <a:p>
            <a:pPr algn="ctr"/>
            <a:r>
              <a:rPr altLang="en-US" lang="zh-CN" sz="1600">
                <a:latin typeface="+mn-ea"/>
                <a:ea typeface="+mn-ea"/>
              </a:rPr>
              <a:t>这里可以添加主要内容</a:t>
            </a:r>
          </a:p>
          <a:p>
            <a:pPr algn="ctr"/>
            <a:r>
              <a:rPr altLang="en-US" lang="zh-CN" sz="1600">
                <a:latin typeface="+mn-ea"/>
                <a:ea typeface="+mn-ea"/>
              </a:rPr>
              <a:t>这里可以添加主要内容</a:t>
            </a:r>
          </a:p>
          <a:p>
            <a:pPr algn="ctr"/>
            <a:r>
              <a:rPr altLang="en-US" lang="zh-CN" sz="1600">
                <a:latin typeface="+mn-ea"/>
                <a:ea typeface="+mn-ea"/>
              </a:rPr>
              <a:t>这里可以添加主要内容</a:t>
            </a:r>
          </a:p>
          <a:p>
            <a:pPr algn="ctr"/>
            <a:r>
              <a:rPr altLang="en-US" lang="zh-CN" sz="1600">
                <a:latin typeface="+mn-ea"/>
                <a:ea typeface="+mn-ea"/>
              </a:rPr>
              <a:t>这里可以添加主要内容</a:t>
            </a:r>
          </a:p>
          <a:p>
            <a:pPr algn="ctr"/>
            <a:r>
              <a:rPr altLang="en-US" lang="zh-CN" sz="1600">
                <a:latin typeface="+mn-ea"/>
                <a:ea typeface="+mn-ea"/>
              </a:rPr>
              <a:t>这里可以添加主要内容</a:t>
            </a:r>
          </a:p>
          <a:p>
            <a:pPr algn="ctr"/>
            <a:r>
              <a:rPr altLang="en-US" lang="zh-CN" sz="1600">
                <a:latin typeface="+mn-ea"/>
                <a:ea typeface="+mn-ea"/>
              </a:rPr>
              <a:t>这里可以添加主要内容</a:t>
            </a:r>
          </a:p>
        </p:txBody>
      </p:sp>
      <p:sp>
        <p:nvSpPr>
          <p:cNvPr id="18" name="TextBox 17"/>
          <p:cNvSpPr txBox="1"/>
          <p:nvPr/>
        </p:nvSpPr>
        <p:spPr>
          <a:xfrm>
            <a:off x="6242396" y="4606677"/>
            <a:ext cx="2647666" cy="1554474"/>
          </a:xfrm>
          <a:prstGeom prst="rect">
            <a:avLst/>
          </a:prstGeom>
          <a:noFill/>
        </p:spPr>
        <p:txBody>
          <a:bodyPr bIns="45717" lIns="91434" rIns="91434" rtlCol="0" tIns="45717" wrap="square">
            <a:spAutoFit/>
          </a:bodyPr>
          <a:lstStyle/>
          <a:p>
            <a:pPr algn="ctr"/>
            <a:r>
              <a:rPr altLang="en-US" lang="zh-CN" sz="1600">
                <a:latin typeface="+mn-ea"/>
                <a:ea typeface="+mn-ea"/>
              </a:rPr>
              <a:t>这里可以添加主要内容</a:t>
            </a:r>
          </a:p>
          <a:p>
            <a:pPr algn="ctr"/>
            <a:r>
              <a:rPr altLang="en-US" lang="zh-CN" sz="1600">
                <a:latin typeface="+mn-ea"/>
                <a:ea typeface="+mn-ea"/>
              </a:rPr>
              <a:t>这里可以添加主要内容</a:t>
            </a:r>
          </a:p>
          <a:p>
            <a:pPr algn="ctr"/>
            <a:r>
              <a:rPr altLang="en-US" lang="zh-CN" sz="1600">
                <a:latin typeface="+mn-ea"/>
                <a:ea typeface="+mn-ea"/>
              </a:rPr>
              <a:t>这里可以添加主要内容</a:t>
            </a:r>
          </a:p>
          <a:p>
            <a:pPr algn="ctr"/>
            <a:r>
              <a:rPr altLang="en-US" lang="zh-CN" sz="1600">
                <a:latin typeface="+mn-ea"/>
                <a:ea typeface="+mn-ea"/>
              </a:rPr>
              <a:t>这里可以添加主要内容</a:t>
            </a:r>
          </a:p>
          <a:p>
            <a:pPr algn="ctr"/>
            <a:r>
              <a:rPr altLang="en-US" lang="zh-CN" sz="1600">
                <a:latin typeface="+mn-ea"/>
                <a:ea typeface="+mn-ea"/>
              </a:rPr>
              <a:t>这里可以添加主要内容</a:t>
            </a:r>
          </a:p>
          <a:p>
            <a:pPr algn="ctr"/>
            <a:r>
              <a:rPr altLang="en-US" lang="zh-CN" sz="1600">
                <a:latin typeface="+mn-ea"/>
                <a:ea typeface="+mn-ea"/>
              </a:rPr>
              <a:t>这里可以添加主要内容</a:t>
            </a:r>
          </a:p>
        </p:txBody>
      </p:sp>
      <p:sp>
        <p:nvSpPr>
          <p:cNvPr id="19" name="TextBox 18"/>
          <p:cNvSpPr txBox="1"/>
          <p:nvPr/>
        </p:nvSpPr>
        <p:spPr>
          <a:xfrm>
            <a:off x="9026540" y="4606677"/>
            <a:ext cx="2647666" cy="1554474"/>
          </a:xfrm>
          <a:prstGeom prst="rect">
            <a:avLst/>
          </a:prstGeom>
          <a:noFill/>
        </p:spPr>
        <p:txBody>
          <a:bodyPr bIns="45717" lIns="91434" rIns="91434" rtlCol="0" tIns="45717" wrap="square">
            <a:spAutoFit/>
          </a:bodyPr>
          <a:lstStyle/>
          <a:p>
            <a:pPr algn="ctr"/>
            <a:r>
              <a:rPr altLang="en-US" lang="zh-CN" sz="1600">
                <a:latin typeface="+mn-ea"/>
                <a:ea typeface="+mn-ea"/>
              </a:rPr>
              <a:t>这里可以添加主要内容</a:t>
            </a:r>
          </a:p>
          <a:p>
            <a:pPr algn="ctr"/>
            <a:r>
              <a:rPr altLang="en-US" lang="zh-CN" sz="1600">
                <a:latin typeface="+mn-ea"/>
                <a:ea typeface="+mn-ea"/>
              </a:rPr>
              <a:t>这里可以添加主要内容</a:t>
            </a:r>
          </a:p>
          <a:p>
            <a:pPr algn="ctr"/>
            <a:r>
              <a:rPr altLang="en-US" lang="zh-CN" sz="1600">
                <a:latin typeface="+mn-ea"/>
                <a:ea typeface="+mn-ea"/>
              </a:rPr>
              <a:t>这里可以添加主要内容</a:t>
            </a:r>
          </a:p>
          <a:p>
            <a:pPr algn="ctr"/>
            <a:r>
              <a:rPr altLang="en-US" lang="zh-CN" sz="1600">
                <a:latin typeface="+mn-ea"/>
                <a:ea typeface="+mn-ea"/>
              </a:rPr>
              <a:t>这里可以添加主要内容</a:t>
            </a:r>
          </a:p>
          <a:p>
            <a:pPr algn="ctr"/>
            <a:r>
              <a:rPr altLang="en-US" lang="zh-CN" sz="1600">
                <a:latin typeface="+mn-ea"/>
                <a:ea typeface="+mn-ea"/>
              </a:rPr>
              <a:t>这里可以添加主要内容</a:t>
            </a:r>
          </a:p>
          <a:p>
            <a:pPr algn="ctr"/>
            <a:r>
              <a:rPr altLang="en-US" lang="zh-CN" sz="1600">
                <a:latin typeface="+mn-ea"/>
                <a:ea typeface="+mn-ea"/>
              </a:rPr>
              <a:t>这里可以添加主要内容</a:t>
            </a:r>
          </a:p>
        </p:txBody>
      </p:sp>
      <p:sp>
        <p:nvSpPr>
          <p:cNvPr id="20" name="Rectangle 6"/>
          <p:cNvSpPr>
            <a:spLocks noChangeArrowheads="1"/>
          </p:cNvSpPr>
          <p:nvPr/>
        </p:nvSpPr>
        <p:spPr bwMode="auto">
          <a:xfrm>
            <a:off x="715964" y="1507653"/>
            <a:ext cx="2640014" cy="2051051"/>
          </a:xfrm>
          <a:prstGeom prst="rect">
            <a:avLst/>
          </a:prstGeom>
          <a:blipFill dpi="0" rotWithShape="1">
            <a:blip r:embed="rId3">
              <a:extLst>
                <a:ext uri="{28A0092B-C50C-407E-A947-70E740481C1C}">
                  <a14:useLocalDpi val="0"/>
                </a:ext>
              </a:extLst>
            </a:blip>
            <a:stretch>
              <a:fillRect/>
            </a:stretch>
          </a:blip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21" name="Rectangle 7"/>
          <p:cNvSpPr>
            <a:spLocks noChangeArrowheads="1"/>
          </p:cNvSpPr>
          <p:nvPr/>
        </p:nvSpPr>
        <p:spPr bwMode="auto">
          <a:xfrm>
            <a:off x="3475039" y="1507653"/>
            <a:ext cx="2640014" cy="2051051"/>
          </a:xfrm>
          <a:prstGeom prst="rect">
            <a:avLst/>
          </a:prstGeom>
          <a:blipFill dpi="0" rotWithShape="1">
            <a:blip r:embed="rId4">
              <a:extLst>
                <a:ext uri="{28A0092B-C50C-407E-A947-70E740481C1C}">
                  <a14:useLocalDpi val="0"/>
                </a:ext>
              </a:extLst>
            </a:blip>
            <a:stretch>
              <a:fillRect/>
            </a:stretch>
          </a:blip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22" name="Rectangle 8"/>
          <p:cNvSpPr>
            <a:spLocks noChangeArrowheads="1"/>
          </p:cNvSpPr>
          <p:nvPr/>
        </p:nvSpPr>
        <p:spPr bwMode="auto">
          <a:xfrm>
            <a:off x="6234114" y="1507653"/>
            <a:ext cx="2640014" cy="2051051"/>
          </a:xfrm>
          <a:prstGeom prst="rect">
            <a:avLst/>
          </a:prstGeom>
          <a:blipFill dpi="0" rotWithShape="1">
            <a:blip r:embed="rId5">
              <a:extLst>
                <a:ext uri="{28A0092B-C50C-407E-A947-70E740481C1C}">
                  <a14:useLocalDpi val="0"/>
                </a:ext>
              </a:extLst>
            </a:blip>
            <a:stretch>
              <a:fillRect/>
            </a:stretch>
          </a:blip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23" name="Rectangle 9"/>
          <p:cNvSpPr>
            <a:spLocks noChangeArrowheads="1"/>
          </p:cNvSpPr>
          <p:nvPr/>
        </p:nvSpPr>
        <p:spPr bwMode="auto">
          <a:xfrm>
            <a:off x="8993188" y="1507653"/>
            <a:ext cx="2638425" cy="2051051"/>
          </a:xfrm>
          <a:prstGeom prst="rect">
            <a:avLst/>
          </a:prstGeom>
          <a:blipFill dpi="0" rotWithShape="1">
            <a:blip r:embed="rId6">
              <a:extLst>
                <a:ext uri="{28A0092B-C50C-407E-A947-70E740481C1C}">
                  <a14:useLocalDpi val="0"/>
                </a:ext>
              </a:extLst>
            </a:blip>
            <a:stretch>
              <a:fillRect/>
            </a:stretch>
          </a:blipFill>
          <a:ln>
            <a:noFill/>
          </a:ln>
        </p:spPr>
        <p:txBody>
          <a:bodyPr anchor="t" anchorCtr="0" bIns="45717" compatLnSpc="1" lIns="91434" numCol="1" rIns="91434" tIns="45717" vert="horz" wrap="square">
            <a:prstTxWarp prst="textNoShape">
              <a:avLst/>
            </a:prstTxWarp>
          </a:bodyPr>
          <a:lstStyle/>
          <a:p>
            <a:endParaRPr altLang="en-US" lang="zh-CN"/>
          </a:p>
        </p:txBody>
      </p:sp>
    </p:spTree>
    <p:extLst>
      <p:ext uri="{BB962C8B-B14F-4D97-AF65-F5344CB8AC3E}">
        <p14:creationId val="1240581341"/>
      </p:ext>
    </p:extLst>
  </p:cSld>
  <p:clrMapOvr>
    <a:masterClrMapping/>
  </p:clrMapOvr>
  <p:transition advTm="6372"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300" fill="hold" id="7"/>
                                        <p:tgtEl>
                                          <p:spTgt spid="5"/>
                                        </p:tgtEl>
                                        <p:attrNameLst>
                                          <p:attrName>ppt_x</p:attrName>
                                        </p:attrNameLst>
                                      </p:cBhvr>
                                      <p:tavLst>
                                        <p:tav tm="0">
                                          <p:val>
                                            <p:strVal val="0-#ppt_w/2"/>
                                          </p:val>
                                        </p:tav>
                                        <p:tav tm="100000">
                                          <p:val>
                                            <p:strVal val="#ppt_x"/>
                                          </p:val>
                                        </p:tav>
                                      </p:tavLst>
                                    </p:anim>
                                    <p:anim calcmode="lin" valueType="num">
                                      <p:cBhvr additive="base">
                                        <p:cTn dur="300" fill="hold" id="8"/>
                                        <p:tgtEl>
                                          <p:spTgt spid="5"/>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300" fill="hold" id="11"/>
                                        <p:tgtEl>
                                          <p:spTgt spid="6"/>
                                        </p:tgtEl>
                                        <p:attrNameLst>
                                          <p:attrName>ppt_x</p:attrName>
                                        </p:attrNameLst>
                                      </p:cBhvr>
                                      <p:tavLst>
                                        <p:tav tm="0">
                                          <p:val>
                                            <p:strVal val="0-#ppt_w/2"/>
                                          </p:val>
                                        </p:tav>
                                        <p:tav tm="100000">
                                          <p:val>
                                            <p:strVal val="#ppt_x"/>
                                          </p:val>
                                        </p:tav>
                                      </p:tavLst>
                                    </p:anim>
                                    <p:anim calcmode="lin" valueType="num">
                                      <p:cBhvr additive="base">
                                        <p:cTn dur="300" fill="hold" id="12"/>
                                        <p:tgtEl>
                                          <p:spTgt spid="6"/>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10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300" fill="hold" id="15"/>
                                        <p:tgtEl>
                                          <p:spTgt spid="7"/>
                                        </p:tgtEl>
                                        <p:attrNameLst>
                                          <p:attrName>ppt_x</p:attrName>
                                        </p:attrNameLst>
                                      </p:cBhvr>
                                      <p:tavLst>
                                        <p:tav tm="0">
                                          <p:val>
                                            <p:strVal val="0-#ppt_w/2"/>
                                          </p:val>
                                        </p:tav>
                                        <p:tav tm="100000">
                                          <p:val>
                                            <p:strVal val="#ppt_x"/>
                                          </p:val>
                                        </p:tav>
                                      </p:tavLst>
                                    </p:anim>
                                    <p:anim calcmode="lin" valueType="num">
                                      <p:cBhvr additive="base">
                                        <p:cTn dur="300" fill="hold" id="16"/>
                                        <p:tgtEl>
                                          <p:spTgt spid="7"/>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400"/>
                            </p:stCondLst>
                            <p:childTnLst>
                              <p:par>
                                <p:cTn fill="hold" grpId="0" id="18" nodeType="afterEffect" presetClass="entr" presetID="56" presetSubtype="0">
                                  <p:stCondLst>
                                    <p:cond delay="0"/>
                                  </p:stCondLst>
                                  <p:iterate type="lt">
                                    <p:tmPct val="10000"/>
                                  </p:iterate>
                                  <p:childTnLst>
                                    <p:set>
                                      <p:cBhvr>
                                        <p:cTn dur="1" fill="hold" id="19">
                                          <p:stCondLst>
                                            <p:cond delay="0"/>
                                          </p:stCondLst>
                                        </p:cTn>
                                        <p:tgtEl>
                                          <p:spTgt spid="55"/>
                                        </p:tgtEl>
                                        <p:attrNameLst>
                                          <p:attrName>style.visibility</p:attrName>
                                        </p:attrNameLst>
                                      </p:cBhvr>
                                      <p:to>
                                        <p:strVal val="visible"/>
                                      </p:to>
                                    </p:set>
                                    <p:anim by="(-#ppt_w*2)" calcmode="lin" valueType="num">
                                      <p:cBhvr rctx="PPT">
                                        <p:cTn autoRev="1" dur="200" fill="hold" id="20">
                                          <p:stCondLst>
                                            <p:cond delay="0"/>
                                          </p:stCondLst>
                                        </p:cTn>
                                        <p:tgtEl>
                                          <p:spTgt spid="55"/>
                                        </p:tgtEl>
                                        <p:attrNameLst>
                                          <p:attrName>ppt_w</p:attrName>
                                        </p:attrNameLst>
                                      </p:cBhvr>
                                    </p:anim>
                                    <p:anim by="(#ppt_w*0.50)" calcmode="lin" valueType="num">
                                      <p:cBhvr>
                                        <p:cTn autoRev="1" decel="50000" dur="200" fill="hold" id="21">
                                          <p:stCondLst>
                                            <p:cond delay="0"/>
                                          </p:stCondLst>
                                        </p:cTn>
                                        <p:tgtEl>
                                          <p:spTgt spid="55"/>
                                        </p:tgtEl>
                                        <p:attrNameLst>
                                          <p:attrName>ppt_x</p:attrName>
                                        </p:attrNameLst>
                                      </p:cBhvr>
                                    </p:anim>
                                    <p:anim calcmode="lin" from="(-#ppt_h/2)" to="(#ppt_y)" valueType="num">
                                      <p:cBhvr>
                                        <p:cTn dur="400" fill="hold" id="22">
                                          <p:stCondLst>
                                            <p:cond delay="0"/>
                                          </p:stCondLst>
                                        </p:cTn>
                                        <p:tgtEl>
                                          <p:spTgt spid="55"/>
                                        </p:tgtEl>
                                        <p:attrNameLst>
                                          <p:attrName>ppt_y</p:attrName>
                                        </p:attrNameLst>
                                      </p:cBhvr>
                                    </p:anim>
                                    <p:animRot by="21600000">
                                      <p:cBhvr>
                                        <p:cTn dur="400" fill="hold" id="23">
                                          <p:stCondLst>
                                            <p:cond delay="0"/>
                                          </p:stCondLst>
                                        </p:cTn>
                                        <p:tgtEl>
                                          <p:spTgt spid="55"/>
                                        </p:tgtEl>
                                        <p:attrNameLst>
                                          <p:attrName>r</p:attrName>
                                        </p:attrNameLst>
                                      </p:cBhvr>
                                    </p:animRot>
                                  </p:childTnLst>
                                </p:cTn>
                              </p:par>
                            </p:childTnLst>
                          </p:cTn>
                        </p:par>
                        <p:par>
                          <p:cTn fill="hold" id="24" nodeType="afterGroup">
                            <p:stCondLst>
                              <p:cond delay="800"/>
                            </p:stCondLst>
                            <p:childTnLst>
                              <p:par>
                                <p:cTn fill="hold" grpId="0" id="25" nodeType="afterEffect" presetClass="entr" presetID="47" presetSubtype="0">
                                  <p:stCondLst>
                                    <p:cond delay="0"/>
                                  </p:stCondLst>
                                  <p:childTnLst>
                                    <p:set>
                                      <p:cBhvr>
                                        <p:cTn dur="1" fill="hold" id="26">
                                          <p:stCondLst>
                                            <p:cond delay="0"/>
                                          </p:stCondLst>
                                        </p:cTn>
                                        <p:tgtEl>
                                          <p:spTgt spid="20"/>
                                        </p:tgtEl>
                                        <p:attrNameLst>
                                          <p:attrName>style.visibility</p:attrName>
                                        </p:attrNameLst>
                                      </p:cBhvr>
                                      <p:to>
                                        <p:strVal val="visible"/>
                                      </p:to>
                                    </p:set>
                                    <p:animEffect filter="fade" transition="in">
                                      <p:cBhvr>
                                        <p:cTn dur="1000" id="27"/>
                                        <p:tgtEl>
                                          <p:spTgt spid="20"/>
                                        </p:tgtEl>
                                      </p:cBhvr>
                                    </p:animEffect>
                                    <p:anim calcmode="lin" valueType="num">
                                      <p:cBhvr>
                                        <p:cTn dur="1000" fill="hold" id="28"/>
                                        <p:tgtEl>
                                          <p:spTgt spid="20"/>
                                        </p:tgtEl>
                                        <p:attrNameLst>
                                          <p:attrName>ppt_x</p:attrName>
                                        </p:attrNameLst>
                                      </p:cBhvr>
                                      <p:tavLst>
                                        <p:tav tm="0">
                                          <p:val>
                                            <p:strVal val="#ppt_x"/>
                                          </p:val>
                                        </p:tav>
                                        <p:tav tm="100000">
                                          <p:val>
                                            <p:strVal val="#ppt_x"/>
                                          </p:val>
                                        </p:tav>
                                      </p:tavLst>
                                    </p:anim>
                                    <p:anim calcmode="lin" valueType="num">
                                      <p:cBhvr>
                                        <p:cTn dur="1000" fill="hold" id="29"/>
                                        <p:tgtEl>
                                          <p:spTgt spid="20"/>
                                        </p:tgtEl>
                                        <p:attrNameLst>
                                          <p:attrName>ppt_y</p:attrName>
                                        </p:attrNameLst>
                                      </p:cBhvr>
                                      <p:tavLst>
                                        <p:tav tm="0">
                                          <p:val>
                                            <p:strVal val="#ppt_y-.1"/>
                                          </p:val>
                                        </p:tav>
                                        <p:tav tm="100000">
                                          <p:val>
                                            <p:strVal val="#ppt_y"/>
                                          </p:val>
                                        </p:tav>
                                      </p:tavLst>
                                    </p:anim>
                                  </p:childTnLst>
                                </p:cTn>
                              </p:par>
                              <p:par>
                                <p:cTn fill="hold" grpId="0" id="30" nodeType="withEffect" presetClass="entr" presetID="47" presetSubtype="0">
                                  <p:stCondLst>
                                    <p:cond delay="200"/>
                                  </p:stCondLst>
                                  <p:childTnLst>
                                    <p:set>
                                      <p:cBhvr>
                                        <p:cTn dur="1" fill="hold" id="31">
                                          <p:stCondLst>
                                            <p:cond delay="0"/>
                                          </p:stCondLst>
                                        </p:cTn>
                                        <p:tgtEl>
                                          <p:spTgt spid="21"/>
                                        </p:tgtEl>
                                        <p:attrNameLst>
                                          <p:attrName>style.visibility</p:attrName>
                                        </p:attrNameLst>
                                      </p:cBhvr>
                                      <p:to>
                                        <p:strVal val="visible"/>
                                      </p:to>
                                    </p:set>
                                    <p:animEffect filter="fade" transition="in">
                                      <p:cBhvr>
                                        <p:cTn dur="1000" id="32"/>
                                        <p:tgtEl>
                                          <p:spTgt spid="21"/>
                                        </p:tgtEl>
                                      </p:cBhvr>
                                    </p:animEffect>
                                    <p:anim calcmode="lin" valueType="num">
                                      <p:cBhvr>
                                        <p:cTn dur="1000" fill="hold" id="33"/>
                                        <p:tgtEl>
                                          <p:spTgt spid="21"/>
                                        </p:tgtEl>
                                        <p:attrNameLst>
                                          <p:attrName>ppt_x</p:attrName>
                                        </p:attrNameLst>
                                      </p:cBhvr>
                                      <p:tavLst>
                                        <p:tav tm="0">
                                          <p:val>
                                            <p:strVal val="#ppt_x"/>
                                          </p:val>
                                        </p:tav>
                                        <p:tav tm="100000">
                                          <p:val>
                                            <p:strVal val="#ppt_x"/>
                                          </p:val>
                                        </p:tav>
                                      </p:tavLst>
                                    </p:anim>
                                    <p:anim calcmode="lin" valueType="num">
                                      <p:cBhvr>
                                        <p:cTn dur="1000" fill="hold" id="34"/>
                                        <p:tgtEl>
                                          <p:spTgt spid="21"/>
                                        </p:tgtEl>
                                        <p:attrNameLst>
                                          <p:attrName>ppt_y</p:attrName>
                                        </p:attrNameLst>
                                      </p:cBhvr>
                                      <p:tavLst>
                                        <p:tav tm="0">
                                          <p:val>
                                            <p:strVal val="#ppt_y-.1"/>
                                          </p:val>
                                        </p:tav>
                                        <p:tav tm="100000">
                                          <p:val>
                                            <p:strVal val="#ppt_y"/>
                                          </p:val>
                                        </p:tav>
                                      </p:tavLst>
                                    </p:anim>
                                  </p:childTnLst>
                                </p:cTn>
                              </p:par>
                              <p:par>
                                <p:cTn fill="hold" grpId="0" id="35" nodeType="withEffect" presetClass="entr" presetID="47" presetSubtype="0">
                                  <p:stCondLst>
                                    <p:cond delay="400"/>
                                  </p:stCondLst>
                                  <p:childTnLst>
                                    <p:set>
                                      <p:cBhvr>
                                        <p:cTn dur="1" fill="hold" id="36">
                                          <p:stCondLst>
                                            <p:cond delay="0"/>
                                          </p:stCondLst>
                                        </p:cTn>
                                        <p:tgtEl>
                                          <p:spTgt spid="22"/>
                                        </p:tgtEl>
                                        <p:attrNameLst>
                                          <p:attrName>style.visibility</p:attrName>
                                        </p:attrNameLst>
                                      </p:cBhvr>
                                      <p:to>
                                        <p:strVal val="visible"/>
                                      </p:to>
                                    </p:set>
                                    <p:animEffect filter="fade" transition="in">
                                      <p:cBhvr>
                                        <p:cTn dur="1000" id="37"/>
                                        <p:tgtEl>
                                          <p:spTgt spid="22"/>
                                        </p:tgtEl>
                                      </p:cBhvr>
                                    </p:animEffect>
                                    <p:anim calcmode="lin" valueType="num">
                                      <p:cBhvr>
                                        <p:cTn dur="1000" fill="hold" id="38"/>
                                        <p:tgtEl>
                                          <p:spTgt spid="22"/>
                                        </p:tgtEl>
                                        <p:attrNameLst>
                                          <p:attrName>ppt_x</p:attrName>
                                        </p:attrNameLst>
                                      </p:cBhvr>
                                      <p:tavLst>
                                        <p:tav tm="0">
                                          <p:val>
                                            <p:strVal val="#ppt_x"/>
                                          </p:val>
                                        </p:tav>
                                        <p:tav tm="100000">
                                          <p:val>
                                            <p:strVal val="#ppt_x"/>
                                          </p:val>
                                        </p:tav>
                                      </p:tavLst>
                                    </p:anim>
                                    <p:anim calcmode="lin" valueType="num">
                                      <p:cBhvr>
                                        <p:cTn dur="1000" fill="hold" id="39"/>
                                        <p:tgtEl>
                                          <p:spTgt spid="22"/>
                                        </p:tgtEl>
                                        <p:attrNameLst>
                                          <p:attrName>ppt_y</p:attrName>
                                        </p:attrNameLst>
                                      </p:cBhvr>
                                      <p:tavLst>
                                        <p:tav tm="0">
                                          <p:val>
                                            <p:strVal val="#ppt_y-.1"/>
                                          </p:val>
                                        </p:tav>
                                        <p:tav tm="100000">
                                          <p:val>
                                            <p:strVal val="#ppt_y"/>
                                          </p:val>
                                        </p:tav>
                                      </p:tavLst>
                                    </p:anim>
                                  </p:childTnLst>
                                </p:cTn>
                              </p:par>
                              <p:par>
                                <p:cTn fill="hold" grpId="0" id="40" nodeType="withEffect" presetClass="entr" presetID="47" presetSubtype="0">
                                  <p:stCondLst>
                                    <p:cond delay="600"/>
                                  </p:stCondLst>
                                  <p:childTnLst>
                                    <p:set>
                                      <p:cBhvr>
                                        <p:cTn dur="1" fill="hold" id="41">
                                          <p:stCondLst>
                                            <p:cond delay="0"/>
                                          </p:stCondLst>
                                        </p:cTn>
                                        <p:tgtEl>
                                          <p:spTgt spid="23"/>
                                        </p:tgtEl>
                                        <p:attrNameLst>
                                          <p:attrName>style.visibility</p:attrName>
                                        </p:attrNameLst>
                                      </p:cBhvr>
                                      <p:to>
                                        <p:strVal val="visible"/>
                                      </p:to>
                                    </p:set>
                                    <p:animEffect filter="fade" transition="in">
                                      <p:cBhvr>
                                        <p:cTn dur="1000" id="42"/>
                                        <p:tgtEl>
                                          <p:spTgt spid="23"/>
                                        </p:tgtEl>
                                      </p:cBhvr>
                                    </p:animEffect>
                                    <p:anim calcmode="lin" valueType="num">
                                      <p:cBhvr>
                                        <p:cTn dur="1000" fill="hold" id="43"/>
                                        <p:tgtEl>
                                          <p:spTgt spid="23"/>
                                        </p:tgtEl>
                                        <p:attrNameLst>
                                          <p:attrName>ppt_x</p:attrName>
                                        </p:attrNameLst>
                                      </p:cBhvr>
                                      <p:tavLst>
                                        <p:tav tm="0">
                                          <p:val>
                                            <p:strVal val="#ppt_x"/>
                                          </p:val>
                                        </p:tav>
                                        <p:tav tm="100000">
                                          <p:val>
                                            <p:strVal val="#ppt_x"/>
                                          </p:val>
                                        </p:tav>
                                      </p:tavLst>
                                    </p:anim>
                                    <p:anim calcmode="lin" valueType="num">
                                      <p:cBhvr>
                                        <p:cTn dur="1000" fill="hold" id="44"/>
                                        <p:tgtEl>
                                          <p:spTgt spid="23"/>
                                        </p:tgtEl>
                                        <p:attrNameLst>
                                          <p:attrName>ppt_y</p:attrName>
                                        </p:attrNameLst>
                                      </p:cBhvr>
                                      <p:tavLst>
                                        <p:tav tm="0">
                                          <p:val>
                                            <p:strVal val="#ppt_y-.1"/>
                                          </p:val>
                                        </p:tav>
                                        <p:tav tm="100000">
                                          <p:val>
                                            <p:strVal val="#ppt_y"/>
                                          </p:val>
                                        </p:tav>
                                      </p:tavLst>
                                    </p:anim>
                                  </p:childTnLst>
                                </p:cTn>
                              </p:par>
                            </p:childTnLst>
                          </p:cTn>
                        </p:par>
                        <p:par>
                          <p:cTn fill="hold" id="45" nodeType="afterGroup">
                            <p:stCondLst>
                              <p:cond delay="2400"/>
                            </p:stCondLst>
                            <p:childTnLst>
                              <p:par>
                                <p:cTn fill="hold" grpId="0" id="46" nodeType="afterEffect" presetClass="entr" presetID="47" presetSubtype="0">
                                  <p:stCondLst>
                                    <p:cond delay="0"/>
                                  </p:stCondLst>
                                  <p:childTnLst>
                                    <p:set>
                                      <p:cBhvr>
                                        <p:cTn dur="1" fill="hold" id="47">
                                          <p:stCondLst>
                                            <p:cond delay="0"/>
                                          </p:stCondLst>
                                        </p:cTn>
                                        <p:tgtEl>
                                          <p:spTgt spid="8"/>
                                        </p:tgtEl>
                                        <p:attrNameLst>
                                          <p:attrName>style.visibility</p:attrName>
                                        </p:attrNameLst>
                                      </p:cBhvr>
                                      <p:to>
                                        <p:strVal val="visible"/>
                                      </p:to>
                                    </p:set>
                                    <p:animEffect filter="fade" transition="in">
                                      <p:cBhvr>
                                        <p:cTn dur="500" id="48"/>
                                        <p:tgtEl>
                                          <p:spTgt spid="8"/>
                                        </p:tgtEl>
                                      </p:cBhvr>
                                    </p:animEffect>
                                    <p:anim calcmode="lin" valueType="num">
                                      <p:cBhvr>
                                        <p:cTn dur="500" fill="hold" id="49"/>
                                        <p:tgtEl>
                                          <p:spTgt spid="8"/>
                                        </p:tgtEl>
                                        <p:attrNameLst>
                                          <p:attrName>ppt_x</p:attrName>
                                        </p:attrNameLst>
                                      </p:cBhvr>
                                      <p:tavLst>
                                        <p:tav tm="0">
                                          <p:val>
                                            <p:strVal val="#ppt_x"/>
                                          </p:val>
                                        </p:tav>
                                        <p:tav tm="100000">
                                          <p:val>
                                            <p:strVal val="#ppt_x"/>
                                          </p:val>
                                        </p:tav>
                                      </p:tavLst>
                                    </p:anim>
                                    <p:anim calcmode="lin" valueType="num">
                                      <p:cBhvr>
                                        <p:cTn dur="500" fill="hold" id="50"/>
                                        <p:tgtEl>
                                          <p:spTgt spid="8"/>
                                        </p:tgtEl>
                                        <p:attrNameLst>
                                          <p:attrName>ppt_y</p:attrName>
                                        </p:attrNameLst>
                                      </p:cBhvr>
                                      <p:tavLst>
                                        <p:tav tm="0">
                                          <p:val>
                                            <p:strVal val="#ppt_y-.1"/>
                                          </p:val>
                                        </p:tav>
                                        <p:tav tm="100000">
                                          <p:val>
                                            <p:strVal val="#ppt_y"/>
                                          </p:val>
                                        </p:tav>
                                      </p:tavLst>
                                    </p:anim>
                                  </p:childTnLst>
                                </p:cTn>
                              </p:par>
                              <p:par>
                                <p:cTn fill="hold" grpId="0" id="51" nodeType="withEffect" presetClass="entr" presetID="47" presetSubtype="0">
                                  <p:stCondLst>
                                    <p:cond delay="100"/>
                                  </p:stCondLst>
                                  <p:childTnLst>
                                    <p:set>
                                      <p:cBhvr>
                                        <p:cTn dur="1" fill="hold" id="52">
                                          <p:stCondLst>
                                            <p:cond delay="0"/>
                                          </p:stCondLst>
                                        </p:cTn>
                                        <p:tgtEl>
                                          <p:spTgt spid="9"/>
                                        </p:tgtEl>
                                        <p:attrNameLst>
                                          <p:attrName>style.visibility</p:attrName>
                                        </p:attrNameLst>
                                      </p:cBhvr>
                                      <p:to>
                                        <p:strVal val="visible"/>
                                      </p:to>
                                    </p:set>
                                    <p:animEffect filter="fade" transition="in">
                                      <p:cBhvr>
                                        <p:cTn dur="500" id="53"/>
                                        <p:tgtEl>
                                          <p:spTgt spid="9"/>
                                        </p:tgtEl>
                                      </p:cBhvr>
                                    </p:animEffect>
                                    <p:anim calcmode="lin" valueType="num">
                                      <p:cBhvr>
                                        <p:cTn dur="500" fill="hold" id="54"/>
                                        <p:tgtEl>
                                          <p:spTgt spid="9"/>
                                        </p:tgtEl>
                                        <p:attrNameLst>
                                          <p:attrName>ppt_x</p:attrName>
                                        </p:attrNameLst>
                                      </p:cBhvr>
                                      <p:tavLst>
                                        <p:tav tm="0">
                                          <p:val>
                                            <p:strVal val="#ppt_x"/>
                                          </p:val>
                                        </p:tav>
                                        <p:tav tm="100000">
                                          <p:val>
                                            <p:strVal val="#ppt_x"/>
                                          </p:val>
                                        </p:tav>
                                      </p:tavLst>
                                    </p:anim>
                                    <p:anim calcmode="lin" valueType="num">
                                      <p:cBhvr>
                                        <p:cTn dur="500" fill="hold" id="55"/>
                                        <p:tgtEl>
                                          <p:spTgt spid="9"/>
                                        </p:tgtEl>
                                        <p:attrNameLst>
                                          <p:attrName>ppt_y</p:attrName>
                                        </p:attrNameLst>
                                      </p:cBhvr>
                                      <p:tavLst>
                                        <p:tav tm="0">
                                          <p:val>
                                            <p:strVal val="#ppt_y-.1"/>
                                          </p:val>
                                        </p:tav>
                                        <p:tav tm="100000">
                                          <p:val>
                                            <p:strVal val="#ppt_y"/>
                                          </p:val>
                                        </p:tav>
                                      </p:tavLst>
                                    </p:anim>
                                  </p:childTnLst>
                                </p:cTn>
                              </p:par>
                              <p:par>
                                <p:cTn fill="hold" grpId="0" id="56" nodeType="withEffect" presetClass="entr" presetID="47" presetSubtype="0">
                                  <p:stCondLst>
                                    <p:cond delay="200"/>
                                  </p:stCondLst>
                                  <p:childTnLst>
                                    <p:set>
                                      <p:cBhvr>
                                        <p:cTn dur="1" fill="hold" id="57">
                                          <p:stCondLst>
                                            <p:cond delay="0"/>
                                          </p:stCondLst>
                                        </p:cTn>
                                        <p:tgtEl>
                                          <p:spTgt spid="10"/>
                                        </p:tgtEl>
                                        <p:attrNameLst>
                                          <p:attrName>style.visibility</p:attrName>
                                        </p:attrNameLst>
                                      </p:cBhvr>
                                      <p:to>
                                        <p:strVal val="visible"/>
                                      </p:to>
                                    </p:set>
                                    <p:animEffect filter="fade" transition="in">
                                      <p:cBhvr>
                                        <p:cTn dur="500" id="58"/>
                                        <p:tgtEl>
                                          <p:spTgt spid="10"/>
                                        </p:tgtEl>
                                      </p:cBhvr>
                                    </p:animEffect>
                                    <p:anim calcmode="lin" valueType="num">
                                      <p:cBhvr>
                                        <p:cTn dur="500" fill="hold" id="59"/>
                                        <p:tgtEl>
                                          <p:spTgt spid="10"/>
                                        </p:tgtEl>
                                        <p:attrNameLst>
                                          <p:attrName>ppt_x</p:attrName>
                                        </p:attrNameLst>
                                      </p:cBhvr>
                                      <p:tavLst>
                                        <p:tav tm="0">
                                          <p:val>
                                            <p:strVal val="#ppt_x"/>
                                          </p:val>
                                        </p:tav>
                                        <p:tav tm="100000">
                                          <p:val>
                                            <p:strVal val="#ppt_x"/>
                                          </p:val>
                                        </p:tav>
                                      </p:tavLst>
                                    </p:anim>
                                    <p:anim calcmode="lin" valueType="num">
                                      <p:cBhvr>
                                        <p:cTn dur="500" fill="hold" id="60"/>
                                        <p:tgtEl>
                                          <p:spTgt spid="10"/>
                                        </p:tgtEl>
                                        <p:attrNameLst>
                                          <p:attrName>ppt_y</p:attrName>
                                        </p:attrNameLst>
                                      </p:cBhvr>
                                      <p:tavLst>
                                        <p:tav tm="0">
                                          <p:val>
                                            <p:strVal val="#ppt_y-.1"/>
                                          </p:val>
                                        </p:tav>
                                        <p:tav tm="100000">
                                          <p:val>
                                            <p:strVal val="#ppt_y"/>
                                          </p:val>
                                        </p:tav>
                                      </p:tavLst>
                                    </p:anim>
                                  </p:childTnLst>
                                </p:cTn>
                              </p:par>
                              <p:par>
                                <p:cTn fill="hold" grpId="0" id="61" nodeType="withEffect" presetClass="entr" presetID="47" presetSubtype="0">
                                  <p:stCondLst>
                                    <p:cond delay="300"/>
                                  </p:stCondLst>
                                  <p:childTnLst>
                                    <p:set>
                                      <p:cBhvr>
                                        <p:cTn dur="1" fill="hold" id="62">
                                          <p:stCondLst>
                                            <p:cond delay="0"/>
                                          </p:stCondLst>
                                        </p:cTn>
                                        <p:tgtEl>
                                          <p:spTgt spid="11"/>
                                        </p:tgtEl>
                                        <p:attrNameLst>
                                          <p:attrName>style.visibility</p:attrName>
                                        </p:attrNameLst>
                                      </p:cBhvr>
                                      <p:to>
                                        <p:strVal val="visible"/>
                                      </p:to>
                                    </p:set>
                                    <p:animEffect filter="fade" transition="in">
                                      <p:cBhvr>
                                        <p:cTn dur="500" id="63"/>
                                        <p:tgtEl>
                                          <p:spTgt spid="11"/>
                                        </p:tgtEl>
                                      </p:cBhvr>
                                    </p:animEffect>
                                    <p:anim calcmode="lin" valueType="num">
                                      <p:cBhvr>
                                        <p:cTn dur="500" fill="hold" id="64"/>
                                        <p:tgtEl>
                                          <p:spTgt spid="11"/>
                                        </p:tgtEl>
                                        <p:attrNameLst>
                                          <p:attrName>ppt_x</p:attrName>
                                        </p:attrNameLst>
                                      </p:cBhvr>
                                      <p:tavLst>
                                        <p:tav tm="0">
                                          <p:val>
                                            <p:strVal val="#ppt_x"/>
                                          </p:val>
                                        </p:tav>
                                        <p:tav tm="100000">
                                          <p:val>
                                            <p:strVal val="#ppt_x"/>
                                          </p:val>
                                        </p:tav>
                                      </p:tavLst>
                                    </p:anim>
                                    <p:anim calcmode="lin" valueType="num">
                                      <p:cBhvr>
                                        <p:cTn dur="500" fill="hold" id="65"/>
                                        <p:tgtEl>
                                          <p:spTgt spid="11"/>
                                        </p:tgtEl>
                                        <p:attrNameLst>
                                          <p:attrName>ppt_y</p:attrName>
                                        </p:attrNameLst>
                                      </p:cBhvr>
                                      <p:tavLst>
                                        <p:tav tm="0">
                                          <p:val>
                                            <p:strVal val="#ppt_y-.1"/>
                                          </p:val>
                                        </p:tav>
                                        <p:tav tm="100000">
                                          <p:val>
                                            <p:strVal val="#ppt_y"/>
                                          </p:val>
                                        </p:tav>
                                      </p:tavLst>
                                    </p:anim>
                                  </p:childTnLst>
                                </p:cTn>
                              </p:par>
                            </p:childTnLst>
                          </p:cTn>
                        </p:par>
                        <p:par>
                          <p:cTn fill="hold" id="66" nodeType="afterGroup">
                            <p:stCondLst>
                              <p:cond delay="3200"/>
                            </p:stCondLst>
                            <p:childTnLst>
                              <p:par>
                                <p:cTn fill="hold" grpId="0" id="67" nodeType="afterEffect" presetClass="entr" presetID="2" presetSubtype="12">
                                  <p:stCondLst>
                                    <p:cond delay="0"/>
                                  </p:stCondLst>
                                  <p:childTnLst>
                                    <p:set>
                                      <p:cBhvr>
                                        <p:cTn dur="1" fill="hold" id="68">
                                          <p:stCondLst>
                                            <p:cond delay="0"/>
                                          </p:stCondLst>
                                        </p:cTn>
                                        <p:tgtEl>
                                          <p:spTgt spid="12"/>
                                        </p:tgtEl>
                                        <p:attrNameLst>
                                          <p:attrName>style.visibility</p:attrName>
                                        </p:attrNameLst>
                                      </p:cBhvr>
                                      <p:to>
                                        <p:strVal val="visible"/>
                                      </p:to>
                                    </p:set>
                                    <p:anim calcmode="lin" valueType="num">
                                      <p:cBhvr additive="base">
                                        <p:cTn dur="500" fill="hold" id="69"/>
                                        <p:tgtEl>
                                          <p:spTgt spid="12"/>
                                        </p:tgtEl>
                                        <p:attrNameLst>
                                          <p:attrName>ppt_x</p:attrName>
                                        </p:attrNameLst>
                                      </p:cBhvr>
                                      <p:tavLst>
                                        <p:tav tm="0">
                                          <p:val>
                                            <p:strVal val="0-#ppt_w/2"/>
                                          </p:val>
                                        </p:tav>
                                        <p:tav tm="100000">
                                          <p:val>
                                            <p:strVal val="#ppt_x"/>
                                          </p:val>
                                        </p:tav>
                                      </p:tavLst>
                                    </p:anim>
                                    <p:anim calcmode="lin" valueType="num">
                                      <p:cBhvr additive="base">
                                        <p:cTn dur="500" fill="hold" id="70"/>
                                        <p:tgtEl>
                                          <p:spTgt spid="12"/>
                                        </p:tgtEl>
                                        <p:attrNameLst>
                                          <p:attrName>ppt_y</p:attrName>
                                        </p:attrNameLst>
                                      </p:cBhvr>
                                      <p:tavLst>
                                        <p:tav tm="0">
                                          <p:val>
                                            <p:strVal val="1+#ppt_h/2"/>
                                          </p:val>
                                        </p:tav>
                                        <p:tav tm="100000">
                                          <p:val>
                                            <p:strVal val="#ppt_y"/>
                                          </p:val>
                                        </p:tav>
                                      </p:tavLst>
                                    </p:anim>
                                  </p:childTnLst>
                                </p:cTn>
                              </p:par>
                              <p:par>
                                <p:cTn fill="hold" grpId="0" id="71" nodeType="withEffect" presetClass="entr" presetID="2" presetSubtype="12">
                                  <p:stCondLst>
                                    <p:cond delay="200"/>
                                  </p:stCondLst>
                                  <p:childTnLst>
                                    <p:set>
                                      <p:cBhvr>
                                        <p:cTn dur="1" fill="hold" id="72">
                                          <p:stCondLst>
                                            <p:cond delay="0"/>
                                          </p:stCondLst>
                                        </p:cTn>
                                        <p:tgtEl>
                                          <p:spTgt spid="14"/>
                                        </p:tgtEl>
                                        <p:attrNameLst>
                                          <p:attrName>style.visibility</p:attrName>
                                        </p:attrNameLst>
                                      </p:cBhvr>
                                      <p:to>
                                        <p:strVal val="visible"/>
                                      </p:to>
                                    </p:set>
                                    <p:anim calcmode="lin" valueType="num">
                                      <p:cBhvr additive="base">
                                        <p:cTn dur="500" fill="hold" id="73"/>
                                        <p:tgtEl>
                                          <p:spTgt spid="14"/>
                                        </p:tgtEl>
                                        <p:attrNameLst>
                                          <p:attrName>ppt_x</p:attrName>
                                        </p:attrNameLst>
                                      </p:cBhvr>
                                      <p:tavLst>
                                        <p:tav tm="0">
                                          <p:val>
                                            <p:strVal val="0-#ppt_w/2"/>
                                          </p:val>
                                        </p:tav>
                                        <p:tav tm="100000">
                                          <p:val>
                                            <p:strVal val="#ppt_x"/>
                                          </p:val>
                                        </p:tav>
                                      </p:tavLst>
                                    </p:anim>
                                    <p:anim calcmode="lin" valueType="num">
                                      <p:cBhvr additive="base">
                                        <p:cTn dur="500" fill="hold" id="74"/>
                                        <p:tgtEl>
                                          <p:spTgt spid="14"/>
                                        </p:tgtEl>
                                        <p:attrNameLst>
                                          <p:attrName>ppt_y</p:attrName>
                                        </p:attrNameLst>
                                      </p:cBhvr>
                                      <p:tavLst>
                                        <p:tav tm="0">
                                          <p:val>
                                            <p:strVal val="1+#ppt_h/2"/>
                                          </p:val>
                                        </p:tav>
                                        <p:tav tm="100000">
                                          <p:val>
                                            <p:strVal val="#ppt_y"/>
                                          </p:val>
                                        </p:tav>
                                      </p:tavLst>
                                    </p:anim>
                                  </p:childTnLst>
                                </p:cTn>
                              </p:par>
                              <p:par>
                                <p:cTn fill="hold" grpId="0" id="75" nodeType="withEffect" presetClass="entr" presetID="2" presetSubtype="12">
                                  <p:stCondLst>
                                    <p:cond delay="400"/>
                                  </p:stCondLst>
                                  <p:childTnLst>
                                    <p:set>
                                      <p:cBhvr>
                                        <p:cTn dur="1" fill="hold" id="76">
                                          <p:stCondLst>
                                            <p:cond delay="0"/>
                                          </p:stCondLst>
                                        </p:cTn>
                                        <p:tgtEl>
                                          <p:spTgt spid="15"/>
                                        </p:tgtEl>
                                        <p:attrNameLst>
                                          <p:attrName>style.visibility</p:attrName>
                                        </p:attrNameLst>
                                      </p:cBhvr>
                                      <p:to>
                                        <p:strVal val="visible"/>
                                      </p:to>
                                    </p:set>
                                    <p:anim calcmode="lin" valueType="num">
                                      <p:cBhvr additive="base">
                                        <p:cTn dur="500" fill="hold" id="77"/>
                                        <p:tgtEl>
                                          <p:spTgt spid="15"/>
                                        </p:tgtEl>
                                        <p:attrNameLst>
                                          <p:attrName>ppt_x</p:attrName>
                                        </p:attrNameLst>
                                      </p:cBhvr>
                                      <p:tavLst>
                                        <p:tav tm="0">
                                          <p:val>
                                            <p:strVal val="0-#ppt_w/2"/>
                                          </p:val>
                                        </p:tav>
                                        <p:tav tm="100000">
                                          <p:val>
                                            <p:strVal val="#ppt_x"/>
                                          </p:val>
                                        </p:tav>
                                      </p:tavLst>
                                    </p:anim>
                                    <p:anim calcmode="lin" valueType="num">
                                      <p:cBhvr additive="base">
                                        <p:cTn dur="500" fill="hold" id="78"/>
                                        <p:tgtEl>
                                          <p:spTgt spid="15"/>
                                        </p:tgtEl>
                                        <p:attrNameLst>
                                          <p:attrName>ppt_y</p:attrName>
                                        </p:attrNameLst>
                                      </p:cBhvr>
                                      <p:tavLst>
                                        <p:tav tm="0">
                                          <p:val>
                                            <p:strVal val="1+#ppt_h/2"/>
                                          </p:val>
                                        </p:tav>
                                        <p:tav tm="100000">
                                          <p:val>
                                            <p:strVal val="#ppt_y"/>
                                          </p:val>
                                        </p:tav>
                                      </p:tavLst>
                                    </p:anim>
                                  </p:childTnLst>
                                </p:cTn>
                              </p:par>
                              <p:par>
                                <p:cTn fill="hold" grpId="0" id="79" nodeType="withEffect" presetClass="entr" presetID="2" presetSubtype="12">
                                  <p:stCondLst>
                                    <p:cond delay="600"/>
                                  </p:stCondLst>
                                  <p:childTnLst>
                                    <p:set>
                                      <p:cBhvr>
                                        <p:cTn dur="1" fill="hold" id="80">
                                          <p:stCondLst>
                                            <p:cond delay="0"/>
                                          </p:stCondLst>
                                        </p:cTn>
                                        <p:tgtEl>
                                          <p:spTgt spid="16"/>
                                        </p:tgtEl>
                                        <p:attrNameLst>
                                          <p:attrName>style.visibility</p:attrName>
                                        </p:attrNameLst>
                                      </p:cBhvr>
                                      <p:to>
                                        <p:strVal val="visible"/>
                                      </p:to>
                                    </p:set>
                                    <p:anim calcmode="lin" valueType="num">
                                      <p:cBhvr additive="base">
                                        <p:cTn dur="500" fill="hold" id="81"/>
                                        <p:tgtEl>
                                          <p:spTgt spid="16"/>
                                        </p:tgtEl>
                                        <p:attrNameLst>
                                          <p:attrName>ppt_x</p:attrName>
                                        </p:attrNameLst>
                                      </p:cBhvr>
                                      <p:tavLst>
                                        <p:tav tm="0">
                                          <p:val>
                                            <p:strVal val="0-#ppt_w/2"/>
                                          </p:val>
                                        </p:tav>
                                        <p:tav tm="100000">
                                          <p:val>
                                            <p:strVal val="#ppt_x"/>
                                          </p:val>
                                        </p:tav>
                                      </p:tavLst>
                                    </p:anim>
                                    <p:anim calcmode="lin" valueType="num">
                                      <p:cBhvr additive="base">
                                        <p:cTn dur="500" fill="hold" id="82"/>
                                        <p:tgtEl>
                                          <p:spTgt spid="16"/>
                                        </p:tgtEl>
                                        <p:attrNameLst>
                                          <p:attrName>ppt_y</p:attrName>
                                        </p:attrNameLst>
                                      </p:cBhvr>
                                      <p:tavLst>
                                        <p:tav tm="0">
                                          <p:val>
                                            <p:strVal val="1+#ppt_h/2"/>
                                          </p:val>
                                        </p:tav>
                                        <p:tav tm="100000">
                                          <p:val>
                                            <p:strVal val="#ppt_y"/>
                                          </p:val>
                                        </p:tav>
                                      </p:tavLst>
                                    </p:anim>
                                  </p:childTnLst>
                                </p:cTn>
                              </p:par>
                            </p:childTnLst>
                          </p:cTn>
                        </p:par>
                        <p:par>
                          <p:cTn fill="hold" id="83" nodeType="afterGroup">
                            <p:stCondLst>
                              <p:cond delay="4300"/>
                            </p:stCondLst>
                            <p:childTnLst>
                              <p:par>
                                <p:cTn fill="hold" grpId="0" id="84" nodeType="afterEffect" presetClass="entr" presetID="22" presetSubtype="1">
                                  <p:stCondLst>
                                    <p:cond delay="0"/>
                                  </p:stCondLst>
                                  <p:childTnLst>
                                    <p:set>
                                      <p:cBhvr>
                                        <p:cTn dur="1" fill="hold" id="85">
                                          <p:stCondLst>
                                            <p:cond delay="0"/>
                                          </p:stCondLst>
                                        </p:cTn>
                                        <p:tgtEl>
                                          <p:spTgt spid="13"/>
                                        </p:tgtEl>
                                        <p:attrNameLst>
                                          <p:attrName>style.visibility</p:attrName>
                                        </p:attrNameLst>
                                      </p:cBhvr>
                                      <p:to>
                                        <p:strVal val="visible"/>
                                      </p:to>
                                    </p:set>
                                    <p:animEffect filter="wipe(up)" transition="in">
                                      <p:cBhvr>
                                        <p:cTn dur="500" id="86"/>
                                        <p:tgtEl>
                                          <p:spTgt spid="13"/>
                                        </p:tgtEl>
                                      </p:cBhvr>
                                    </p:animEffect>
                                  </p:childTnLst>
                                </p:cTn>
                              </p:par>
                              <p:par>
                                <p:cTn fill="hold" grpId="0" id="87" nodeType="withEffect" presetClass="entr" presetID="22" presetSubtype="1">
                                  <p:stCondLst>
                                    <p:cond delay="200"/>
                                  </p:stCondLst>
                                  <p:childTnLst>
                                    <p:set>
                                      <p:cBhvr>
                                        <p:cTn dur="1" fill="hold" id="88">
                                          <p:stCondLst>
                                            <p:cond delay="0"/>
                                          </p:stCondLst>
                                        </p:cTn>
                                        <p:tgtEl>
                                          <p:spTgt spid="17"/>
                                        </p:tgtEl>
                                        <p:attrNameLst>
                                          <p:attrName>style.visibility</p:attrName>
                                        </p:attrNameLst>
                                      </p:cBhvr>
                                      <p:to>
                                        <p:strVal val="visible"/>
                                      </p:to>
                                    </p:set>
                                    <p:animEffect filter="wipe(up)" transition="in">
                                      <p:cBhvr>
                                        <p:cTn dur="500" id="89"/>
                                        <p:tgtEl>
                                          <p:spTgt spid="17"/>
                                        </p:tgtEl>
                                      </p:cBhvr>
                                    </p:animEffect>
                                  </p:childTnLst>
                                </p:cTn>
                              </p:par>
                              <p:par>
                                <p:cTn fill="hold" grpId="0" id="90" nodeType="withEffect" presetClass="entr" presetID="22" presetSubtype="1">
                                  <p:stCondLst>
                                    <p:cond delay="400"/>
                                  </p:stCondLst>
                                  <p:childTnLst>
                                    <p:set>
                                      <p:cBhvr>
                                        <p:cTn dur="1" fill="hold" id="91">
                                          <p:stCondLst>
                                            <p:cond delay="0"/>
                                          </p:stCondLst>
                                        </p:cTn>
                                        <p:tgtEl>
                                          <p:spTgt spid="18"/>
                                        </p:tgtEl>
                                        <p:attrNameLst>
                                          <p:attrName>style.visibility</p:attrName>
                                        </p:attrNameLst>
                                      </p:cBhvr>
                                      <p:to>
                                        <p:strVal val="visible"/>
                                      </p:to>
                                    </p:set>
                                    <p:animEffect filter="wipe(up)" transition="in">
                                      <p:cBhvr>
                                        <p:cTn dur="500" id="92"/>
                                        <p:tgtEl>
                                          <p:spTgt spid="18"/>
                                        </p:tgtEl>
                                      </p:cBhvr>
                                    </p:animEffect>
                                  </p:childTnLst>
                                </p:cTn>
                              </p:par>
                              <p:par>
                                <p:cTn fill="hold" grpId="0" id="93" nodeType="withEffect" presetClass="entr" presetID="22" presetSubtype="1">
                                  <p:stCondLst>
                                    <p:cond delay="600"/>
                                  </p:stCondLst>
                                  <p:childTnLst>
                                    <p:set>
                                      <p:cBhvr>
                                        <p:cTn dur="1" fill="hold" id="94">
                                          <p:stCondLst>
                                            <p:cond delay="0"/>
                                          </p:stCondLst>
                                        </p:cTn>
                                        <p:tgtEl>
                                          <p:spTgt spid="19"/>
                                        </p:tgtEl>
                                        <p:attrNameLst>
                                          <p:attrName>style.visibility</p:attrName>
                                        </p:attrNameLst>
                                      </p:cBhvr>
                                      <p:to>
                                        <p:strVal val="visible"/>
                                      </p:to>
                                    </p:set>
                                    <p:animEffect filter="wipe(up)" transition="in">
                                      <p:cBhvr>
                                        <p:cTn dur="500" id="95"/>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5"/>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5" name="TextBox 54"/>
          <p:cNvSpPr txBox="1"/>
          <p:nvPr/>
        </p:nvSpPr>
        <p:spPr>
          <a:xfrm>
            <a:off x="697780" y="323945"/>
            <a:ext cx="5976665" cy="579114"/>
          </a:xfrm>
          <a:prstGeom prst="rect">
            <a:avLst/>
          </a:prstGeom>
          <a:noFill/>
        </p:spPr>
        <p:txBody>
          <a:bodyPr bIns="45717" lIns="91434" rIns="91434" rtlCol="0" tIns="45717" wrap="square">
            <a:spAutoFit/>
          </a:bodyPr>
          <a:lstStyle>
            <a:defPPr>
              <a:defRPr lang="zh-CN"/>
            </a:defPPr>
            <a:lvl1pPr>
              <a:defRPr sz="3200">
                <a:solidFill>
                  <a:schemeClr val="tx1">
                    <a:lumMod val="75000"/>
                  </a:schemeClr>
                </a:solidFill>
                <a:latin charset="-122" pitchFamily="65" typeface="方正卡通简体"/>
                <a:ea charset="-122" pitchFamily="65" typeface="方正卡通简体"/>
              </a:defRPr>
            </a:lvl1pPr>
          </a:lstStyle>
          <a:p>
            <a:r>
              <a:rPr altLang="en-US" b="1" lang="zh-CN" smtClean="0">
                <a:solidFill>
                  <a:schemeClr val="accent1"/>
                </a:solidFill>
                <a:latin typeface="微软雅黑"/>
                <a:ea typeface="微软雅黑"/>
              </a:rPr>
              <a:t>内部培训学习</a:t>
            </a:r>
          </a:p>
        </p:txBody>
      </p:sp>
      <p:sp>
        <p:nvSpPr>
          <p:cNvPr id="5" name="Freeform 5"/>
          <p:cNvSpPr/>
          <p:nvPr/>
        </p:nvSpPr>
        <p:spPr bwMode="auto">
          <a:xfrm>
            <a:off x="269689" y="268014"/>
            <a:ext cx="262719" cy="266671"/>
          </a:xfrm>
          <a:custGeom>
            <a:gdLst>
              <a:gd fmla="*/ 11 w 295" name="T0"/>
              <a:gd fmla="*/ 128 h 295" name="T1"/>
              <a:gd fmla="*/ 128 w 295" name="T2"/>
              <a:gd fmla="*/ 11 h 295" name="T3"/>
              <a:gd fmla="*/ 167 w 295" name="T4"/>
              <a:gd fmla="*/ 11 h 295" name="T5"/>
              <a:gd fmla="*/ 284 w 295" name="T6"/>
              <a:gd fmla="*/ 128 h 295" name="T7"/>
              <a:gd fmla="*/ 284 w 295" name="T8"/>
              <a:gd fmla="*/ 167 h 295" name="T9"/>
              <a:gd fmla="*/ 167 w 295" name="T10"/>
              <a:gd fmla="*/ 284 h 295" name="T11"/>
              <a:gd fmla="*/ 128 w 295" name="T12"/>
              <a:gd fmla="*/ 284 h 295" name="T13"/>
              <a:gd fmla="*/ 11 w 295" name="T14"/>
              <a:gd fmla="*/ 167 h 295" name="T15"/>
              <a:gd fmla="*/ 11 w 295" name="T16"/>
              <a:gd fmla="*/ 128 h 29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5" w="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6" name="Freeform 6"/>
          <p:cNvSpPr/>
          <p:nvPr/>
        </p:nvSpPr>
        <p:spPr bwMode="auto">
          <a:xfrm>
            <a:off x="441542" y="441843"/>
            <a:ext cx="262719" cy="268645"/>
          </a:xfrm>
          <a:custGeom>
            <a:gdLst>
              <a:gd fmla="*/ 11 w 295" name="T0"/>
              <a:gd fmla="*/ 128 h 295" name="T1"/>
              <a:gd fmla="*/ 128 w 295" name="T2"/>
              <a:gd fmla="*/ 11 h 295" name="T3"/>
              <a:gd fmla="*/ 167 w 295" name="T4"/>
              <a:gd fmla="*/ 11 h 295" name="T5"/>
              <a:gd fmla="*/ 284 w 295" name="T6"/>
              <a:gd fmla="*/ 128 h 295" name="T7"/>
              <a:gd fmla="*/ 284 w 295" name="T8"/>
              <a:gd fmla="*/ 167 h 295" name="T9"/>
              <a:gd fmla="*/ 167 w 295" name="T10"/>
              <a:gd fmla="*/ 284 h 295" name="T11"/>
              <a:gd fmla="*/ 128 w 295" name="T12"/>
              <a:gd fmla="*/ 284 h 295" name="T13"/>
              <a:gd fmla="*/ 11 w 295" name="T14"/>
              <a:gd fmla="*/ 167 h 295" name="T15"/>
              <a:gd fmla="*/ 11 w 295" name="T16"/>
              <a:gd fmla="*/ 128 h 29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5" w="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7" name="Freeform 7"/>
          <p:cNvSpPr/>
          <p:nvPr/>
        </p:nvSpPr>
        <p:spPr bwMode="auto">
          <a:xfrm>
            <a:off x="265738" y="623573"/>
            <a:ext cx="260742" cy="266671"/>
          </a:xfrm>
          <a:custGeom>
            <a:gdLst>
              <a:gd fmla="*/ 11 w 295" name="T0"/>
              <a:gd fmla="*/ 128 h 295" name="T1"/>
              <a:gd fmla="*/ 128 w 295" name="T2"/>
              <a:gd fmla="*/ 11 h 295" name="T3"/>
              <a:gd fmla="*/ 167 w 295" name="T4"/>
              <a:gd fmla="*/ 11 h 295" name="T5"/>
              <a:gd fmla="*/ 284 w 295" name="T6"/>
              <a:gd fmla="*/ 128 h 295" name="T7"/>
              <a:gd fmla="*/ 284 w 295" name="T8"/>
              <a:gd fmla="*/ 167 h 295" name="T9"/>
              <a:gd fmla="*/ 167 w 295" name="T10"/>
              <a:gd fmla="*/ 284 h 295" name="T11"/>
              <a:gd fmla="*/ 128 w 295" name="T12"/>
              <a:gd fmla="*/ 284 h 295" name="T13"/>
              <a:gd fmla="*/ 11 w 295" name="T14"/>
              <a:gd fmla="*/ 167 h 295" name="T15"/>
              <a:gd fmla="*/ 11 w 295" name="T16"/>
              <a:gd fmla="*/ 128 h 29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5" w="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8" name="Freeform 5"/>
          <p:cNvSpPr>
            <a:spLocks noEditPoints="1"/>
          </p:cNvSpPr>
          <p:nvPr/>
        </p:nvSpPr>
        <p:spPr bwMode="auto">
          <a:xfrm>
            <a:off x="2234807" y="3101852"/>
            <a:ext cx="2306337" cy="2813304"/>
          </a:xfrm>
          <a:custGeom>
            <a:gdLst>
              <a:gd fmla="*/ 517 w 3460" name="T0"/>
              <a:gd fmla="*/ 0 h 4224" name="T1"/>
              <a:gd fmla="*/ 3298 w 3460" name="T2"/>
              <a:gd fmla="*/ 0 h 4224" name="T3"/>
              <a:gd fmla="*/ 3460 w 3460" name="T4"/>
              <a:gd fmla="*/ 0 h 4224" name="T5"/>
              <a:gd fmla="*/ 3460 w 3460" name="T6"/>
              <a:gd fmla="*/ 163 h 4224" name="T7"/>
              <a:gd fmla="*/ 3460 w 3460" name="T8"/>
              <a:gd fmla="*/ 3730 h 4224" name="T9"/>
              <a:gd fmla="*/ 3460 w 3460" name="T10"/>
              <a:gd fmla="*/ 3893 h 4224" name="T11"/>
              <a:gd fmla="*/ 3298 w 3460" name="T12"/>
              <a:gd fmla="*/ 3893 h 4224" name="T13"/>
              <a:gd fmla="*/ 3183 w 3460" name="T14"/>
              <a:gd fmla="*/ 3893 h 4224" name="T15"/>
              <a:gd fmla="*/ 3183 w 3460" name="T16"/>
              <a:gd fmla="*/ 253 h 4224" name="T17"/>
              <a:gd fmla="*/ 355 w 3460" name="T18"/>
              <a:gd fmla="*/ 253 h 4224" name="T19"/>
              <a:gd fmla="*/ 355 w 3460" name="T20"/>
              <a:gd fmla="*/ 163 h 4224" name="T21"/>
              <a:gd fmla="*/ 355 w 3460" name="T22"/>
              <a:gd fmla="*/ 0 h 4224" name="T23"/>
              <a:gd fmla="*/ 517 w 3460" name="T24"/>
              <a:gd fmla="*/ 0 h 4224" name="T25"/>
              <a:gd fmla="*/ 163 w 3460" name="T26"/>
              <a:gd fmla="*/ 331 h 4224" name="T27"/>
              <a:gd fmla="*/ 2943 w 3460" name="T28"/>
              <a:gd fmla="*/ 331 h 4224" name="T29"/>
              <a:gd fmla="*/ 3106 w 3460" name="T30"/>
              <a:gd fmla="*/ 331 h 4224" name="T31"/>
              <a:gd fmla="*/ 3106 w 3460" name="T32"/>
              <a:gd fmla="*/ 494 h 4224" name="T33"/>
              <a:gd fmla="*/ 3106 w 3460" name="T34"/>
              <a:gd fmla="*/ 4061 h 4224" name="T35"/>
              <a:gd fmla="*/ 3106 w 3460" name="T36"/>
              <a:gd fmla="*/ 4224 h 4224" name="T37"/>
              <a:gd fmla="*/ 2943 w 3460" name="T38"/>
              <a:gd fmla="*/ 4224 h 4224" name="T39"/>
              <a:gd fmla="*/ 981 w 3460" name="T40"/>
              <a:gd fmla="*/ 4224 h 4224" name="T41"/>
              <a:gd fmla="*/ 928 w 3460" name="T42"/>
              <a:gd fmla="*/ 4224 h 4224" name="T43"/>
              <a:gd fmla="*/ 884 w 3460" name="T44"/>
              <a:gd fmla="*/ 4192 h 4224" name="T45"/>
              <a:gd fmla="*/ 66 w 3460" name="T46"/>
              <a:gd fmla="*/ 3583 h 4224" name="T47"/>
              <a:gd fmla="*/ 0 w 3460" name="T48"/>
              <a:gd fmla="*/ 3534 h 4224" name="T49"/>
              <a:gd fmla="*/ 0 w 3460" name="T50"/>
              <a:gd fmla="*/ 3452 h 4224" name="T51"/>
              <a:gd fmla="*/ 0 w 3460" name="T52"/>
              <a:gd fmla="*/ 494 h 4224" name="T53"/>
              <a:gd fmla="*/ 0 w 3460" name="T54"/>
              <a:gd fmla="*/ 331 h 4224" name="T55"/>
              <a:gd fmla="*/ 163 w 3460" name="T56"/>
              <a:gd fmla="*/ 331 h 4224" name="T57"/>
              <a:gd fmla="*/ 325 w 3460" name="T58"/>
              <a:gd fmla="*/ 3287 h 4224" name="T59"/>
              <a:gd fmla="*/ 325 w 3460" name="T60"/>
              <a:gd fmla="*/ 3287 h 4224" name="T61"/>
              <a:gd fmla="*/ 821 w 3460" name="T62"/>
              <a:gd fmla="*/ 3105 h 4224" name="T63"/>
              <a:gd fmla="*/ 891 w 3460" name="T64"/>
              <a:gd fmla="*/ 3079 h 4224" name="T65"/>
              <a:gd fmla="*/ 912 w 3460" name="T66"/>
              <a:gd fmla="*/ 3151 h 4224" name="T67"/>
              <a:gd fmla="*/ 1126 w 3460" name="T68"/>
              <a:gd fmla="*/ 3899 h 4224" name="T69"/>
              <a:gd fmla="*/ 2781 w 3460" name="T70"/>
              <a:gd fmla="*/ 3899 h 4224" name="T71"/>
              <a:gd fmla="*/ 2781 w 3460" name="T72"/>
              <a:gd fmla="*/ 657 h 4224" name="T73"/>
              <a:gd fmla="*/ 325 w 3460" name="T74"/>
              <a:gd fmla="*/ 657 h 4224" name="T75"/>
              <a:gd fmla="*/ 325 w 3460" name="T76"/>
              <a:gd fmla="*/ 3287 h 4224" name="T77"/>
              <a:gd fmla="*/ 966 w 3460" name="T78"/>
              <a:gd fmla="*/ 3849 h 4224" name="T79"/>
              <a:gd fmla="*/ 966 w 3460" name="T80"/>
              <a:gd fmla="*/ 3849 h 4224" name="T81"/>
              <a:gd fmla="*/ 798 w 3460" name="T82"/>
              <a:gd fmla="*/ 3261 h 4224" name="T83"/>
              <a:gd fmla="*/ 383 w 3460" name="T84"/>
              <a:gd fmla="*/ 3414 h 4224" name="T85"/>
              <a:gd fmla="*/ 966 w 3460" name="T86"/>
              <a:gd fmla="*/ 3849 h 4224"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4224" w="3460">
                <a:moveTo>
                  <a:pt x="517" y="0"/>
                </a:moveTo>
                <a:lnTo>
                  <a:pt x="3298" y="0"/>
                </a:lnTo>
                <a:lnTo>
                  <a:pt x="3460" y="0"/>
                </a:lnTo>
                <a:lnTo>
                  <a:pt x="3460" y="163"/>
                </a:lnTo>
                <a:lnTo>
                  <a:pt x="3460" y="3730"/>
                </a:lnTo>
                <a:lnTo>
                  <a:pt x="3460" y="3893"/>
                </a:lnTo>
                <a:lnTo>
                  <a:pt x="3298" y="3893"/>
                </a:lnTo>
                <a:lnTo>
                  <a:pt x="3183" y="3893"/>
                </a:lnTo>
                <a:lnTo>
                  <a:pt x="3183" y="253"/>
                </a:lnTo>
                <a:lnTo>
                  <a:pt x="355" y="253"/>
                </a:lnTo>
                <a:lnTo>
                  <a:pt x="355" y="163"/>
                </a:lnTo>
                <a:lnTo>
                  <a:pt x="355" y="0"/>
                </a:lnTo>
                <a:lnTo>
                  <a:pt x="517" y="0"/>
                </a:lnTo>
                <a:close/>
                <a:moveTo>
                  <a:pt x="163" y="331"/>
                </a:moveTo>
                <a:lnTo>
                  <a:pt x="2943" y="331"/>
                </a:lnTo>
                <a:lnTo>
                  <a:pt x="3106" y="331"/>
                </a:lnTo>
                <a:lnTo>
                  <a:pt x="3106" y="494"/>
                </a:lnTo>
                <a:lnTo>
                  <a:pt x="3106" y="4061"/>
                </a:lnTo>
                <a:lnTo>
                  <a:pt x="3106" y="4224"/>
                </a:lnTo>
                <a:lnTo>
                  <a:pt x="2943" y="4224"/>
                </a:lnTo>
                <a:lnTo>
                  <a:pt x="981" y="4224"/>
                </a:lnTo>
                <a:lnTo>
                  <a:pt x="928" y="4224"/>
                </a:lnTo>
                <a:lnTo>
                  <a:pt x="884" y="4192"/>
                </a:lnTo>
                <a:lnTo>
                  <a:pt x="66" y="3583"/>
                </a:lnTo>
                <a:lnTo>
                  <a:pt x="0" y="3534"/>
                </a:lnTo>
                <a:lnTo>
                  <a:pt x="0" y="3452"/>
                </a:lnTo>
                <a:lnTo>
                  <a:pt x="0" y="494"/>
                </a:lnTo>
                <a:lnTo>
                  <a:pt x="0" y="331"/>
                </a:lnTo>
                <a:lnTo>
                  <a:pt x="163" y="331"/>
                </a:lnTo>
                <a:close/>
                <a:moveTo>
                  <a:pt x="325" y="3287"/>
                </a:moveTo>
                <a:lnTo>
                  <a:pt x="325" y="3287"/>
                </a:lnTo>
                <a:lnTo>
                  <a:pt x="821" y="3105"/>
                </a:lnTo>
                <a:lnTo>
                  <a:pt x="891" y="3079"/>
                </a:lnTo>
                <a:lnTo>
                  <a:pt x="912" y="3151"/>
                </a:lnTo>
                <a:lnTo>
                  <a:pt x="1126" y="3899"/>
                </a:lnTo>
                <a:lnTo>
                  <a:pt x="2781" y="3899"/>
                </a:lnTo>
                <a:lnTo>
                  <a:pt x="2781" y="657"/>
                </a:lnTo>
                <a:lnTo>
                  <a:pt x="325" y="657"/>
                </a:lnTo>
                <a:lnTo>
                  <a:pt x="325" y="3287"/>
                </a:lnTo>
                <a:close/>
                <a:moveTo>
                  <a:pt x="966" y="3849"/>
                </a:moveTo>
                <a:lnTo>
                  <a:pt x="966" y="3849"/>
                </a:lnTo>
                <a:lnTo>
                  <a:pt x="798" y="3261"/>
                </a:lnTo>
                <a:lnTo>
                  <a:pt x="383" y="3414"/>
                </a:lnTo>
                <a:lnTo>
                  <a:pt x="966" y="3849"/>
                </a:lnTo>
                <a:close/>
              </a:path>
            </a:pathLst>
          </a:custGeom>
          <a:solidFill>
            <a:schemeClr val="bg2"/>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9" name="Freeform 5"/>
          <p:cNvSpPr>
            <a:spLocks noEditPoints="1"/>
          </p:cNvSpPr>
          <p:nvPr/>
        </p:nvSpPr>
        <p:spPr bwMode="auto">
          <a:xfrm>
            <a:off x="7043290" y="3101852"/>
            <a:ext cx="2306337" cy="2813304"/>
          </a:xfrm>
          <a:custGeom>
            <a:gdLst>
              <a:gd fmla="*/ 517 w 3460" name="T0"/>
              <a:gd fmla="*/ 0 h 4224" name="T1"/>
              <a:gd fmla="*/ 3298 w 3460" name="T2"/>
              <a:gd fmla="*/ 0 h 4224" name="T3"/>
              <a:gd fmla="*/ 3460 w 3460" name="T4"/>
              <a:gd fmla="*/ 0 h 4224" name="T5"/>
              <a:gd fmla="*/ 3460 w 3460" name="T6"/>
              <a:gd fmla="*/ 163 h 4224" name="T7"/>
              <a:gd fmla="*/ 3460 w 3460" name="T8"/>
              <a:gd fmla="*/ 3730 h 4224" name="T9"/>
              <a:gd fmla="*/ 3460 w 3460" name="T10"/>
              <a:gd fmla="*/ 3893 h 4224" name="T11"/>
              <a:gd fmla="*/ 3298 w 3460" name="T12"/>
              <a:gd fmla="*/ 3893 h 4224" name="T13"/>
              <a:gd fmla="*/ 3183 w 3460" name="T14"/>
              <a:gd fmla="*/ 3893 h 4224" name="T15"/>
              <a:gd fmla="*/ 3183 w 3460" name="T16"/>
              <a:gd fmla="*/ 253 h 4224" name="T17"/>
              <a:gd fmla="*/ 355 w 3460" name="T18"/>
              <a:gd fmla="*/ 253 h 4224" name="T19"/>
              <a:gd fmla="*/ 355 w 3460" name="T20"/>
              <a:gd fmla="*/ 163 h 4224" name="T21"/>
              <a:gd fmla="*/ 355 w 3460" name="T22"/>
              <a:gd fmla="*/ 0 h 4224" name="T23"/>
              <a:gd fmla="*/ 517 w 3460" name="T24"/>
              <a:gd fmla="*/ 0 h 4224" name="T25"/>
              <a:gd fmla="*/ 163 w 3460" name="T26"/>
              <a:gd fmla="*/ 331 h 4224" name="T27"/>
              <a:gd fmla="*/ 2943 w 3460" name="T28"/>
              <a:gd fmla="*/ 331 h 4224" name="T29"/>
              <a:gd fmla="*/ 3106 w 3460" name="T30"/>
              <a:gd fmla="*/ 331 h 4224" name="T31"/>
              <a:gd fmla="*/ 3106 w 3460" name="T32"/>
              <a:gd fmla="*/ 494 h 4224" name="T33"/>
              <a:gd fmla="*/ 3106 w 3460" name="T34"/>
              <a:gd fmla="*/ 4061 h 4224" name="T35"/>
              <a:gd fmla="*/ 3106 w 3460" name="T36"/>
              <a:gd fmla="*/ 4224 h 4224" name="T37"/>
              <a:gd fmla="*/ 2943 w 3460" name="T38"/>
              <a:gd fmla="*/ 4224 h 4224" name="T39"/>
              <a:gd fmla="*/ 981 w 3460" name="T40"/>
              <a:gd fmla="*/ 4224 h 4224" name="T41"/>
              <a:gd fmla="*/ 928 w 3460" name="T42"/>
              <a:gd fmla="*/ 4224 h 4224" name="T43"/>
              <a:gd fmla="*/ 884 w 3460" name="T44"/>
              <a:gd fmla="*/ 4192 h 4224" name="T45"/>
              <a:gd fmla="*/ 66 w 3460" name="T46"/>
              <a:gd fmla="*/ 3583 h 4224" name="T47"/>
              <a:gd fmla="*/ 0 w 3460" name="T48"/>
              <a:gd fmla="*/ 3534 h 4224" name="T49"/>
              <a:gd fmla="*/ 0 w 3460" name="T50"/>
              <a:gd fmla="*/ 3452 h 4224" name="T51"/>
              <a:gd fmla="*/ 0 w 3460" name="T52"/>
              <a:gd fmla="*/ 494 h 4224" name="T53"/>
              <a:gd fmla="*/ 0 w 3460" name="T54"/>
              <a:gd fmla="*/ 331 h 4224" name="T55"/>
              <a:gd fmla="*/ 163 w 3460" name="T56"/>
              <a:gd fmla="*/ 331 h 4224" name="T57"/>
              <a:gd fmla="*/ 325 w 3460" name="T58"/>
              <a:gd fmla="*/ 3287 h 4224" name="T59"/>
              <a:gd fmla="*/ 325 w 3460" name="T60"/>
              <a:gd fmla="*/ 3287 h 4224" name="T61"/>
              <a:gd fmla="*/ 821 w 3460" name="T62"/>
              <a:gd fmla="*/ 3105 h 4224" name="T63"/>
              <a:gd fmla="*/ 891 w 3460" name="T64"/>
              <a:gd fmla="*/ 3079 h 4224" name="T65"/>
              <a:gd fmla="*/ 912 w 3460" name="T66"/>
              <a:gd fmla="*/ 3151 h 4224" name="T67"/>
              <a:gd fmla="*/ 1126 w 3460" name="T68"/>
              <a:gd fmla="*/ 3899 h 4224" name="T69"/>
              <a:gd fmla="*/ 2781 w 3460" name="T70"/>
              <a:gd fmla="*/ 3899 h 4224" name="T71"/>
              <a:gd fmla="*/ 2781 w 3460" name="T72"/>
              <a:gd fmla="*/ 657 h 4224" name="T73"/>
              <a:gd fmla="*/ 325 w 3460" name="T74"/>
              <a:gd fmla="*/ 657 h 4224" name="T75"/>
              <a:gd fmla="*/ 325 w 3460" name="T76"/>
              <a:gd fmla="*/ 3287 h 4224" name="T77"/>
              <a:gd fmla="*/ 966 w 3460" name="T78"/>
              <a:gd fmla="*/ 3849 h 4224" name="T79"/>
              <a:gd fmla="*/ 966 w 3460" name="T80"/>
              <a:gd fmla="*/ 3849 h 4224" name="T81"/>
              <a:gd fmla="*/ 798 w 3460" name="T82"/>
              <a:gd fmla="*/ 3261 h 4224" name="T83"/>
              <a:gd fmla="*/ 383 w 3460" name="T84"/>
              <a:gd fmla="*/ 3414 h 4224" name="T85"/>
              <a:gd fmla="*/ 966 w 3460" name="T86"/>
              <a:gd fmla="*/ 3849 h 4224"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4224" w="3460">
                <a:moveTo>
                  <a:pt x="517" y="0"/>
                </a:moveTo>
                <a:lnTo>
                  <a:pt x="3298" y="0"/>
                </a:lnTo>
                <a:lnTo>
                  <a:pt x="3460" y="0"/>
                </a:lnTo>
                <a:lnTo>
                  <a:pt x="3460" y="163"/>
                </a:lnTo>
                <a:lnTo>
                  <a:pt x="3460" y="3730"/>
                </a:lnTo>
                <a:lnTo>
                  <a:pt x="3460" y="3893"/>
                </a:lnTo>
                <a:lnTo>
                  <a:pt x="3298" y="3893"/>
                </a:lnTo>
                <a:lnTo>
                  <a:pt x="3183" y="3893"/>
                </a:lnTo>
                <a:lnTo>
                  <a:pt x="3183" y="253"/>
                </a:lnTo>
                <a:lnTo>
                  <a:pt x="355" y="253"/>
                </a:lnTo>
                <a:lnTo>
                  <a:pt x="355" y="163"/>
                </a:lnTo>
                <a:lnTo>
                  <a:pt x="355" y="0"/>
                </a:lnTo>
                <a:lnTo>
                  <a:pt x="517" y="0"/>
                </a:lnTo>
                <a:close/>
                <a:moveTo>
                  <a:pt x="163" y="331"/>
                </a:moveTo>
                <a:lnTo>
                  <a:pt x="2943" y="331"/>
                </a:lnTo>
                <a:lnTo>
                  <a:pt x="3106" y="331"/>
                </a:lnTo>
                <a:lnTo>
                  <a:pt x="3106" y="494"/>
                </a:lnTo>
                <a:lnTo>
                  <a:pt x="3106" y="4061"/>
                </a:lnTo>
                <a:lnTo>
                  <a:pt x="3106" y="4224"/>
                </a:lnTo>
                <a:lnTo>
                  <a:pt x="2943" y="4224"/>
                </a:lnTo>
                <a:lnTo>
                  <a:pt x="981" y="4224"/>
                </a:lnTo>
                <a:lnTo>
                  <a:pt x="928" y="4224"/>
                </a:lnTo>
                <a:lnTo>
                  <a:pt x="884" y="4192"/>
                </a:lnTo>
                <a:lnTo>
                  <a:pt x="66" y="3583"/>
                </a:lnTo>
                <a:lnTo>
                  <a:pt x="0" y="3534"/>
                </a:lnTo>
                <a:lnTo>
                  <a:pt x="0" y="3452"/>
                </a:lnTo>
                <a:lnTo>
                  <a:pt x="0" y="494"/>
                </a:lnTo>
                <a:lnTo>
                  <a:pt x="0" y="331"/>
                </a:lnTo>
                <a:lnTo>
                  <a:pt x="163" y="331"/>
                </a:lnTo>
                <a:close/>
                <a:moveTo>
                  <a:pt x="325" y="3287"/>
                </a:moveTo>
                <a:lnTo>
                  <a:pt x="325" y="3287"/>
                </a:lnTo>
                <a:lnTo>
                  <a:pt x="821" y="3105"/>
                </a:lnTo>
                <a:lnTo>
                  <a:pt x="891" y="3079"/>
                </a:lnTo>
                <a:lnTo>
                  <a:pt x="912" y="3151"/>
                </a:lnTo>
                <a:lnTo>
                  <a:pt x="1126" y="3899"/>
                </a:lnTo>
                <a:lnTo>
                  <a:pt x="2781" y="3899"/>
                </a:lnTo>
                <a:lnTo>
                  <a:pt x="2781" y="657"/>
                </a:lnTo>
                <a:lnTo>
                  <a:pt x="325" y="657"/>
                </a:lnTo>
                <a:lnTo>
                  <a:pt x="325" y="3287"/>
                </a:lnTo>
                <a:close/>
                <a:moveTo>
                  <a:pt x="966" y="3849"/>
                </a:moveTo>
                <a:lnTo>
                  <a:pt x="966" y="3849"/>
                </a:lnTo>
                <a:lnTo>
                  <a:pt x="798" y="3261"/>
                </a:lnTo>
                <a:lnTo>
                  <a:pt x="383" y="3414"/>
                </a:lnTo>
                <a:lnTo>
                  <a:pt x="966" y="3849"/>
                </a:lnTo>
                <a:close/>
              </a:path>
            </a:pathLst>
          </a:custGeom>
          <a:solidFill>
            <a:schemeClr val="tx1"/>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10" name="TextBox 9"/>
          <p:cNvSpPr txBox="1"/>
          <p:nvPr/>
        </p:nvSpPr>
        <p:spPr>
          <a:xfrm>
            <a:off x="2490149" y="4031940"/>
            <a:ext cx="1664016" cy="640074"/>
          </a:xfrm>
          <a:prstGeom prst="rect">
            <a:avLst/>
          </a:prstGeom>
          <a:noFill/>
        </p:spPr>
        <p:txBody>
          <a:bodyPr bIns="45717" lIns="91434" rIns="91434" rtlCol="0" tIns="45717" wrap="square">
            <a:spAutoFit/>
          </a:bodyPr>
          <a:lstStyle/>
          <a:p>
            <a:pPr algn="ctr"/>
            <a:r>
              <a:rPr altLang="zh-CN" lang="en-US">
                <a:solidFill>
                  <a:schemeClr val="accent1"/>
                </a:solidFill>
                <a:latin typeface="+mj-ea"/>
                <a:ea typeface="+mj-ea"/>
              </a:rPr>
              <a:t>《某某某学习计划》</a:t>
            </a:r>
          </a:p>
        </p:txBody>
      </p:sp>
      <p:sp>
        <p:nvSpPr>
          <p:cNvPr id="11" name="TextBox 10"/>
          <p:cNvSpPr txBox="1"/>
          <p:nvPr/>
        </p:nvSpPr>
        <p:spPr>
          <a:xfrm>
            <a:off x="7314685" y="4031941"/>
            <a:ext cx="1664016" cy="822954"/>
          </a:xfrm>
          <a:prstGeom prst="rect">
            <a:avLst/>
          </a:prstGeom>
          <a:noFill/>
        </p:spPr>
        <p:txBody>
          <a:bodyPr bIns="45717" lIns="91434" rIns="91434" rtlCol="0" tIns="45717" wrap="square">
            <a:spAutoFit/>
          </a:bodyPr>
          <a:lstStyle>
            <a:defPPr>
              <a:defRPr lang="zh-CN"/>
            </a:defPPr>
            <a:lvl1pPr algn="ctr">
              <a:defRPr sz="2400">
                <a:solidFill>
                  <a:schemeClr val="accent1"/>
                </a:solidFill>
                <a:latin typeface="+mj-ea"/>
                <a:ea typeface="+mj-ea"/>
              </a:defRPr>
            </a:lvl1pPr>
          </a:lstStyle>
          <a:p>
            <a:r>
              <a:rPr altLang="zh-CN" lang="en-US"/>
              <a:t>《某某某习计划》</a:t>
            </a:r>
          </a:p>
        </p:txBody>
      </p:sp>
      <p:sp>
        <p:nvSpPr>
          <p:cNvPr id="12" name="TextBox 84"/>
          <p:cNvSpPr txBox="1">
            <a:spLocks noChangeArrowheads="1"/>
          </p:cNvSpPr>
          <p:nvPr/>
        </p:nvSpPr>
        <p:spPr bwMode="auto">
          <a:xfrm>
            <a:off x="1417861" y="1364577"/>
            <a:ext cx="9398962" cy="11277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7" lIns="91434" rIns="91434" tIns="45717" wrap="square">
            <a:spAutoFit/>
          </a:bodyPr>
          <a:lstStyle>
            <a:defPPr>
              <a:defRPr lang="zh-CN"/>
            </a:defPPr>
            <a:lvl1pPr algn="just" eaLnBrk="0" hangingPunct="0">
              <a:defRPr sz="2000">
                <a:solidFill>
                  <a:schemeClr val="bg1"/>
                </a:solidFill>
                <a:latin charset="-122" pitchFamily="34" typeface="微软雅黑"/>
                <a:ea charset="-122" pitchFamily="34" typeface="微软雅黑"/>
              </a:defRPr>
            </a:lvl1pPr>
            <a:lvl2pPr eaLnBrk="0" hangingPunct="0" indent="-285750" marL="742950"/>
            <a:lvl3pPr eaLnBrk="0" hangingPunct="0" indent="-228600" marL="1143000"/>
            <a:lvl4pPr eaLnBrk="0" hangingPunct="0" indent="-228600" marL="1600200"/>
            <a:lvl5pPr eaLnBrk="0" hangingPunct="0" indent="-228600" marL="2057400"/>
            <a:lvl6pPr eaLnBrk="0" fontAlgn="base" hangingPunct="0" indent="-228600" marL="2514600">
              <a:spcBef>
                <a:spcPct val="0"/>
              </a:spcBef>
              <a:spcAft>
                <a:spcPct val="0"/>
              </a:spcAft>
              <a:buFont charset="0" pitchFamily="34" typeface="Arial"/>
            </a:lvl6pPr>
            <a:lvl7pPr eaLnBrk="0" fontAlgn="base" hangingPunct="0" indent="-228600" marL="2971800">
              <a:spcBef>
                <a:spcPct val="0"/>
              </a:spcBef>
              <a:spcAft>
                <a:spcPct val="0"/>
              </a:spcAft>
              <a:buFont charset="0" pitchFamily="34" typeface="Arial"/>
            </a:lvl7pPr>
            <a:lvl8pPr eaLnBrk="0" fontAlgn="base" hangingPunct="0" indent="-228600" marL="3429000">
              <a:spcBef>
                <a:spcPct val="0"/>
              </a:spcBef>
              <a:spcAft>
                <a:spcPct val="0"/>
              </a:spcAft>
              <a:buFont charset="0" pitchFamily="34" typeface="Arial"/>
            </a:lvl8pPr>
            <a:lvl9pPr eaLnBrk="0" fontAlgn="base" hangingPunct="0" indent="-228600" marL="3886200">
              <a:spcBef>
                <a:spcPct val="0"/>
              </a:spcBef>
              <a:spcAft>
                <a:spcPct val="0"/>
              </a:spcAft>
              <a:buFont charset="0" pitchFamily="34" typeface="Arial"/>
            </a:lvl9pPr>
          </a:lstStyle>
          <a:p>
            <a:r>
              <a:rPr altLang="en-US" lang="zh-CN" sz="1700">
                <a:solidFill>
                  <a:schemeClr val="accent1"/>
                </a:solidFill>
              </a:rPr>
              <a:t>今年以来，我公司始终把加强学习，增强党员党性意识放在首位，结合党的群众路线教育实践活动学习教育环节，突出抓好了党员干部的职业道德教育和全心全意为人民服务的宗旨教育，增强公仆意识，树立起勤政廉洁，反腐倡廉的良好形象。制定了《中心组学习计划》、《党小组学习计划》，狠抓学习“三结合”。</a:t>
            </a:r>
          </a:p>
        </p:txBody>
      </p:sp>
    </p:spTree>
    <p:extLst>
      <p:ext uri="{BB962C8B-B14F-4D97-AF65-F5344CB8AC3E}">
        <p14:creationId val="3735433614"/>
      </p:ext>
    </p:extLst>
  </p:cSld>
  <p:clrMapOvr>
    <a:masterClrMapping/>
  </p:clrMapOvr>
  <p:transition advTm="4911"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300" fill="hold" id="7"/>
                                        <p:tgtEl>
                                          <p:spTgt spid="5"/>
                                        </p:tgtEl>
                                        <p:attrNameLst>
                                          <p:attrName>ppt_x</p:attrName>
                                        </p:attrNameLst>
                                      </p:cBhvr>
                                      <p:tavLst>
                                        <p:tav tm="0">
                                          <p:val>
                                            <p:strVal val="0-#ppt_w/2"/>
                                          </p:val>
                                        </p:tav>
                                        <p:tav tm="100000">
                                          <p:val>
                                            <p:strVal val="#ppt_x"/>
                                          </p:val>
                                        </p:tav>
                                      </p:tavLst>
                                    </p:anim>
                                    <p:anim calcmode="lin" valueType="num">
                                      <p:cBhvr additive="base">
                                        <p:cTn dur="300" fill="hold" id="8"/>
                                        <p:tgtEl>
                                          <p:spTgt spid="5"/>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300" fill="hold" id="11"/>
                                        <p:tgtEl>
                                          <p:spTgt spid="6"/>
                                        </p:tgtEl>
                                        <p:attrNameLst>
                                          <p:attrName>ppt_x</p:attrName>
                                        </p:attrNameLst>
                                      </p:cBhvr>
                                      <p:tavLst>
                                        <p:tav tm="0">
                                          <p:val>
                                            <p:strVal val="0-#ppt_w/2"/>
                                          </p:val>
                                        </p:tav>
                                        <p:tav tm="100000">
                                          <p:val>
                                            <p:strVal val="#ppt_x"/>
                                          </p:val>
                                        </p:tav>
                                      </p:tavLst>
                                    </p:anim>
                                    <p:anim calcmode="lin" valueType="num">
                                      <p:cBhvr additive="base">
                                        <p:cTn dur="300" fill="hold" id="12"/>
                                        <p:tgtEl>
                                          <p:spTgt spid="6"/>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10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300" fill="hold" id="15"/>
                                        <p:tgtEl>
                                          <p:spTgt spid="7"/>
                                        </p:tgtEl>
                                        <p:attrNameLst>
                                          <p:attrName>ppt_x</p:attrName>
                                        </p:attrNameLst>
                                      </p:cBhvr>
                                      <p:tavLst>
                                        <p:tav tm="0">
                                          <p:val>
                                            <p:strVal val="0-#ppt_w/2"/>
                                          </p:val>
                                        </p:tav>
                                        <p:tav tm="100000">
                                          <p:val>
                                            <p:strVal val="#ppt_x"/>
                                          </p:val>
                                        </p:tav>
                                      </p:tavLst>
                                    </p:anim>
                                    <p:anim calcmode="lin" valueType="num">
                                      <p:cBhvr additive="base">
                                        <p:cTn dur="300" fill="hold" id="16"/>
                                        <p:tgtEl>
                                          <p:spTgt spid="7"/>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400"/>
                            </p:stCondLst>
                            <p:childTnLst>
                              <p:par>
                                <p:cTn fill="hold" grpId="0" id="18" nodeType="afterEffect" presetClass="entr" presetID="56" presetSubtype="0">
                                  <p:stCondLst>
                                    <p:cond delay="0"/>
                                  </p:stCondLst>
                                  <p:iterate type="lt">
                                    <p:tmPct val="10000"/>
                                  </p:iterate>
                                  <p:childTnLst>
                                    <p:set>
                                      <p:cBhvr>
                                        <p:cTn dur="1" fill="hold" id="19">
                                          <p:stCondLst>
                                            <p:cond delay="0"/>
                                          </p:stCondLst>
                                        </p:cTn>
                                        <p:tgtEl>
                                          <p:spTgt spid="55"/>
                                        </p:tgtEl>
                                        <p:attrNameLst>
                                          <p:attrName>style.visibility</p:attrName>
                                        </p:attrNameLst>
                                      </p:cBhvr>
                                      <p:to>
                                        <p:strVal val="visible"/>
                                      </p:to>
                                    </p:set>
                                    <p:anim by="(-#ppt_w*2)" calcmode="lin" valueType="num">
                                      <p:cBhvr rctx="PPT">
                                        <p:cTn autoRev="1" dur="200" fill="hold" id="20">
                                          <p:stCondLst>
                                            <p:cond delay="0"/>
                                          </p:stCondLst>
                                        </p:cTn>
                                        <p:tgtEl>
                                          <p:spTgt spid="55"/>
                                        </p:tgtEl>
                                        <p:attrNameLst>
                                          <p:attrName>ppt_w</p:attrName>
                                        </p:attrNameLst>
                                      </p:cBhvr>
                                    </p:anim>
                                    <p:anim by="(#ppt_w*0.50)" calcmode="lin" valueType="num">
                                      <p:cBhvr>
                                        <p:cTn autoRev="1" decel="50000" dur="200" fill="hold" id="21">
                                          <p:stCondLst>
                                            <p:cond delay="0"/>
                                          </p:stCondLst>
                                        </p:cTn>
                                        <p:tgtEl>
                                          <p:spTgt spid="55"/>
                                        </p:tgtEl>
                                        <p:attrNameLst>
                                          <p:attrName>ppt_x</p:attrName>
                                        </p:attrNameLst>
                                      </p:cBhvr>
                                    </p:anim>
                                    <p:anim calcmode="lin" from="(-#ppt_h/2)" to="(#ppt_y)" valueType="num">
                                      <p:cBhvr>
                                        <p:cTn dur="400" fill="hold" id="22">
                                          <p:stCondLst>
                                            <p:cond delay="0"/>
                                          </p:stCondLst>
                                        </p:cTn>
                                        <p:tgtEl>
                                          <p:spTgt spid="55"/>
                                        </p:tgtEl>
                                        <p:attrNameLst>
                                          <p:attrName>ppt_y</p:attrName>
                                        </p:attrNameLst>
                                      </p:cBhvr>
                                    </p:anim>
                                    <p:animRot by="21600000">
                                      <p:cBhvr>
                                        <p:cTn dur="400" fill="hold" id="23">
                                          <p:stCondLst>
                                            <p:cond delay="0"/>
                                          </p:stCondLst>
                                        </p:cTn>
                                        <p:tgtEl>
                                          <p:spTgt spid="55"/>
                                        </p:tgtEl>
                                        <p:attrNameLst>
                                          <p:attrName>r</p:attrName>
                                        </p:attrNameLst>
                                      </p:cBhvr>
                                    </p:animRot>
                                  </p:childTnLst>
                                </p:cTn>
                              </p:par>
                            </p:childTnLst>
                          </p:cTn>
                        </p:par>
                        <p:par>
                          <p:cTn fill="hold" id="24" nodeType="afterGroup">
                            <p:stCondLst>
                              <p:cond delay="800"/>
                            </p:stCondLst>
                            <p:childTnLst>
                              <p:par>
                                <p:cTn fill="hold" id="25" nodeType="afterEffect" presetClass="entr" presetID="22" presetSubtype="1">
                                  <p:stCondLst>
                                    <p:cond delay="0"/>
                                  </p:stCondLst>
                                  <p:childTnLst>
                                    <p:set>
                                      <p:cBhvr>
                                        <p:cTn dur="1" fill="hold" id="26">
                                          <p:stCondLst>
                                            <p:cond delay="0"/>
                                          </p:stCondLst>
                                        </p:cTn>
                                        <p:tgtEl>
                                          <p:spTgt spid="12">
                                            <p:txEl>
                                              <p:pRg end="0" st="0"/>
                                            </p:txEl>
                                          </p:spTgt>
                                        </p:tgtEl>
                                        <p:attrNameLst>
                                          <p:attrName>style.visibility</p:attrName>
                                        </p:attrNameLst>
                                      </p:cBhvr>
                                      <p:to>
                                        <p:strVal val="visible"/>
                                      </p:to>
                                    </p:set>
                                    <p:animEffect filter="wipe(up)" transition="in">
                                      <p:cBhvr>
                                        <p:cTn dur="500" id="27"/>
                                        <p:tgtEl>
                                          <p:spTgt spid="12">
                                            <p:txEl>
                                              <p:pRg end="0" st="0"/>
                                            </p:txEl>
                                          </p:spTgt>
                                        </p:tgtEl>
                                      </p:cBhvr>
                                    </p:animEffect>
                                  </p:childTnLst>
                                </p:cTn>
                              </p:par>
                            </p:childTnLst>
                          </p:cTn>
                        </p:par>
                        <p:par>
                          <p:cTn fill="hold" id="28" nodeType="afterGroup">
                            <p:stCondLst>
                              <p:cond delay="1300"/>
                            </p:stCondLst>
                            <p:childTnLst>
                              <p:par>
                                <p:cTn fill="hold" grpId="0" id="29" nodeType="afterEffect" presetClass="entr" presetID="42" presetSubtype="0">
                                  <p:stCondLst>
                                    <p:cond delay="0"/>
                                  </p:stCondLst>
                                  <p:childTnLst>
                                    <p:set>
                                      <p:cBhvr>
                                        <p:cTn dur="1" fill="hold" id="30">
                                          <p:stCondLst>
                                            <p:cond delay="0"/>
                                          </p:stCondLst>
                                        </p:cTn>
                                        <p:tgtEl>
                                          <p:spTgt spid="8"/>
                                        </p:tgtEl>
                                        <p:attrNameLst>
                                          <p:attrName>style.visibility</p:attrName>
                                        </p:attrNameLst>
                                      </p:cBhvr>
                                      <p:to>
                                        <p:strVal val="visible"/>
                                      </p:to>
                                    </p:set>
                                    <p:animEffect filter="fade" transition="in">
                                      <p:cBhvr>
                                        <p:cTn dur="1000" id="31"/>
                                        <p:tgtEl>
                                          <p:spTgt spid="8"/>
                                        </p:tgtEl>
                                      </p:cBhvr>
                                    </p:animEffect>
                                    <p:anim calcmode="lin" valueType="num">
                                      <p:cBhvr>
                                        <p:cTn dur="1000" fill="hold" id="32"/>
                                        <p:tgtEl>
                                          <p:spTgt spid="8"/>
                                        </p:tgtEl>
                                        <p:attrNameLst>
                                          <p:attrName>ppt_x</p:attrName>
                                        </p:attrNameLst>
                                      </p:cBhvr>
                                      <p:tavLst>
                                        <p:tav tm="0">
                                          <p:val>
                                            <p:strVal val="#ppt_x"/>
                                          </p:val>
                                        </p:tav>
                                        <p:tav tm="100000">
                                          <p:val>
                                            <p:strVal val="#ppt_x"/>
                                          </p:val>
                                        </p:tav>
                                      </p:tavLst>
                                    </p:anim>
                                    <p:anim calcmode="lin" valueType="num">
                                      <p:cBhvr>
                                        <p:cTn dur="1000" fill="hold" id="33"/>
                                        <p:tgtEl>
                                          <p:spTgt spid="8"/>
                                        </p:tgtEl>
                                        <p:attrNameLst>
                                          <p:attrName>ppt_y</p:attrName>
                                        </p:attrNameLst>
                                      </p:cBhvr>
                                      <p:tavLst>
                                        <p:tav tm="0">
                                          <p:val>
                                            <p:strVal val="#ppt_y+.1"/>
                                          </p:val>
                                        </p:tav>
                                        <p:tav tm="100000">
                                          <p:val>
                                            <p:strVal val="#ppt_y"/>
                                          </p:val>
                                        </p:tav>
                                      </p:tavLst>
                                    </p:anim>
                                  </p:childTnLst>
                                </p:cTn>
                              </p:par>
                              <p:par>
                                <p:cTn fill="hold" grpId="0" id="34" nodeType="withEffect" presetClass="entr" presetID="42" presetSubtype="0">
                                  <p:stCondLst>
                                    <p:cond delay="200"/>
                                  </p:stCondLst>
                                  <p:childTnLst>
                                    <p:set>
                                      <p:cBhvr>
                                        <p:cTn dur="1" fill="hold" id="35">
                                          <p:stCondLst>
                                            <p:cond delay="0"/>
                                          </p:stCondLst>
                                        </p:cTn>
                                        <p:tgtEl>
                                          <p:spTgt spid="9"/>
                                        </p:tgtEl>
                                        <p:attrNameLst>
                                          <p:attrName>style.visibility</p:attrName>
                                        </p:attrNameLst>
                                      </p:cBhvr>
                                      <p:to>
                                        <p:strVal val="visible"/>
                                      </p:to>
                                    </p:set>
                                    <p:animEffect filter="fade" transition="in">
                                      <p:cBhvr>
                                        <p:cTn dur="1000" id="36"/>
                                        <p:tgtEl>
                                          <p:spTgt spid="9"/>
                                        </p:tgtEl>
                                      </p:cBhvr>
                                    </p:animEffect>
                                    <p:anim calcmode="lin" valueType="num">
                                      <p:cBhvr>
                                        <p:cTn dur="1000" fill="hold" id="37"/>
                                        <p:tgtEl>
                                          <p:spTgt spid="9"/>
                                        </p:tgtEl>
                                        <p:attrNameLst>
                                          <p:attrName>ppt_x</p:attrName>
                                        </p:attrNameLst>
                                      </p:cBhvr>
                                      <p:tavLst>
                                        <p:tav tm="0">
                                          <p:val>
                                            <p:strVal val="#ppt_x"/>
                                          </p:val>
                                        </p:tav>
                                        <p:tav tm="100000">
                                          <p:val>
                                            <p:strVal val="#ppt_x"/>
                                          </p:val>
                                        </p:tav>
                                      </p:tavLst>
                                    </p:anim>
                                    <p:anim calcmode="lin" valueType="num">
                                      <p:cBhvr>
                                        <p:cTn dur="1000" fill="hold" id="38"/>
                                        <p:tgtEl>
                                          <p:spTgt spid="9"/>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2500"/>
                            </p:stCondLst>
                            <p:childTnLst>
                              <p:par>
                                <p:cTn fill="hold" grpId="0" id="40" nodeType="afterEffect" presetClass="entr" presetID="31" presetSubtype="0">
                                  <p:stCondLst>
                                    <p:cond delay="0"/>
                                  </p:stCondLst>
                                  <p:childTnLst>
                                    <p:set>
                                      <p:cBhvr>
                                        <p:cTn dur="1" fill="hold" id="41">
                                          <p:stCondLst>
                                            <p:cond delay="0"/>
                                          </p:stCondLst>
                                        </p:cTn>
                                        <p:tgtEl>
                                          <p:spTgt spid="10"/>
                                        </p:tgtEl>
                                        <p:attrNameLst>
                                          <p:attrName>style.visibility</p:attrName>
                                        </p:attrNameLst>
                                      </p:cBhvr>
                                      <p:to>
                                        <p:strVal val="visible"/>
                                      </p:to>
                                    </p:set>
                                    <p:anim calcmode="lin" valueType="num">
                                      <p:cBhvr>
                                        <p:cTn dur="500" fill="hold" id="42"/>
                                        <p:tgtEl>
                                          <p:spTgt spid="10"/>
                                        </p:tgtEl>
                                        <p:attrNameLst>
                                          <p:attrName>ppt_w</p:attrName>
                                        </p:attrNameLst>
                                      </p:cBhvr>
                                      <p:tavLst>
                                        <p:tav tm="0">
                                          <p:val>
                                            <p:fltVal val="0"/>
                                          </p:val>
                                        </p:tav>
                                        <p:tav tm="100000">
                                          <p:val>
                                            <p:strVal val="#ppt_w"/>
                                          </p:val>
                                        </p:tav>
                                      </p:tavLst>
                                    </p:anim>
                                    <p:anim calcmode="lin" valueType="num">
                                      <p:cBhvr>
                                        <p:cTn dur="500" fill="hold" id="43"/>
                                        <p:tgtEl>
                                          <p:spTgt spid="10"/>
                                        </p:tgtEl>
                                        <p:attrNameLst>
                                          <p:attrName>ppt_h</p:attrName>
                                        </p:attrNameLst>
                                      </p:cBhvr>
                                      <p:tavLst>
                                        <p:tav tm="0">
                                          <p:val>
                                            <p:fltVal val="0"/>
                                          </p:val>
                                        </p:tav>
                                        <p:tav tm="100000">
                                          <p:val>
                                            <p:strVal val="#ppt_h"/>
                                          </p:val>
                                        </p:tav>
                                      </p:tavLst>
                                    </p:anim>
                                    <p:anim calcmode="lin" valueType="num">
                                      <p:cBhvr>
                                        <p:cTn dur="500" fill="hold" id="44"/>
                                        <p:tgtEl>
                                          <p:spTgt spid="10"/>
                                        </p:tgtEl>
                                        <p:attrNameLst>
                                          <p:attrName>style.rotation</p:attrName>
                                        </p:attrNameLst>
                                      </p:cBhvr>
                                      <p:tavLst>
                                        <p:tav tm="0">
                                          <p:val>
                                            <p:fltVal val="90"/>
                                          </p:val>
                                        </p:tav>
                                        <p:tav tm="100000">
                                          <p:val>
                                            <p:fltVal val="0"/>
                                          </p:val>
                                        </p:tav>
                                      </p:tavLst>
                                    </p:anim>
                                    <p:animEffect filter="fade" transition="in">
                                      <p:cBhvr>
                                        <p:cTn dur="500" id="45"/>
                                        <p:tgtEl>
                                          <p:spTgt spid="10"/>
                                        </p:tgtEl>
                                      </p:cBhvr>
                                    </p:animEffect>
                                  </p:childTnLst>
                                </p:cTn>
                              </p:par>
                              <p:par>
                                <p:cTn fill="hold" grpId="0" id="46" nodeType="withEffect" presetClass="entr" presetID="31" presetSubtype="0">
                                  <p:stCondLst>
                                    <p:cond delay="200"/>
                                  </p:stCondLst>
                                  <p:childTnLst>
                                    <p:set>
                                      <p:cBhvr>
                                        <p:cTn dur="1" fill="hold" id="47">
                                          <p:stCondLst>
                                            <p:cond delay="0"/>
                                          </p:stCondLst>
                                        </p:cTn>
                                        <p:tgtEl>
                                          <p:spTgt spid="11"/>
                                        </p:tgtEl>
                                        <p:attrNameLst>
                                          <p:attrName>style.visibility</p:attrName>
                                        </p:attrNameLst>
                                      </p:cBhvr>
                                      <p:to>
                                        <p:strVal val="visible"/>
                                      </p:to>
                                    </p:set>
                                    <p:anim calcmode="lin" valueType="num">
                                      <p:cBhvr>
                                        <p:cTn dur="500" fill="hold" id="48"/>
                                        <p:tgtEl>
                                          <p:spTgt spid="11"/>
                                        </p:tgtEl>
                                        <p:attrNameLst>
                                          <p:attrName>ppt_w</p:attrName>
                                        </p:attrNameLst>
                                      </p:cBhvr>
                                      <p:tavLst>
                                        <p:tav tm="0">
                                          <p:val>
                                            <p:fltVal val="0"/>
                                          </p:val>
                                        </p:tav>
                                        <p:tav tm="100000">
                                          <p:val>
                                            <p:strVal val="#ppt_w"/>
                                          </p:val>
                                        </p:tav>
                                      </p:tavLst>
                                    </p:anim>
                                    <p:anim calcmode="lin" valueType="num">
                                      <p:cBhvr>
                                        <p:cTn dur="500" fill="hold" id="49"/>
                                        <p:tgtEl>
                                          <p:spTgt spid="11"/>
                                        </p:tgtEl>
                                        <p:attrNameLst>
                                          <p:attrName>ppt_h</p:attrName>
                                        </p:attrNameLst>
                                      </p:cBhvr>
                                      <p:tavLst>
                                        <p:tav tm="0">
                                          <p:val>
                                            <p:fltVal val="0"/>
                                          </p:val>
                                        </p:tav>
                                        <p:tav tm="100000">
                                          <p:val>
                                            <p:strVal val="#ppt_h"/>
                                          </p:val>
                                        </p:tav>
                                      </p:tavLst>
                                    </p:anim>
                                    <p:anim calcmode="lin" valueType="num">
                                      <p:cBhvr>
                                        <p:cTn dur="500" fill="hold" id="50"/>
                                        <p:tgtEl>
                                          <p:spTgt spid="11"/>
                                        </p:tgtEl>
                                        <p:attrNameLst>
                                          <p:attrName>style.rotation</p:attrName>
                                        </p:attrNameLst>
                                      </p:cBhvr>
                                      <p:tavLst>
                                        <p:tav tm="0">
                                          <p:val>
                                            <p:fltVal val="90"/>
                                          </p:val>
                                        </p:tav>
                                        <p:tav tm="100000">
                                          <p:val>
                                            <p:fltVal val="0"/>
                                          </p:val>
                                        </p:tav>
                                      </p:tavLst>
                                    </p:anim>
                                    <p:animEffect filter="fade" transition="in">
                                      <p:cBhvr>
                                        <p:cTn dur="500" id="51"/>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5"/>
      <p:bldP grpId="0" spid="5"/>
      <p:bldP grpId="0" spid="6"/>
      <p:bldP grpId="0" spid="7"/>
      <p:bldP grpId="0" spid="8"/>
      <p:bldP grpId="0" spid="9"/>
      <p:bldP grpId="0" spid="10"/>
      <p:bldP grpId="0" spid="11"/>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5" name="TextBox 54"/>
          <p:cNvSpPr txBox="1"/>
          <p:nvPr/>
        </p:nvSpPr>
        <p:spPr>
          <a:xfrm>
            <a:off x="697780" y="323945"/>
            <a:ext cx="5976665" cy="579114"/>
          </a:xfrm>
          <a:prstGeom prst="rect">
            <a:avLst/>
          </a:prstGeom>
          <a:noFill/>
        </p:spPr>
        <p:txBody>
          <a:bodyPr bIns="45717" lIns="91434" rIns="91434" rtlCol="0" tIns="45717" wrap="square">
            <a:spAutoFit/>
          </a:bodyPr>
          <a:lstStyle>
            <a:defPPr>
              <a:defRPr lang="zh-CN"/>
            </a:defPPr>
            <a:lvl1pPr>
              <a:defRPr sz="3200">
                <a:solidFill>
                  <a:schemeClr val="tx1">
                    <a:lumMod val="75000"/>
                  </a:schemeClr>
                </a:solidFill>
                <a:latin charset="-122" pitchFamily="65" typeface="方正卡通简体"/>
                <a:ea charset="-122" pitchFamily="65" typeface="方正卡通简体"/>
              </a:defRPr>
            </a:lvl1pPr>
          </a:lstStyle>
          <a:p>
            <a:r>
              <a:rPr altLang="en-US" b="1" lang="zh-CN" smtClean="0">
                <a:solidFill>
                  <a:schemeClr val="accent1"/>
                </a:solidFill>
                <a:latin typeface="微软雅黑"/>
                <a:ea typeface="微软雅黑"/>
              </a:rPr>
              <a:t>其他工作</a:t>
            </a:r>
          </a:p>
        </p:txBody>
      </p:sp>
      <p:sp>
        <p:nvSpPr>
          <p:cNvPr id="5" name="Freeform 5"/>
          <p:cNvSpPr/>
          <p:nvPr/>
        </p:nvSpPr>
        <p:spPr bwMode="auto">
          <a:xfrm>
            <a:off x="269689" y="268014"/>
            <a:ext cx="262719" cy="266671"/>
          </a:xfrm>
          <a:custGeom>
            <a:gdLst>
              <a:gd fmla="*/ 11 w 295" name="T0"/>
              <a:gd fmla="*/ 128 h 295" name="T1"/>
              <a:gd fmla="*/ 128 w 295" name="T2"/>
              <a:gd fmla="*/ 11 h 295" name="T3"/>
              <a:gd fmla="*/ 167 w 295" name="T4"/>
              <a:gd fmla="*/ 11 h 295" name="T5"/>
              <a:gd fmla="*/ 284 w 295" name="T6"/>
              <a:gd fmla="*/ 128 h 295" name="T7"/>
              <a:gd fmla="*/ 284 w 295" name="T8"/>
              <a:gd fmla="*/ 167 h 295" name="T9"/>
              <a:gd fmla="*/ 167 w 295" name="T10"/>
              <a:gd fmla="*/ 284 h 295" name="T11"/>
              <a:gd fmla="*/ 128 w 295" name="T12"/>
              <a:gd fmla="*/ 284 h 295" name="T13"/>
              <a:gd fmla="*/ 11 w 295" name="T14"/>
              <a:gd fmla="*/ 167 h 295" name="T15"/>
              <a:gd fmla="*/ 11 w 295" name="T16"/>
              <a:gd fmla="*/ 128 h 29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5" w="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6" name="Freeform 6"/>
          <p:cNvSpPr/>
          <p:nvPr/>
        </p:nvSpPr>
        <p:spPr bwMode="auto">
          <a:xfrm>
            <a:off x="441542" y="441843"/>
            <a:ext cx="262719" cy="268645"/>
          </a:xfrm>
          <a:custGeom>
            <a:gdLst>
              <a:gd fmla="*/ 11 w 295" name="T0"/>
              <a:gd fmla="*/ 128 h 295" name="T1"/>
              <a:gd fmla="*/ 128 w 295" name="T2"/>
              <a:gd fmla="*/ 11 h 295" name="T3"/>
              <a:gd fmla="*/ 167 w 295" name="T4"/>
              <a:gd fmla="*/ 11 h 295" name="T5"/>
              <a:gd fmla="*/ 284 w 295" name="T6"/>
              <a:gd fmla="*/ 128 h 295" name="T7"/>
              <a:gd fmla="*/ 284 w 295" name="T8"/>
              <a:gd fmla="*/ 167 h 295" name="T9"/>
              <a:gd fmla="*/ 167 w 295" name="T10"/>
              <a:gd fmla="*/ 284 h 295" name="T11"/>
              <a:gd fmla="*/ 128 w 295" name="T12"/>
              <a:gd fmla="*/ 284 h 295" name="T13"/>
              <a:gd fmla="*/ 11 w 295" name="T14"/>
              <a:gd fmla="*/ 167 h 295" name="T15"/>
              <a:gd fmla="*/ 11 w 295" name="T16"/>
              <a:gd fmla="*/ 128 h 29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5" w="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7" name="Freeform 7"/>
          <p:cNvSpPr/>
          <p:nvPr/>
        </p:nvSpPr>
        <p:spPr bwMode="auto">
          <a:xfrm>
            <a:off x="265738" y="623573"/>
            <a:ext cx="260742" cy="266671"/>
          </a:xfrm>
          <a:custGeom>
            <a:gdLst>
              <a:gd fmla="*/ 11 w 295" name="T0"/>
              <a:gd fmla="*/ 128 h 295" name="T1"/>
              <a:gd fmla="*/ 128 w 295" name="T2"/>
              <a:gd fmla="*/ 11 h 295" name="T3"/>
              <a:gd fmla="*/ 167 w 295" name="T4"/>
              <a:gd fmla="*/ 11 h 295" name="T5"/>
              <a:gd fmla="*/ 284 w 295" name="T6"/>
              <a:gd fmla="*/ 128 h 295" name="T7"/>
              <a:gd fmla="*/ 284 w 295" name="T8"/>
              <a:gd fmla="*/ 167 h 295" name="T9"/>
              <a:gd fmla="*/ 167 w 295" name="T10"/>
              <a:gd fmla="*/ 284 h 295" name="T11"/>
              <a:gd fmla="*/ 128 w 295" name="T12"/>
              <a:gd fmla="*/ 284 h 295" name="T13"/>
              <a:gd fmla="*/ 11 w 295" name="T14"/>
              <a:gd fmla="*/ 167 h 295" name="T15"/>
              <a:gd fmla="*/ 11 w 295" name="T16"/>
              <a:gd fmla="*/ 128 h 29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5" w="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12" name="TextBox 84"/>
          <p:cNvSpPr txBox="1">
            <a:spLocks noChangeArrowheads="1"/>
          </p:cNvSpPr>
          <p:nvPr/>
        </p:nvSpPr>
        <p:spPr bwMode="auto">
          <a:xfrm>
            <a:off x="1091908" y="1268761"/>
            <a:ext cx="10110105" cy="6095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7" lIns="91434" rIns="91434" tIns="45717" wrap="square">
            <a:spAutoFit/>
          </a:bodyPr>
          <a:lstStyle>
            <a:defPPr>
              <a:defRPr lang="zh-CN"/>
            </a:defPPr>
            <a:lvl1pPr algn="just" eaLnBrk="0" hangingPunct="0">
              <a:defRPr sz="2000">
                <a:solidFill>
                  <a:schemeClr val="bg1"/>
                </a:solidFill>
                <a:latin charset="-122" pitchFamily="34" typeface="微软雅黑"/>
                <a:ea charset="-122" pitchFamily="34" typeface="微软雅黑"/>
              </a:defRPr>
            </a:lvl1pPr>
            <a:lvl2pPr eaLnBrk="0" hangingPunct="0" indent="-285750" marL="742950"/>
            <a:lvl3pPr eaLnBrk="0" hangingPunct="0" indent="-228600" marL="1143000"/>
            <a:lvl4pPr eaLnBrk="0" hangingPunct="0" indent="-228600" marL="1600200"/>
            <a:lvl5pPr eaLnBrk="0" hangingPunct="0" indent="-228600" marL="2057400"/>
            <a:lvl6pPr eaLnBrk="0" fontAlgn="base" hangingPunct="0" indent="-228600" marL="2514600">
              <a:spcBef>
                <a:spcPct val="0"/>
              </a:spcBef>
              <a:spcAft>
                <a:spcPct val="0"/>
              </a:spcAft>
              <a:buFont charset="0" pitchFamily="34" typeface="Arial"/>
            </a:lvl6pPr>
            <a:lvl7pPr eaLnBrk="0" fontAlgn="base" hangingPunct="0" indent="-228600" marL="2971800">
              <a:spcBef>
                <a:spcPct val="0"/>
              </a:spcBef>
              <a:spcAft>
                <a:spcPct val="0"/>
              </a:spcAft>
              <a:buFont charset="0" pitchFamily="34" typeface="Arial"/>
            </a:lvl7pPr>
            <a:lvl8pPr eaLnBrk="0" fontAlgn="base" hangingPunct="0" indent="-228600" marL="3429000">
              <a:spcBef>
                <a:spcPct val="0"/>
              </a:spcBef>
              <a:spcAft>
                <a:spcPct val="0"/>
              </a:spcAft>
              <a:buFont charset="0" pitchFamily="34" typeface="Arial"/>
            </a:lvl8pPr>
            <a:lvl9pPr eaLnBrk="0" fontAlgn="base" hangingPunct="0" indent="-228600" marL="3886200">
              <a:spcBef>
                <a:spcPct val="0"/>
              </a:spcBef>
              <a:spcAft>
                <a:spcPct val="0"/>
              </a:spcAft>
              <a:buFont charset="0" pitchFamily="34" typeface="Arial"/>
            </a:lvl9pPr>
          </a:lstStyle>
          <a:p>
            <a:r>
              <a:rPr altLang="en-US" lang="zh-CN" sz="1700">
                <a:solidFill>
                  <a:schemeClr val="accent1"/>
                </a:solidFill>
              </a:rPr>
              <a:t>这里可以列举出所做的其他工作，这里可以列举出所做的其他工作，这里可以列举出所做的其他工作，这里可以列举出所做的其他工作，这里可以列举出所做的其他工作</a:t>
            </a:r>
          </a:p>
        </p:txBody>
      </p:sp>
      <p:sp>
        <p:nvSpPr>
          <p:cNvPr id="13" name="矩形 12"/>
          <p:cNvSpPr/>
          <p:nvPr/>
        </p:nvSpPr>
        <p:spPr bwMode="auto">
          <a:xfrm>
            <a:off x="1457027" y="2348880"/>
            <a:ext cx="2736305" cy="1944216"/>
          </a:xfrm>
          <a:prstGeom prst="rect">
            <a:avLst/>
          </a:prstGeom>
          <a:blipFill dpi="0" rotWithShape="1">
            <a:blip r:embed="rId3">
              <a:extLst>
                <a:ext uri="{28A0092B-C50C-407E-A947-70E740481C1C}">
                  <a14:useLocalDpi val="0"/>
                </a:ext>
              </a:extLst>
            </a:blip>
            <a:stretch>
              <a:fillRect/>
            </a:stretch>
          </a:blipFill>
          <a:ln algn="ctr" cap="flat" cmpd="sng" w="9525">
            <a:solidFill>
              <a:schemeClr val="accent1">
                <a:lumMod val="60000"/>
                <a:lumOff val="40000"/>
              </a:schemeClr>
            </a:solidFill>
            <a:prstDash val="solid"/>
            <a:round/>
            <a:headEnd len="med" type="none" w="med"/>
            <a:tailEnd len="med" type="none" w="med"/>
          </a:ln>
          <a:effectLst/>
          <a:extLst/>
        </p:spPr>
        <p:txBody>
          <a:bodyPr anchor="t" anchorCtr="0" bIns="45717" compatLnSpc="1" lIns="91434" numCol="1" rIns="91434" rtlCol="0" tIns="45717" vert="horz" wrap="square">
            <a:prstTxWarp prst="textNoShape">
              <a:avLst/>
            </a:prstTxWarp>
          </a:bodyPr>
          <a:lstStyle/>
          <a:p>
            <a:pPr defTabSz="914339"/>
            <a:endParaRPr altLang="en-US" lang="zh-CN" sz="1700"/>
          </a:p>
        </p:txBody>
      </p:sp>
      <p:sp>
        <p:nvSpPr>
          <p:cNvPr id="14" name="矩形 13"/>
          <p:cNvSpPr/>
          <p:nvPr/>
        </p:nvSpPr>
        <p:spPr bwMode="auto">
          <a:xfrm>
            <a:off x="4767785" y="2348880"/>
            <a:ext cx="2736305" cy="1944216"/>
          </a:xfrm>
          <a:prstGeom prst="rect">
            <a:avLst/>
          </a:prstGeom>
          <a:blipFill dpi="0" rotWithShape="1">
            <a:blip r:embed="rId4">
              <a:extLst>
                <a:ext uri="{28A0092B-C50C-407E-A947-70E740481C1C}">
                  <a14:useLocalDpi val="0"/>
                </a:ext>
              </a:extLst>
            </a:blip>
            <a:stretch>
              <a:fillRect/>
            </a:stretch>
          </a:blipFill>
          <a:ln algn="ctr" cap="flat" cmpd="sng" w="9525">
            <a:solidFill>
              <a:schemeClr val="accent1">
                <a:lumMod val="60000"/>
                <a:lumOff val="40000"/>
              </a:schemeClr>
            </a:solidFill>
            <a:prstDash val="solid"/>
            <a:round/>
            <a:headEnd len="med" type="none" w="med"/>
            <a:tailEnd len="med" type="none" w="med"/>
          </a:ln>
          <a:effectLst/>
          <a:extLst/>
        </p:spPr>
        <p:txBody>
          <a:bodyPr anchor="t" anchorCtr="0" bIns="45717" compatLnSpc="1" lIns="91434" numCol="1" rIns="91434" rtlCol="0" tIns="45717" vert="horz" wrap="square">
            <a:prstTxWarp prst="textNoShape">
              <a:avLst/>
            </a:prstTxWarp>
          </a:bodyPr>
          <a:lstStyle/>
          <a:p>
            <a:pPr defTabSz="914339"/>
            <a:endParaRPr altLang="en-US" lang="zh-CN" sz="1700"/>
          </a:p>
        </p:txBody>
      </p:sp>
      <p:sp>
        <p:nvSpPr>
          <p:cNvPr id="15" name="矩形 14"/>
          <p:cNvSpPr/>
          <p:nvPr/>
        </p:nvSpPr>
        <p:spPr bwMode="auto">
          <a:xfrm>
            <a:off x="8078545" y="2348880"/>
            <a:ext cx="2736305" cy="1944216"/>
          </a:xfrm>
          <a:prstGeom prst="rect">
            <a:avLst/>
          </a:prstGeom>
          <a:blipFill dpi="0" rotWithShape="1">
            <a:blip r:embed="rId5">
              <a:extLst>
                <a:ext uri="{28A0092B-C50C-407E-A947-70E740481C1C}">
                  <a14:useLocalDpi val="0"/>
                </a:ext>
              </a:extLst>
            </a:blip>
            <a:stretch>
              <a:fillRect/>
            </a:stretch>
          </a:blipFill>
          <a:ln algn="ctr" cap="flat" cmpd="sng" w="9525">
            <a:solidFill>
              <a:schemeClr val="accent1">
                <a:lumMod val="60000"/>
                <a:lumOff val="40000"/>
              </a:schemeClr>
            </a:solidFill>
            <a:prstDash val="solid"/>
            <a:round/>
            <a:headEnd len="med" type="none" w="med"/>
            <a:tailEnd len="med" type="none" w="med"/>
          </a:ln>
          <a:effectLst/>
          <a:extLst/>
        </p:spPr>
        <p:txBody>
          <a:bodyPr anchor="t" anchorCtr="0" bIns="45717" compatLnSpc="1" lIns="91434" numCol="1" rIns="91434" rtlCol="0" tIns="45717" vert="horz" wrap="square">
            <a:prstTxWarp prst="textNoShape">
              <a:avLst/>
            </a:prstTxWarp>
          </a:bodyPr>
          <a:lstStyle/>
          <a:p>
            <a:pPr defTabSz="914339"/>
            <a:endParaRPr altLang="en-US" lang="zh-CN" sz="1700"/>
          </a:p>
        </p:txBody>
      </p:sp>
      <p:sp>
        <p:nvSpPr>
          <p:cNvPr id="16" name="矩形 15"/>
          <p:cNvSpPr/>
          <p:nvPr/>
        </p:nvSpPr>
        <p:spPr bwMode="auto">
          <a:xfrm>
            <a:off x="0" y="4509120"/>
            <a:ext cx="12196763" cy="648072"/>
          </a:xfrm>
          <a:prstGeom prst="rect">
            <a:avLst/>
          </a:prstGeom>
          <a:solidFill>
            <a:schemeClr val="accent4"/>
          </a:solidFill>
          <a:ln algn="ctr" cap="flat" cmpd="sng" w="9525">
            <a:noFill/>
            <a:prstDash val="solid"/>
            <a:round/>
            <a:headEnd len="med" type="none" w="med"/>
            <a:tailEnd len="med" type="none" w="med"/>
          </a:ln>
          <a:effectLst/>
          <a:extLst/>
        </p:spPr>
        <p:txBody>
          <a:bodyPr anchor="t" anchorCtr="0" bIns="45717" compatLnSpc="1" lIns="91434" numCol="1" rIns="91434" rtlCol="0" tIns="45717" vert="horz" wrap="square">
            <a:prstTxWarp prst="textNoShape">
              <a:avLst/>
            </a:prstTxWarp>
          </a:bodyPr>
          <a:lstStyle/>
          <a:p>
            <a:pPr defTabSz="914339"/>
            <a:endParaRPr altLang="en-US" lang="zh-CN" sz="1700"/>
          </a:p>
        </p:txBody>
      </p:sp>
      <p:sp>
        <p:nvSpPr>
          <p:cNvPr id="17" name="TextBox 16"/>
          <p:cNvSpPr txBox="1"/>
          <p:nvPr/>
        </p:nvSpPr>
        <p:spPr>
          <a:xfrm>
            <a:off x="1510376" y="4608937"/>
            <a:ext cx="2175738" cy="365754"/>
          </a:xfrm>
          <a:prstGeom prst="rect">
            <a:avLst/>
          </a:prstGeom>
          <a:noFill/>
        </p:spPr>
        <p:txBody>
          <a:bodyPr bIns="45717" lIns="91434" rIns="91434" rtlCol="0" tIns="45717" wrap="square">
            <a:spAutoFit/>
          </a:bodyPr>
          <a:lstStyle/>
          <a:p>
            <a:pPr algn="ctr"/>
            <a:r>
              <a:rPr altLang="en-US" b="1" lang="zh-CN">
                <a:solidFill>
                  <a:schemeClr val="accent2"/>
                </a:solidFill>
                <a:latin typeface="+mn-ea"/>
                <a:ea typeface="+mn-ea"/>
              </a:rPr>
              <a:t>这里是标题</a:t>
            </a:r>
          </a:p>
        </p:txBody>
      </p:sp>
      <p:sp>
        <p:nvSpPr>
          <p:cNvPr id="18" name="TextBox 17"/>
          <p:cNvSpPr txBox="1"/>
          <p:nvPr/>
        </p:nvSpPr>
        <p:spPr>
          <a:xfrm>
            <a:off x="1425650" y="5354625"/>
            <a:ext cx="2767681" cy="822954"/>
          </a:xfrm>
          <a:prstGeom prst="rect">
            <a:avLst/>
          </a:prstGeom>
          <a:noFill/>
        </p:spPr>
        <p:txBody>
          <a:bodyPr bIns="45717" lIns="91434" rIns="91434" rtlCol="0" tIns="45717" wrap="square">
            <a:spAutoFit/>
          </a:bodyPr>
          <a:lstStyle/>
          <a:p>
            <a:pPr algn="ctr"/>
            <a:r>
              <a:rPr altLang="en-US" lang="zh-CN" sz="1600">
                <a:solidFill>
                  <a:schemeClr val="accent1"/>
                </a:solidFill>
                <a:latin typeface="+mn-ea"/>
                <a:ea typeface="+mn-ea"/>
              </a:rPr>
              <a:t>这里可以添加主要内容这里可以添加主要内容这里可以添加主要</a:t>
            </a:r>
          </a:p>
        </p:txBody>
      </p:sp>
      <p:sp>
        <p:nvSpPr>
          <p:cNvPr id="19" name="TextBox 18"/>
          <p:cNvSpPr txBox="1"/>
          <p:nvPr/>
        </p:nvSpPr>
        <p:spPr>
          <a:xfrm>
            <a:off x="5073161" y="4608937"/>
            <a:ext cx="2175738" cy="365754"/>
          </a:xfrm>
          <a:prstGeom prst="rect">
            <a:avLst/>
          </a:prstGeom>
          <a:noFill/>
        </p:spPr>
        <p:txBody>
          <a:bodyPr bIns="45717" lIns="91434" rIns="91434" rtlCol="0" tIns="45717" wrap="square">
            <a:spAutoFit/>
          </a:bodyPr>
          <a:lstStyle/>
          <a:p>
            <a:pPr algn="ctr"/>
            <a:r>
              <a:rPr altLang="en-US" b="1" lang="zh-CN">
                <a:solidFill>
                  <a:schemeClr val="accent2"/>
                </a:solidFill>
                <a:latin typeface="+mn-ea"/>
                <a:ea typeface="+mn-ea"/>
              </a:rPr>
              <a:t>这里是标题</a:t>
            </a:r>
          </a:p>
        </p:txBody>
      </p:sp>
      <p:sp>
        <p:nvSpPr>
          <p:cNvPr id="20" name="TextBox 19"/>
          <p:cNvSpPr txBox="1"/>
          <p:nvPr/>
        </p:nvSpPr>
        <p:spPr>
          <a:xfrm>
            <a:off x="4736407" y="5354625"/>
            <a:ext cx="2767681" cy="822954"/>
          </a:xfrm>
          <a:prstGeom prst="rect">
            <a:avLst/>
          </a:prstGeom>
          <a:noFill/>
        </p:spPr>
        <p:txBody>
          <a:bodyPr bIns="45717" lIns="91434" rIns="91434" rtlCol="0" tIns="45717" wrap="square">
            <a:spAutoFit/>
          </a:bodyPr>
          <a:lstStyle/>
          <a:p>
            <a:pPr algn="ctr"/>
            <a:r>
              <a:rPr altLang="en-US" lang="zh-CN" sz="1600">
                <a:solidFill>
                  <a:schemeClr val="accent1"/>
                </a:solidFill>
                <a:latin typeface="+mn-ea"/>
                <a:ea typeface="+mn-ea"/>
              </a:rPr>
              <a:t>这里可以添加主要内容这里可以添加主要内容这里可以添加主要</a:t>
            </a:r>
          </a:p>
        </p:txBody>
      </p:sp>
      <p:sp>
        <p:nvSpPr>
          <p:cNvPr id="21" name="TextBox 20"/>
          <p:cNvSpPr txBox="1"/>
          <p:nvPr/>
        </p:nvSpPr>
        <p:spPr>
          <a:xfrm>
            <a:off x="8399685" y="4608937"/>
            <a:ext cx="2175738" cy="365754"/>
          </a:xfrm>
          <a:prstGeom prst="rect">
            <a:avLst/>
          </a:prstGeom>
          <a:noFill/>
        </p:spPr>
        <p:txBody>
          <a:bodyPr bIns="45717" lIns="91434" rIns="91434" rtlCol="0" tIns="45717" wrap="square">
            <a:spAutoFit/>
          </a:bodyPr>
          <a:lstStyle/>
          <a:p>
            <a:pPr algn="ctr"/>
            <a:r>
              <a:rPr altLang="en-US" b="1" lang="zh-CN">
                <a:solidFill>
                  <a:schemeClr val="accent2"/>
                </a:solidFill>
                <a:latin typeface="+mn-ea"/>
                <a:ea typeface="+mn-ea"/>
              </a:rPr>
              <a:t>这里是标题</a:t>
            </a:r>
          </a:p>
        </p:txBody>
      </p:sp>
      <p:sp>
        <p:nvSpPr>
          <p:cNvPr id="22" name="TextBox 21"/>
          <p:cNvSpPr txBox="1"/>
          <p:nvPr/>
        </p:nvSpPr>
        <p:spPr>
          <a:xfrm>
            <a:off x="8062931" y="5354625"/>
            <a:ext cx="2767681" cy="822954"/>
          </a:xfrm>
          <a:prstGeom prst="rect">
            <a:avLst/>
          </a:prstGeom>
          <a:noFill/>
        </p:spPr>
        <p:txBody>
          <a:bodyPr bIns="45717" lIns="91434" rIns="91434" rtlCol="0" tIns="45717" wrap="square">
            <a:spAutoFit/>
          </a:bodyPr>
          <a:lstStyle/>
          <a:p>
            <a:pPr algn="ctr"/>
            <a:r>
              <a:rPr altLang="en-US" lang="zh-CN" sz="1600">
                <a:solidFill>
                  <a:schemeClr val="accent1"/>
                </a:solidFill>
                <a:latin typeface="+mn-ea"/>
                <a:ea typeface="+mn-ea"/>
              </a:rPr>
              <a:t>这里可以添加主要内容这里可以添加主要内容这里可以添加主要</a:t>
            </a:r>
          </a:p>
        </p:txBody>
      </p:sp>
    </p:spTree>
    <p:extLst>
      <p:ext uri="{BB962C8B-B14F-4D97-AF65-F5344CB8AC3E}">
        <p14:creationId val="2690469599"/>
      </p:ext>
    </p:extLst>
  </p:cSld>
  <p:clrMapOvr>
    <a:masterClrMapping/>
  </p:clrMapOvr>
  <p:transition advTm="3624" spd="slow">
    <p:push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300" fill="hold" id="7"/>
                                        <p:tgtEl>
                                          <p:spTgt spid="5"/>
                                        </p:tgtEl>
                                        <p:attrNameLst>
                                          <p:attrName>ppt_x</p:attrName>
                                        </p:attrNameLst>
                                      </p:cBhvr>
                                      <p:tavLst>
                                        <p:tav tm="0">
                                          <p:val>
                                            <p:strVal val="0-#ppt_w/2"/>
                                          </p:val>
                                        </p:tav>
                                        <p:tav tm="100000">
                                          <p:val>
                                            <p:strVal val="#ppt_x"/>
                                          </p:val>
                                        </p:tav>
                                      </p:tavLst>
                                    </p:anim>
                                    <p:anim calcmode="lin" valueType="num">
                                      <p:cBhvr additive="base">
                                        <p:cTn dur="300" fill="hold" id="8"/>
                                        <p:tgtEl>
                                          <p:spTgt spid="5"/>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300" fill="hold" id="11"/>
                                        <p:tgtEl>
                                          <p:spTgt spid="6"/>
                                        </p:tgtEl>
                                        <p:attrNameLst>
                                          <p:attrName>ppt_x</p:attrName>
                                        </p:attrNameLst>
                                      </p:cBhvr>
                                      <p:tavLst>
                                        <p:tav tm="0">
                                          <p:val>
                                            <p:strVal val="0-#ppt_w/2"/>
                                          </p:val>
                                        </p:tav>
                                        <p:tav tm="100000">
                                          <p:val>
                                            <p:strVal val="#ppt_x"/>
                                          </p:val>
                                        </p:tav>
                                      </p:tavLst>
                                    </p:anim>
                                    <p:anim calcmode="lin" valueType="num">
                                      <p:cBhvr additive="base">
                                        <p:cTn dur="300" fill="hold" id="12"/>
                                        <p:tgtEl>
                                          <p:spTgt spid="6"/>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10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300" fill="hold" id="15"/>
                                        <p:tgtEl>
                                          <p:spTgt spid="7"/>
                                        </p:tgtEl>
                                        <p:attrNameLst>
                                          <p:attrName>ppt_x</p:attrName>
                                        </p:attrNameLst>
                                      </p:cBhvr>
                                      <p:tavLst>
                                        <p:tav tm="0">
                                          <p:val>
                                            <p:strVal val="0-#ppt_w/2"/>
                                          </p:val>
                                        </p:tav>
                                        <p:tav tm="100000">
                                          <p:val>
                                            <p:strVal val="#ppt_x"/>
                                          </p:val>
                                        </p:tav>
                                      </p:tavLst>
                                    </p:anim>
                                    <p:anim calcmode="lin" valueType="num">
                                      <p:cBhvr additive="base">
                                        <p:cTn dur="300" fill="hold" id="16"/>
                                        <p:tgtEl>
                                          <p:spTgt spid="7"/>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400"/>
                            </p:stCondLst>
                            <p:childTnLst>
                              <p:par>
                                <p:cTn fill="hold" grpId="0" id="18" nodeType="afterEffect" presetClass="entr" presetID="56" presetSubtype="0">
                                  <p:stCondLst>
                                    <p:cond delay="0"/>
                                  </p:stCondLst>
                                  <p:iterate type="lt">
                                    <p:tmPct val="10000"/>
                                  </p:iterate>
                                  <p:childTnLst>
                                    <p:set>
                                      <p:cBhvr>
                                        <p:cTn dur="1" fill="hold" id="19">
                                          <p:stCondLst>
                                            <p:cond delay="0"/>
                                          </p:stCondLst>
                                        </p:cTn>
                                        <p:tgtEl>
                                          <p:spTgt spid="55"/>
                                        </p:tgtEl>
                                        <p:attrNameLst>
                                          <p:attrName>style.visibility</p:attrName>
                                        </p:attrNameLst>
                                      </p:cBhvr>
                                      <p:to>
                                        <p:strVal val="visible"/>
                                      </p:to>
                                    </p:set>
                                    <p:anim by="(-#ppt_w*2)" calcmode="lin" valueType="num">
                                      <p:cBhvr rctx="PPT">
                                        <p:cTn autoRev="1" dur="200" fill="hold" id="20">
                                          <p:stCondLst>
                                            <p:cond delay="0"/>
                                          </p:stCondLst>
                                        </p:cTn>
                                        <p:tgtEl>
                                          <p:spTgt spid="55"/>
                                        </p:tgtEl>
                                        <p:attrNameLst>
                                          <p:attrName>ppt_w</p:attrName>
                                        </p:attrNameLst>
                                      </p:cBhvr>
                                    </p:anim>
                                    <p:anim by="(#ppt_w*0.50)" calcmode="lin" valueType="num">
                                      <p:cBhvr>
                                        <p:cTn autoRev="1" decel="50000" dur="200" fill="hold" id="21">
                                          <p:stCondLst>
                                            <p:cond delay="0"/>
                                          </p:stCondLst>
                                        </p:cTn>
                                        <p:tgtEl>
                                          <p:spTgt spid="55"/>
                                        </p:tgtEl>
                                        <p:attrNameLst>
                                          <p:attrName>ppt_x</p:attrName>
                                        </p:attrNameLst>
                                      </p:cBhvr>
                                    </p:anim>
                                    <p:anim calcmode="lin" from="(-#ppt_h/2)" to="(#ppt_y)" valueType="num">
                                      <p:cBhvr>
                                        <p:cTn dur="400" fill="hold" id="22">
                                          <p:stCondLst>
                                            <p:cond delay="0"/>
                                          </p:stCondLst>
                                        </p:cTn>
                                        <p:tgtEl>
                                          <p:spTgt spid="55"/>
                                        </p:tgtEl>
                                        <p:attrNameLst>
                                          <p:attrName>ppt_y</p:attrName>
                                        </p:attrNameLst>
                                      </p:cBhvr>
                                    </p:anim>
                                    <p:animRot by="21600000">
                                      <p:cBhvr>
                                        <p:cTn dur="400" fill="hold" id="23">
                                          <p:stCondLst>
                                            <p:cond delay="0"/>
                                          </p:stCondLst>
                                        </p:cTn>
                                        <p:tgtEl>
                                          <p:spTgt spid="55"/>
                                        </p:tgtEl>
                                        <p:attrNameLst>
                                          <p:attrName>r</p:attrName>
                                        </p:attrNameLst>
                                      </p:cBhvr>
                                    </p:animRot>
                                  </p:childTnLst>
                                </p:cTn>
                              </p:par>
                            </p:childTnLst>
                          </p:cTn>
                        </p:par>
                        <p:par>
                          <p:cTn fill="hold" id="24" nodeType="afterGroup">
                            <p:stCondLst>
                              <p:cond delay="800"/>
                            </p:stCondLst>
                            <p:childTnLst>
                              <p:par>
                                <p:cTn fill="hold" id="25" nodeType="afterEffect" presetClass="entr" presetID="22" presetSubtype="1">
                                  <p:stCondLst>
                                    <p:cond delay="0"/>
                                  </p:stCondLst>
                                  <p:childTnLst>
                                    <p:set>
                                      <p:cBhvr>
                                        <p:cTn dur="1" fill="hold" id="26">
                                          <p:stCondLst>
                                            <p:cond delay="0"/>
                                          </p:stCondLst>
                                        </p:cTn>
                                        <p:tgtEl>
                                          <p:spTgt spid="12">
                                            <p:txEl>
                                              <p:pRg end="0" st="0"/>
                                            </p:txEl>
                                          </p:spTgt>
                                        </p:tgtEl>
                                        <p:attrNameLst>
                                          <p:attrName>style.visibility</p:attrName>
                                        </p:attrNameLst>
                                      </p:cBhvr>
                                      <p:to>
                                        <p:strVal val="visible"/>
                                      </p:to>
                                    </p:set>
                                    <p:animEffect filter="wipe(up)" transition="in">
                                      <p:cBhvr>
                                        <p:cTn dur="500" id="27"/>
                                        <p:tgtEl>
                                          <p:spTgt spid="12">
                                            <p:txEl>
                                              <p:pRg end="0" st="0"/>
                                            </p:txEl>
                                          </p:spTgt>
                                        </p:tgtEl>
                                      </p:cBhvr>
                                    </p:animEffect>
                                  </p:childTnLst>
                                </p:cTn>
                              </p:par>
                            </p:childTnLst>
                          </p:cTn>
                        </p:par>
                        <p:par>
                          <p:cTn fill="hold" id="28" nodeType="afterGroup">
                            <p:stCondLst>
                              <p:cond delay="1300"/>
                            </p:stCondLst>
                            <p:childTnLst>
                              <p:par>
                                <p:cTn fill="hold" grpId="0" id="29" nodeType="afterEffect" presetClass="entr" presetID="16" presetSubtype="21">
                                  <p:stCondLst>
                                    <p:cond delay="0"/>
                                  </p:stCondLst>
                                  <p:childTnLst>
                                    <p:set>
                                      <p:cBhvr>
                                        <p:cTn dur="1" fill="hold" id="30">
                                          <p:stCondLst>
                                            <p:cond delay="0"/>
                                          </p:stCondLst>
                                        </p:cTn>
                                        <p:tgtEl>
                                          <p:spTgt spid="16"/>
                                        </p:tgtEl>
                                        <p:attrNameLst>
                                          <p:attrName>style.visibility</p:attrName>
                                        </p:attrNameLst>
                                      </p:cBhvr>
                                      <p:to>
                                        <p:strVal val="visible"/>
                                      </p:to>
                                    </p:set>
                                    <p:animEffect filter="barn(inVertical)" transition="in">
                                      <p:cBhvr>
                                        <p:cTn dur="500" id="31"/>
                                        <p:tgtEl>
                                          <p:spTgt spid="16"/>
                                        </p:tgtEl>
                                      </p:cBhvr>
                                    </p:animEffect>
                                  </p:childTnLst>
                                </p:cTn>
                              </p:par>
                            </p:childTnLst>
                          </p:cTn>
                        </p:par>
                        <p:par>
                          <p:cTn fill="hold" id="32" nodeType="afterGroup">
                            <p:stCondLst>
                              <p:cond delay="1800"/>
                            </p:stCondLst>
                            <p:childTnLst>
                              <p:par>
                                <p:cTn fill="hold" grpId="0" id="33" nodeType="afterEffect" presetClass="entr" presetID="12" presetSubtype="4">
                                  <p:stCondLst>
                                    <p:cond delay="0"/>
                                  </p:stCondLst>
                                  <p:childTnLst>
                                    <p:set>
                                      <p:cBhvr>
                                        <p:cTn dur="1" fill="hold" id="34">
                                          <p:stCondLst>
                                            <p:cond delay="0"/>
                                          </p:stCondLst>
                                        </p:cTn>
                                        <p:tgtEl>
                                          <p:spTgt spid="13"/>
                                        </p:tgtEl>
                                        <p:attrNameLst>
                                          <p:attrName>style.visibility</p:attrName>
                                        </p:attrNameLst>
                                      </p:cBhvr>
                                      <p:to>
                                        <p:strVal val="visible"/>
                                      </p:to>
                                    </p:set>
                                    <p:anim calcmode="lin" valueType="num">
                                      <p:cBhvr additive="base">
                                        <p:cTn dur="400" id="35"/>
                                        <p:tgtEl>
                                          <p:spTgt spid="13"/>
                                        </p:tgtEl>
                                        <p:attrNameLst>
                                          <p:attrName>ppt_y</p:attrName>
                                        </p:attrNameLst>
                                      </p:cBhvr>
                                      <p:tavLst>
                                        <p:tav tm="0">
                                          <p:val>
                                            <p:strVal val="#ppt_y+#ppt_h*1.125000"/>
                                          </p:val>
                                        </p:tav>
                                        <p:tav tm="100000">
                                          <p:val>
                                            <p:strVal val="#ppt_y"/>
                                          </p:val>
                                        </p:tav>
                                      </p:tavLst>
                                    </p:anim>
                                    <p:animEffect filter="wipe(up)" transition="in">
                                      <p:cBhvr>
                                        <p:cTn dur="400" id="36"/>
                                        <p:tgtEl>
                                          <p:spTgt spid="13"/>
                                        </p:tgtEl>
                                      </p:cBhvr>
                                    </p:animEffect>
                                  </p:childTnLst>
                                </p:cTn>
                              </p:par>
                              <p:par>
                                <p:cTn fill="hold" grpId="0" id="37" nodeType="withEffect" presetClass="entr" presetID="12" presetSubtype="4">
                                  <p:stCondLst>
                                    <p:cond delay="0"/>
                                  </p:stCondLst>
                                  <p:childTnLst>
                                    <p:set>
                                      <p:cBhvr>
                                        <p:cTn dur="1" fill="hold" id="38">
                                          <p:stCondLst>
                                            <p:cond delay="0"/>
                                          </p:stCondLst>
                                        </p:cTn>
                                        <p:tgtEl>
                                          <p:spTgt spid="14"/>
                                        </p:tgtEl>
                                        <p:attrNameLst>
                                          <p:attrName>style.visibility</p:attrName>
                                        </p:attrNameLst>
                                      </p:cBhvr>
                                      <p:to>
                                        <p:strVal val="visible"/>
                                      </p:to>
                                    </p:set>
                                    <p:anim calcmode="lin" valueType="num">
                                      <p:cBhvr additive="base">
                                        <p:cTn dur="400" id="39"/>
                                        <p:tgtEl>
                                          <p:spTgt spid="14"/>
                                        </p:tgtEl>
                                        <p:attrNameLst>
                                          <p:attrName>ppt_y</p:attrName>
                                        </p:attrNameLst>
                                      </p:cBhvr>
                                      <p:tavLst>
                                        <p:tav tm="0">
                                          <p:val>
                                            <p:strVal val="#ppt_y+#ppt_h*1.125000"/>
                                          </p:val>
                                        </p:tav>
                                        <p:tav tm="100000">
                                          <p:val>
                                            <p:strVal val="#ppt_y"/>
                                          </p:val>
                                        </p:tav>
                                      </p:tavLst>
                                    </p:anim>
                                    <p:animEffect filter="wipe(up)" transition="in">
                                      <p:cBhvr>
                                        <p:cTn dur="400" id="40"/>
                                        <p:tgtEl>
                                          <p:spTgt spid="14"/>
                                        </p:tgtEl>
                                      </p:cBhvr>
                                    </p:animEffect>
                                  </p:childTnLst>
                                </p:cTn>
                              </p:par>
                              <p:par>
                                <p:cTn fill="hold" grpId="0" id="41" nodeType="withEffect" presetClass="entr" presetID="12" presetSubtype="4">
                                  <p:stCondLst>
                                    <p:cond delay="0"/>
                                  </p:stCondLst>
                                  <p:childTnLst>
                                    <p:set>
                                      <p:cBhvr>
                                        <p:cTn dur="1" fill="hold" id="42">
                                          <p:stCondLst>
                                            <p:cond delay="0"/>
                                          </p:stCondLst>
                                        </p:cTn>
                                        <p:tgtEl>
                                          <p:spTgt spid="15"/>
                                        </p:tgtEl>
                                        <p:attrNameLst>
                                          <p:attrName>style.visibility</p:attrName>
                                        </p:attrNameLst>
                                      </p:cBhvr>
                                      <p:to>
                                        <p:strVal val="visible"/>
                                      </p:to>
                                    </p:set>
                                    <p:anim calcmode="lin" valueType="num">
                                      <p:cBhvr additive="base">
                                        <p:cTn dur="400" id="43"/>
                                        <p:tgtEl>
                                          <p:spTgt spid="15"/>
                                        </p:tgtEl>
                                        <p:attrNameLst>
                                          <p:attrName>ppt_y</p:attrName>
                                        </p:attrNameLst>
                                      </p:cBhvr>
                                      <p:tavLst>
                                        <p:tav tm="0">
                                          <p:val>
                                            <p:strVal val="#ppt_y+#ppt_h*1.125000"/>
                                          </p:val>
                                        </p:tav>
                                        <p:tav tm="100000">
                                          <p:val>
                                            <p:strVal val="#ppt_y"/>
                                          </p:val>
                                        </p:tav>
                                      </p:tavLst>
                                    </p:anim>
                                    <p:animEffect filter="wipe(up)" transition="in">
                                      <p:cBhvr>
                                        <p:cTn dur="400" id="44"/>
                                        <p:tgtEl>
                                          <p:spTgt spid="15"/>
                                        </p:tgtEl>
                                      </p:cBhvr>
                                    </p:animEffect>
                                  </p:childTnLst>
                                </p:cTn>
                              </p:par>
                              <p:par>
                                <p:cTn fill="hold" grpId="0" id="45" nodeType="withEffect" presetClass="entr" presetID="2" presetSubtype="6">
                                  <p:stCondLst>
                                    <p:cond delay="0"/>
                                  </p:stCondLst>
                                  <p:childTnLst>
                                    <p:set>
                                      <p:cBhvr>
                                        <p:cTn dur="1" fill="hold" id="46">
                                          <p:stCondLst>
                                            <p:cond delay="0"/>
                                          </p:stCondLst>
                                        </p:cTn>
                                        <p:tgtEl>
                                          <p:spTgt spid="17"/>
                                        </p:tgtEl>
                                        <p:attrNameLst>
                                          <p:attrName>style.visibility</p:attrName>
                                        </p:attrNameLst>
                                      </p:cBhvr>
                                      <p:to>
                                        <p:strVal val="visible"/>
                                      </p:to>
                                    </p:set>
                                    <p:anim calcmode="lin" valueType="num">
                                      <p:cBhvr additive="base">
                                        <p:cTn dur="500" fill="hold" id="47"/>
                                        <p:tgtEl>
                                          <p:spTgt spid="17"/>
                                        </p:tgtEl>
                                        <p:attrNameLst>
                                          <p:attrName>ppt_x</p:attrName>
                                        </p:attrNameLst>
                                      </p:cBhvr>
                                      <p:tavLst>
                                        <p:tav tm="0">
                                          <p:val>
                                            <p:strVal val="1+#ppt_w/2"/>
                                          </p:val>
                                        </p:tav>
                                        <p:tav tm="100000">
                                          <p:val>
                                            <p:strVal val="#ppt_x"/>
                                          </p:val>
                                        </p:tav>
                                      </p:tavLst>
                                    </p:anim>
                                    <p:anim calcmode="lin" valueType="num">
                                      <p:cBhvr additive="base">
                                        <p:cTn dur="500" fill="hold" id="48"/>
                                        <p:tgtEl>
                                          <p:spTgt spid="17"/>
                                        </p:tgtEl>
                                        <p:attrNameLst>
                                          <p:attrName>ppt_y</p:attrName>
                                        </p:attrNameLst>
                                      </p:cBhvr>
                                      <p:tavLst>
                                        <p:tav tm="0">
                                          <p:val>
                                            <p:strVal val="1+#ppt_h/2"/>
                                          </p:val>
                                        </p:tav>
                                        <p:tav tm="100000">
                                          <p:val>
                                            <p:strVal val="#ppt_y"/>
                                          </p:val>
                                        </p:tav>
                                      </p:tavLst>
                                    </p:anim>
                                  </p:childTnLst>
                                </p:cTn>
                              </p:par>
                              <p:par>
                                <p:cTn fill="hold" grpId="0" id="49" nodeType="withEffect" presetClass="entr" presetID="2" presetSubtype="6">
                                  <p:stCondLst>
                                    <p:cond delay="0"/>
                                  </p:stCondLst>
                                  <p:childTnLst>
                                    <p:set>
                                      <p:cBhvr>
                                        <p:cTn dur="1" fill="hold" id="50">
                                          <p:stCondLst>
                                            <p:cond delay="0"/>
                                          </p:stCondLst>
                                        </p:cTn>
                                        <p:tgtEl>
                                          <p:spTgt spid="19"/>
                                        </p:tgtEl>
                                        <p:attrNameLst>
                                          <p:attrName>style.visibility</p:attrName>
                                        </p:attrNameLst>
                                      </p:cBhvr>
                                      <p:to>
                                        <p:strVal val="visible"/>
                                      </p:to>
                                    </p:set>
                                    <p:anim calcmode="lin" valueType="num">
                                      <p:cBhvr additive="base">
                                        <p:cTn dur="500" fill="hold" id="51"/>
                                        <p:tgtEl>
                                          <p:spTgt spid="19"/>
                                        </p:tgtEl>
                                        <p:attrNameLst>
                                          <p:attrName>ppt_x</p:attrName>
                                        </p:attrNameLst>
                                      </p:cBhvr>
                                      <p:tavLst>
                                        <p:tav tm="0">
                                          <p:val>
                                            <p:strVal val="1+#ppt_w/2"/>
                                          </p:val>
                                        </p:tav>
                                        <p:tav tm="100000">
                                          <p:val>
                                            <p:strVal val="#ppt_x"/>
                                          </p:val>
                                        </p:tav>
                                      </p:tavLst>
                                    </p:anim>
                                    <p:anim calcmode="lin" valueType="num">
                                      <p:cBhvr additive="base">
                                        <p:cTn dur="500" fill="hold" id="52"/>
                                        <p:tgtEl>
                                          <p:spTgt spid="19"/>
                                        </p:tgtEl>
                                        <p:attrNameLst>
                                          <p:attrName>ppt_y</p:attrName>
                                        </p:attrNameLst>
                                      </p:cBhvr>
                                      <p:tavLst>
                                        <p:tav tm="0">
                                          <p:val>
                                            <p:strVal val="1+#ppt_h/2"/>
                                          </p:val>
                                        </p:tav>
                                        <p:tav tm="100000">
                                          <p:val>
                                            <p:strVal val="#ppt_y"/>
                                          </p:val>
                                        </p:tav>
                                      </p:tavLst>
                                    </p:anim>
                                  </p:childTnLst>
                                </p:cTn>
                              </p:par>
                              <p:par>
                                <p:cTn fill="hold" grpId="0" id="53" nodeType="withEffect" presetClass="entr" presetID="2" presetSubtype="6">
                                  <p:stCondLst>
                                    <p:cond delay="0"/>
                                  </p:stCondLst>
                                  <p:childTnLst>
                                    <p:set>
                                      <p:cBhvr>
                                        <p:cTn dur="1" fill="hold" id="54">
                                          <p:stCondLst>
                                            <p:cond delay="0"/>
                                          </p:stCondLst>
                                        </p:cTn>
                                        <p:tgtEl>
                                          <p:spTgt spid="21"/>
                                        </p:tgtEl>
                                        <p:attrNameLst>
                                          <p:attrName>style.visibility</p:attrName>
                                        </p:attrNameLst>
                                      </p:cBhvr>
                                      <p:to>
                                        <p:strVal val="visible"/>
                                      </p:to>
                                    </p:set>
                                    <p:anim calcmode="lin" valueType="num">
                                      <p:cBhvr additive="base">
                                        <p:cTn dur="500" fill="hold" id="55"/>
                                        <p:tgtEl>
                                          <p:spTgt spid="21"/>
                                        </p:tgtEl>
                                        <p:attrNameLst>
                                          <p:attrName>ppt_x</p:attrName>
                                        </p:attrNameLst>
                                      </p:cBhvr>
                                      <p:tavLst>
                                        <p:tav tm="0">
                                          <p:val>
                                            <p:strVal val="1+#ppt_w/2"/>
                                          </p:val>
                                        </p:tav>
                                        <p:tav tm="100000">
                                          <p:val>
                                            <p:strVal val="#ppt_x"/>
                                          </p:val>
                                        </p:tav>
                                      </p:tavLst>
                                    </p:anim>
                                    <p:anim calcmode="lin" valueType="num">
                                      <p:cBhvr additive="base">
                                        <p:cTn dur="500" fill="hold" id="56"/>
                                        <p:tgtEl>
                                          <p:spTgt spid="21"/>
                                        </p:tgtEl>
                                        <p:attrNameLst>
                                          <p:attrName>ppt_y</p:attrName>
                                        </p:attrNameLst>
                                      </p:cBhvr>
                                      <p:tavLst>
                                        <p:tav tm="0">
                                          <p:val>
                                            <p:strVal val="1+#ppt_h/2"/>
                                          </p:val>
                                        </p:tav>
                                        <p:tav tm="100000">
                                          <p:val>
                                            <p:strVal val="#ppt_y"/>
                                          </p:val>
                                        </p:tav>
                                      </p:tavLst>
                                    </p:anim>
                                  </p:childTnLst>
                                </p:cTn>
                              </p:par>
                            </p:childTnLst>
                          </p:cTn>
                        </p:par>
                        <p:par>
                          <p:cTn fill="hold" id="57" nodeType="afterGroup">
                            <p:stCondLst>
                              <p:cond delay="2300"/>
                            </p:stCondLst>
                            <p:childTnLst>
                              <p:par>
                                <p:cTn fill="hold" grpId="0" id="58" nodeType="afterEffect" presetClass="entr" presetID="22" presetSubtype="1">
                                  <p:stCondLst>
                                    <p:cond delay="0"/>
                                  </p:stCondLst>
                                  <p:childTnLst>
                                    <p:set>
                                      <p:cBhvr>
                                        <p:cTn dur="1" fill="hold" id="59">
                                          <p:stCondLst>
                                            <p:cond delay="0"/>
                                          </p:stCondLst>
                                        </p:cTn>
                                        <p:tgtEl>
                                          <p:spTgt spid="18"/>
                                        </p:tgtEl>
                                        <p:attrNameLst>
                                          <p:attrName>style.visibility</p:attrName>
                                        </p:attrNameLst>
                                      </p:cBhvr>
                                      <p:to>
                                        <p:strVal val="visible"/>
                                      </p:to>
                                    </p:set>
                                    <p:animEffect filter="wipe(up)" transition="in">
                                      <p:cBhvr>
                                        <p:cTn dur="500" id="60"/>
                                        <p:tgtEl>
                                          <p:spTgt spid="18"/>
                                        </p:tgtEl>
                                      </p:cBhvr>
                                    </p:animEffect>
                                  </p:childTnLst>
                                </p:cTn>
                              </p:par>
                              <p:par>
                                <p:cTn fill="hold" grpId="0" id="61" nodeType="withEffect" presetClass="entr" presetID="22" presetSubtype="1">
                                  <p:stCondLst>
                                    <p:cond delay="0"/>
                                  </p:stCondLst>
                                  <p:childTnLst>
                                    <p:set>
                                      <p:cBhvr>
                                        <p:cTn dur="1" fill="hold" id="62">
                                          <p:stCondLst>
                                            <p:cond delay="0"/>
                                          </p:stCondLst>
                                        </p:cTn>
                                        <p:tgtEl>
                                          <p:spTgt spid="20"/>
                                        </p:tgtEl>
                                        <p:attrNameLst>
                                          <p:attrName>style.visibility</p:attrName>
                                        </p:attrNameLst>
                                      </p:cBhvr>
                                      <p:to>
                                        <p:strVal val="visible"/>
                                      </p:to>
                                    </p:set>
                                    <p:animEffect filter="wipe(up)" transition="in">
                                      <p:cBhvr>
                                        <p:cTn dur="500" id="63"/>
                                        <p:tgtEl>
                                          <p:spTgt spid="20"/>
                                        </p:tgtEl>
                                      </p:cBhvr>
                                    </p:animEffect>
                                  </p:childTnLst>
                                </p:cTn>
                              </p:par>
                              <p:par>
                                <p:cTn fill="hold" grpId="0" id="64" nodeType="withEffect" presetClass="entr" presetID="22" presetSubtype="1">
                                  <p:stCondLst>
                                    <p:cond delay="0"/>
                                  </p:stCondLst>
                                  <p:childTnLst>
                                    <p:set>
                                      <p:cBhvr>
                                        <p:cTn dur="1" fill="hold" id="65">
                                          <p:stCondLst>
                                            <p:cond delay="0"/>
                                          </p:stCondLst>
                                        </p:cTn>
                                        <p:tgtEl>
                                          <p:spTgt spid="22"/>
                                        </p:tgtEl>
                                        <p:attrNameLst>
                                          <p:attrName>style.visibility</p:attrName>
                                        </p:attrNameLst>
                                      </p:cBhvr>
                                      <p:to>
                                        <p:strVal val="visible"/>
                                      </p:to>
                                    </p:set>
                                    <p:animEffect filter="wipe(up)" transition="in">
                                      <p:cBhvr>
                                        <p:cTn dur="500" id="66"/>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5"/>
      <p:bldP grpId="0" spid="5"/>
      <p:bldP grpId="0" spid="6"/>
      <p:bldP grpId="0" spid="7"/>
      <p:bldP grpId="0" spid="13"/>
      <p:bldP grpId="0" spid="14"/>
      <p:bldP grpId="0" spid="15"/>
      <p:bldP grpId="0" spid="16"/>
      <p:bldP grpId="0" spid="17"/>
      <p:bldP grpId="0" spid="18"/>
      <p:bldP grpId="0" spid="19"/>
      <p:bldP grpId="0" spid="20"/>
      <p:bldP grpId="0" spid="21"/>
      <p:bldP grpId="0" spid="22"/>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3">
            <a:lum/>
          </a:blip>
          <a:stretch>
            <a:fillRect b="-3000" t="-3000"/>
          </a:stretch>
        </a:blipFill>
        <a:effectLst/>
      </p:bgPr>
    </p:bg>
    <p:spTree>
      <p:nvGrpSpPr>
        <p:cNvPr id="1" name=""/>
        <p:cNvGrpSpPr/>
        <p:nvPr/>
      </p:nvGrpSpPr>
      <p:grpSpPr>
        <a:xfrm>
          <a:off x="0" y="0"/>
          <a:ext cx="0" cy="0"/>
        </a:xfrm>
      </p:grpSpPr>
      <p:sp>
        <p:nvSpPr>
          <p:cNvPr id="5" name="Rectangle 5"/>
          <p:cNvSpPr>
            <a:spLocks noChangeArrowheads="1"/>
          </p:cNvSpPr>
          <p:nvPr/>
        </p:nvSpPr>
        <p:spPr bwMode="auto">
          <a:xfrm>
            <a:off x="0" y="2164258"/>
            <a:ext cx="2786013" cy="2529487"/>
          </a:xfrm>
          <a:prstGeom prst="rect">
            <a:avLst/>
          </a:prstGeom>
          <a:solidFill>
            <a:schemeClr val="accent4"/>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13" name="Oval 9"/>
          <p:cNvSpPr>
            <a:spLocks noChangeArrowheads="1"/>
          </p:cNvSpPr>
          <p:nvPr/>
        </p:nvSpPr>
        <p:spPr bwMode="auto">
          <a:xfrm>
            <a:off x="821253" y="2924944"/>
            <a:ext cx="1100664" cy="1108515"/>
          </a:xfrm>
          <a:prstGeom prst="ellipse">
            <a:avLst/>
          </a:prstGeom>
          <a:solidFill>
            <a:srgbClr val="FFFFFF"/>
          </a:solidFill>
          <a:ln cap="flat" w="10">
            <a:solidFill>
              <a:srgbClr val="FFFFFF"/>
            </a:solidFill>
            <a:prstDash val="solid"/>
            <a:miter lim="800000"/>
          </a:ln>
        </p:spPr>
        <p:txBody>
          <a:bodyPr anchor="t" anchorCtr="0" bIns="45717" compatLnSpc="1" lIns="91434" numCol="1" rIns="91434" tIns="45717" vert="horz" wrap="square">
            <a:prstTxWarp prst="textNoShape">
              <a:avLst/>
            </a:prstTxWarp>
          </a:bodyPr>
          <a:lstStyle/>
          <a:p>
            <a:endParaRPr altLang="en-US" lang="zh-CN"/>
          </a:p>
        </p:txBody>
      </p:sp>
      <p:sp>
        <p:nvSpPr>
          <p:cNvPr id="43" name="TextBox 42"/>
          <p:cNvSpPr txBox="1"/>
          <p:nvPr/>
        </p:nvSpPr>
        <p:spPr>
          <a:xfrm>
            <a:off x="3224240" y="3576600"/>
            <a:ext cx="6690565" cy="1127754"/>
          </a:xfrm>
          <a:prstGeom prst="rect">
            <a:avLst/>
          </a:prstGeom>
          <a:noFill/>
        </p:spPr>
        <p:txBody>
          <a:bodyPr bIns="45717" lIns="91434" rIns="91434" rtlCol="0" tIns="45717" wrap="square">
            <a:spAutoFit/>
          </a:bodyPr>
          <a:lstStyle>
            <a:defPPr>
              <a:defRPr lang="zh-CN"/>
            </a:defPPr>
            <a:lvl1pPr>
              <a:defRPr b="1" sz="6800">
                <a:solidFill>
                  <a:schemeClr val="accent1"/>
                </a:solidFill>
                <a:latin typeface="+mj-ea"/>
                <a:ea typeface="+mj-ea"/>
              </a:defRPr>
            </a:lvl1pPr>
          </a:lstStyle>
          <a:p>
            <a:r>
              <a:rPr altLang="en-US" lang="zh-CN" smtClean="0"/>
              <a:t>自我评价</a:t>
            </a:r>
          </a:p>
        </p:txBody>
      </p:sp>
      <p:sp>
        <p:nvSpPr>
          <p:cNvPr id="44" name="TextBox 43"/>
          <p:cNvSpPr txBox="1"/>
          <p:nvPr/>
        </p:nvSpPr>
        <p:spPr>
          <a:xfrm>
            <a:off x="3265865" y="2780315"/>
            <a:ext cx="1595958" cy="640074"/>
          </a:xfrm>
          <a:prstGeom prst="rect">
            <a:avLst/>
          </a:prstGeom>
          <a:noFill/>
        </p:spPr>
        <p:txBody>
          <a:bodyPr bIns="45717" lIns="91434" rIns="91434" rtlCol="0" tIns="45717" wrap="square">
            <a:spAutoFit/>
          </a:bodyPr>
          <a:lstStyle/>
          <a:p>
            <a:r>
              <a:rPr altLang="zh-CN" lang="en-US" sz="3600">
                <a:solidFill>
                  <a:schemeClr val="accent1"/>
                </a:solidFill>
                <a:latin typeface="+mn-ea"/>
                <a:ea typeface="+mn-ea"/>
              </a:rPr>
              <a:t>Part 2</a:t>
            </a:r>
          </a:p>
        </p:txBody>
      </p:sp>
      <p:sp>
        <p:nvSpPr>
          <p:cNvPr id="9" name="Freeform 9"/>
          <p:cNvSpPr>
            <a:spLocks noEditPoints="1"/>
          </p:cNvSpPr>
          <p:nvPr/>
        </p:nvSpPr>
        <p:spPr bwMode="auto">
          <a:xfrm>
            <a:off x="1099503" y="3092752"/>
            <a:ext cx="681199" cy="772899"/>
          </a:xfrm>
          <a:custGeom>
            <a:gdLst>
              <a:gd fmla="*/ 402 w 630" name="T0"/>
              <a:gd fmla="*/ 89 h 711" name="T1"/>
              <a:gd fmla="*/ 313 w 630" name="T2"/>
              <a:gd fmla="*/ 178 h 711" name="T3"/>
              <a:gd fmla="*/ 223 w 630" name="T4"/>
              <a:gd fmla="*/ 178 h 711" name="T5"/>
              <a:gd fmla="*/ 134 w 630" name="T6"/>
              <a:gd fmla="*/ 89 h 711" name="T7"/>
              <a:gd fmla="*/ 223 w 630" name="T8"/>
              <a:gd fmla="*/ 0 h 711" name="T9"/>
              <a:gd fmla="*/ 313 w 630" name="T10"/>
              <a:gd fmla="*/ 0 h 711" name="T11"/>
              <a:gd fmla="*/ 402 w 630" name="T12"/>
              <a:gd fmla="*/ 89 h 711" name="T13"/>
              <a:gd fmla="*/ 445 w 630" name="T14"/>
              <a:gd fmla="*/ 89 h 711" name="T15"/>
              <a:gd fmla="*/ 446 w 630" name="T16"/>
              <a:gd fmla="*/ 109 h 711" name="T17"/>
              <a:gd fmla="*/ 335 w 630" name="T18"/>
              <a:gd fmla="*/ 221 h 711" name="T19"/>
              <a:gd fmla="*/ 201 w 630" name="T20"/>
              <a:gd fmla="*/ 221 h 711" name="T21"/>
              <a:gd fmla="*/ 90 w 630" name="T22"/>
              <a:gd fmla="*/ 109 h 711" name="T23"/>
              <a:gd fmla="*/ 92 w 630" name="T24"/>
              <a:gd fmla="*/ 89 h 711" name="T25"/>
              <a:gd fmla="*/ 0 w 630" name="T26"/>
              <a:gd fmla="*/ 198 h 711" name="T27"/>
              <a:gd fmla="*/ 0 w 630" name="T28"/>
              <a:gd fmla="*/ 600 h 711" name="T29"/>
              <a:gd fmla="*/ 112 w 630" name="T30"/>
              <a:gd fmla="*/ 711 h 711" name="T31"/>
              <a:gd fmla="*/ 409 w 630" name="T32"/>
              <a:gd fmla="*/ 711 h 711" name="T33"/>
              <a:gd fmla="*/ 288 w 630" name="T34"/>
              <a:gd fmla="*/ 528 h 711" name="T35"/>
              <a:gd fmla="*/ 487 w 630" name="T36"/>
              <a:gd fmla="*/ 328 h 711" name="T37"/>
              <a:gd fmla="*/ 536 w 630" name="T38"/>
              <a:gd fmla="*/ 335 h 711" name="T39"/>
              <a:gd fmla="*/ 536 w 630" name="T40"/>
              <a:gd fmla="*/ 198 h 711" name="T41"/>
              <a:gd fmla="*/ 445 w 630" name="T42"/>
              <a:gd fmla="*/ 89 h 711" name="T43"/>
              <a:gd fmla="*/ 251 w 630" name="T44"/>
              <a:gd fmla="*/ 446 h 711" name="T45"/>
              <a:gd fmla="*/ 251 w 630" name="T46"/>
              <a:gd fmla="*/ 446 h 711" name="T47"/>
              <a:gd fmla="*/ 112 w 630" name="T48"/>
              <a:gd fmla="*/ 446 h 711" name="T49"/>
              <a:gd fmla="*/ 90 w 630" name="T50"/>
              <a:gd fmla="*/ 423 h 711" name="T51"/>
              <a:gd fmla="*/ 112 w 630" name="T52"/>
              <a:gd fmla="*/ 401 h 711" name="T53"/>
              <a:gd fmla="*/ 251 w 630" name="T54"/>
              <a:gd fmla="*/ 401 h 711" name="T55"/>
              <a:gd fmla="*/ 274 w 630" name="T56"/>
              <a:gd fmla="*/ 423 h 711" name="T57"/>
              <a:gd fmla="*/ 251 w 630" name="T58"/>
              <a:gd fmla="*/ 446 h 711" name="T59"/>
              <a:gd fmla="*/ 296 w 630" name="T60"/>
              <a:gd fmla="*/ 356 h 711" name="T61"/>
              <a:gd fmla="*/ 296 w 630" name="T62"/>
              <a:gd fmla="*/ 356 h 711" name="T63"/>
              <a:gd fmla="*/ 112 w 630" name="T64"/>
              <a:gd fmla="*/ 356 h 711" name="T65"/>
              <a:gd fmla="*/ 90 w 630" name="T66"/>
              <a:gd fmla="*/ 334 h 711" name="T67"/>
              <a:gd fmla="*/ 112 w 630" name="T68"/>
              <a:gd fmla="*/ 312 h 711" name="T69"/>
              <a:gd fmla="*/ 296 w 630" name="T70"/>
              <a:gd fmla="*/ 312 h 711" name="T71"/>
              <a:gd fmla="*/ 318 w 630" name="T72"/>
              <a:gd fmla="*/ 334 h 711" name="T73"/>
              <a:gd fmla="*/ 296 w 630" name="T74"/>
              <a:gd fmla="*/ 356 h 711" name="T75"/>
              <a:gd fmla="*/ 524 w 630" name="T76"/>
              <a:gd fmla="*/ 390 h 711" name="T77"/>
              <a:gd fmla="*/ 488 w 630" name="T78"/>
              <a:gd fmla="*/ 385 h 711" name="T79"/>
              <a:gd fmla="*/ 346 w 630" name="T80"/>
              <a:gd fmla="*/ 527 h 711" name="T81"/>
              <a:gd fmla="*/ 458 w 630" name="T82"/>
              <a:gd fmla="*/ 666 h 711" name="T83"/>
              <a:gd fmla="*/ 488 w 630" name="T84"/>
              <a:gd fmla="*/ 669 h 711" name="T85"/>
              <a:gd fmla="*/ 630 w 630" name="T86"/>
              <a:gd fmla="*/ 527 h 711" name="T87"/>
              <a:gd fmla="*/ 524 w 630" name="T88"/>
              <a:gd fmla="*/ 390 h 711" name="T89"/>
              <a:gd fmla="*/ 569 w 630" name="T90"/>
              <a:gd fmla="*/ 507 h 711" name="T91"/>
              <a:gd fmla="*/ 569 w 630" name="T92"/>
              <a:gd fmla="*/ 507 h 711" name="T93"/>
              <a:gd fmla="*/ 524 w 630" name="T94"/>
              <a:gd fmla="*/ 552 h 711" name="T95"/>
              <a:gd fmla="*/ 488 w 630" name="T96"/>
              <a:gd fmla="*/ 588 h 711" name="T97"/>
              <a:gd fmla="*/ 448 w 630" name="T98"/>
              <a:gd fmla="*/ 588 h 711" name="T99"/>
              <a:gd fmla="*/ 408 w 630" name="T100"/>
              <a:gd fmla="*/ 547 h 711" name="T101"/>
              <a:gd fmla="*/ 408 w 630" name="T102"/>
              <a:gd fmla="*/ 507 h 711" name="T103"/>
              <a:gd fmla="*/ 448 w 630" name="T104"/>
              <a:gd fmla="*/ 507 h 711" name="T105"/>
              <a:gd fmla="*/ 468 w 630" name="T106"/>
              <a:gd fmla="*/ 527 h 711" name="T107"/>
              <a:gd fmla="*/ 524 w 630" name="T108"/>
              <a:gd fmla="*/ 472 h 711" name="T109"/>
              <a:gd fmla="*/ 528 w 630" name="T110"/>
              <a:gd fmla="*/ 467 h 711" name="T111"/>
              <a:gd fmla="*/ 569 w 630" name="T112"/>
              <a:gd fmla="*/ 467 h 711" name="T113"/>
              <a:gd fmla="*/ 569 w 630" name="T114"/>
              <a:gd fmla="*/ 507 h 711"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711" w="630">
                <a:moveTo>
                  <a:pt x="402" y="89"/>
                </a:moveTo>
                <a:cubicBezTo>
                  <a:pt x="402" y="138"/>
                  <a:pt x="362" y="178"/>
                  <a:pt x="313" y="178"/>
                </a:cubicBezTo>
                <a:lnTo>
                  <a:pt x="223" y="178"/>
                </a:lnTo>
                <a:cubicBezTo>
                  <a:pt x="174" y="178"/>
                  <a:pt x="134" y="138"/>
                  <a:pt x="134" y="89"/>
                </a:cubicBezTo>
                <a:cubicBezTo>
                  <a:pt x="134" y="39"/>
                  <a:pt x="174" y="0"/>
                  <a:pt x="223" y="0"/>
                </a:cubicBezTo>
                <a:lnTo>
                  <a:pt x="313" y="0"/>
                </a:lnTo>
                <a:cubicBezTo>
                  <a:pt x="362" y="0"/>
                  <a:pt x="402" y="39"/>
                  <a:pt x="402" y="89"/>
                </a:cubicBezTo>
                <a:close/>
                <a:moveTo>
                  <a:pt x="445" y="89"/>
                </a:moveTo>
                <a:cubicBezTo>
                  <a:pt x="446" y="95"/>
                  <a:pt x="446" y="102"/>
                  <a:pt x="446" y="109"/>
                </a:cubicBezTo>
                <a:cubicBezTo>
                  <a:pt x="446" y="171"/>
                  <a:pt x="397" y="221"/>
                  <a:pt x="335" y="221"/>
                </a:cubicBezTo>
                <a:lnTo>
                  <a:pt x="201" y="221"/>
                </a:lnTo>
                <a:cubicBezTo>
                  <a:pt x="140" y="221"/>
                  <a:pt x="90" y="171"/>
                  <a:pt x="90" y="109"/>
                </a:cubicBezTo>
                <a:cubicBezTo>
                  <a:pt x="90" y="102"/>
                  <a:pt x="90" y="95"/>
                  <a:pt x="92" y="89"/>
                </a:cubicBezTo>
                <a:cubicBezTo>
                  <a:pt x="40" y="98"/>
                  <a:pt x="0" y="144"/>
                  <a:pt x="0" y="198"/>
                </a:cubicBezTo>
                <a:lnTo>
                  <a:pt x="0" y="600"/>
                </a:lnTo>
                <a:cubicBezTo>
                  <a:pt x="0" y="661"/>
                  <a:pt x="50" y="711"/>
                  <a:pt x="112" y="711"/>
                </a:cubicBezTo>
                <a:lnTo>
                  <a:pt x="409" y="711"/>
                </a:lnTo>
                <a:cubicBezTo>
                  <a:pt x="338" y="681"/>
                  <a:pt x="288" y="610"/>
                  <a:pt x="288" y="528"/>
                </a:cubicBezTo>
                <a:cubicBezTo>
                  <a:pt x="288" y="418"/>
                  <a:pt x="377" y="328"/>
                  <a:pt x="487" y="328"/>
                </a:cubicBezTo>
                <a:cubicBezTo>
                  <a:pt x="504" y="328"/>
                  <a:pt x="520" y="331"/>
                  <a:pt x="536" y="335"/>
                </a:cubicBezTo>
                <a:lnTo>
                  <a:pt x="536" y="198"/>
                </a:lnTo>
                <a:cubicBezTo>
                  <a:pt x="536" y="144"/>
                  <a:pt x="496" y="98"/>
                  <a:pt x="445" y="89"/>
                </a:cubicBezTo>
                <a:close/>
                <a:moveTo>
                  <a:pt x="251" y="446"/>
                </a:moveTo>
                <a:lnTo>
                  <a:pt x="251" y="446"/>
                </a:lnTo>
                <a:lnTo>
                  <a:pt x="112" y="446"/>
                </a:lnTo>
                <a:cubicBezTo>
                  <a:pt x="100" y="446"/>
                  <a:pt x="90" y="436"/>
                  <a:pt x="90" y="423"/>
                </a:cubicBezTo>
                <a:cubicBezTo>
                  <a:pt x="90" y="411"/>
                  <a:pt x="100" y="401"/>
                  <a:pt x="112" y="401"/>
                </a:cubicBezTo>
                <a:lnTo>
                  <a:pt x="251" y="401"/>
                </a:lnTo>
                <a:cubicBezTo>
                  <a:pt x="264" y="401"/>
                  <a:pt x="274" y="411"/>
                  <a:pt x="274" y="423"/>
                </a:cubicBezTo>
                <a:cubicBezTo>
                  <a:pt x="274" y="436"/>
                  <a:pt x="264" y="446"/>
                  <a:pt x="251" y="446"/>
                </a:cubicBezTo>
                <a:close/>
                <a:moveTo>
                  <a:pt x="296" y="356"/>
                </a:moveTo>
                <a:lnTo>
                  <a:pt x="296" y="356"/>
                </a:lnTo>
                <a:lnTo>
                  <a:pt x="112" y="356"/>
                </a:lnTo>
                <a:cubicBezTo>
                  <a:pt x="100" y="356"/>
                  <a:pt x="90" y="346"/>
                  <a:pt x="90" y="334"/>
                </a:cubicBezTo>
                <a:cubicBezTo>
                  <a:pt x="90" y="322"/>
                  <a:pt x="100" y="312"/>
                  <a:pt x="112" y="312"/>
                </a:cubicBezTo>
                <a:lnTo>
                  <a:pt x="296" y="312"/>
                </a:lnTo>
                <a:cubicBezTo>
                  <a:pt x="308" y="312"/>
                  <a:pt x="318" y="322"/>
                  <a:pt x="318" y="334"/>
                </a:cubicBezTo>
                <a:cubicBezTo>
                  <a:pt x="318" y="346"/>
                  <a:pt x="308" y="356"/>
                  <a:pt x="296" y="356"/>
                </a:cubicBezTo>
                <a:close/>
                <a:moveTo>
                  <a:pt x="524" y="390"/>
                </a:moveTo>
                <a:cubicBezTo>
                  <a:pt x="512" y="387"/>
                  <a:pt x="501" y="385"/>
                  <a:pt x="488" y="385"/>
                </a:cubicBezTo>
                <a:cubicBezTo>
                  <a:pt x="410" y="385"/>
                  <a:pt x="346" y="449"/>
                  <a:pt x="346" y="527"/>
                </a:cubicBezTo>
                <a:cubicBezTo>
                  <a:pt x="346" y="596"/>
                  <a:pt x="394" y="652"/>
                  <a:pt x="458" y="666"/>
                </a:cubicBezTo>
                <a:cubicBezTo>
                  <a:pt x="468" y="668"/>
                  <a:pt x="478" y="669"/>
                  <a:pt x="488" y="669"/>
                </a:cubicBezTo>
                <a:cubicBezTo>
                  <a:pt x="567" y="669"/>
                  <a:pt x="630" y="606"/>
                  <a:pt x="630" y="527"/>
                </a:cubicBezTo>
                <a:cubicBezTo>
                  <a:pt x="630" y="461"/>
                  <a:pt x="585" y="405"/>
                  <a:pt x="524" y="390"/>
                </a:cubicBezTo>
                <a:close/>
                <a:moveTo>
                  <a:pt x="569" y="507"/>
                </a:moveTo>
                <a:lnTo>
                  <a:pt x="569" y="507"/>
                </a:lnTo>
                <a:lnTo>
                  <a:pt x="524" y="552"/>
                </a:lnTo>
                <a:lnTo>
                  <a:pt x="488" y="588"/>
                </a:lnTo>
                <a:cubicBezTo>
                  <a:pt x="477" y="599"/>
                  <a:pt x="459" y="599"/>
                  <a:pt x="448" y="588"/>
                </a:cubicBezTo>
                <a:lnTo>
                  <a:pt x="408" y="547"/>
                </a:lnTo>
                <a:cubicBezTo>
                  <a:pt x="397" y="536"/>
                  <a:pt x="397" y="518"/>
                  <a:pt x="408" y="507"/>
                </a:cubicBezTo>
                <a:cubicBezTo>
                  <a:pt x="419" y="496"/>
                  <a:pt x="437" y="496"/>
                  <a:pt x="448" y="507"/>
                </a:cubicBezTo>
                <a:lnTo>
                  <a:pt x="468" y="527"/>
                </a:lnTo>
                <a:lnTo>
                  <a:pt x="524" y="472"/>
                </a:lnTo>
                <a:lnTo>
                  <a:pt x="528" y="467"/>
                </a:lnTo>
                <a:cubicBezTo>
                  <a:pt x="540" y="456"/>
                  <a:pt x="558" y="456"/>
                  <a:pt x="569" y="467"/>
                </a:cubicBezTo>
                <a:cubicBezTo>
                  <a:pt x="580" y="478"/>
                  <a:pt x="580" y="496"/>
                  <a:pt x="569" y="507"/>
                </a:cubicBez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45717" compatLnSpc="1" lIns="91434" numCol="1" rIns="91434" tIns="45717" vert="horz" wrap="square">
            <a:prstTxWarp prst="textNoShape">
              <a:avLst/>
            </a:prstTxWarp>
          </a:bodyPr>
          <a:lstStyle/>
          <a:p>
            <a:endParaRPr altLang="en-US" lang="zh-CN"/>
          </a:p>
        </p:txBody>
      </p:sp>
    </p:spTree>
    <p:extLst>
      <p:ext uri="{BB962C8B-B14F-4D97-AF65-F5344CB8AC3E}">
        <p14:creationId val="4258615447"/>
      </p:ext>
    </p:extLst>
  </p:cSld>
  <p:clrMapOvr>
    <a:masterClrMapping/>
  </p:clrMapOvr>
  <p:transition advTm="4272"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13"/>
                                        </p:tgtEl>
                                        <p:attrNameLst>
                                          <p:attrName>style.visibility</p:attrName>
                                        </p:attrNameLst>
                                      </p:cBhvr>
                                      <p:to>
                                        <p:strVal val="visible"/>
                                      </p:to>
                                    </p:set>
                                    <p:anim calcmode="lin" valueType="num">
                                      <p:cBhvr>
                                        <p:cTn dur="500" fill="hold" id="11"/>
                                        <p:tgtEl>
                                          <p:spTgt spid="13"/>
                                        </p:tgtEl>
                                        <p:attrNameLst>
                                          <p:attrName>ppt_w</p:attrName>
                                        </p:attrNameLst>
                                      </p:cBhvr>
                                      <p:tavLst>
                                        <p:tav tm="0">
                                          <p:val>
                                            <p:fltVal val="0"/>
                                          </p:val>
                                        </p:tav>
                                        <p:tav tm="100000">
                                          <p:val>
                                            <p:strVal val="#ppt_w"/>
                                          </p:val>
                                        </p:tav>
                                      </p:tavLst>
                                    </p:anim>
                                    <p:anim calcmode="lin" valueType="num">
                                      <p:cBhvr>
                                        <p:cTn dur="500" fill="hold" id="12"/>
                                        <p:tgtEl>
                                          <p:spTgt spid="13"/>
                                        </p:tgtEl>
                                        <p:attrNameLst>
                                          <p:attrName>ppt_h</p:attrName>
                                        </p:attrNameLst>
                                      </p:cBhvr>
                                      <p:tavLst>
                                        <p:tav tm="0">
                                          <p:val>
                                            <p:fltVal val="0"/>
                                          </p:val>
                                        </p:tav>
                                        <p:tav tm="100000">
                                          <p:val>
                                            <p:strVal val="#ppt_h"/>
                                          </p:val>
                                        </p:tav>
                                      </p:tavLst>
                                    </p:anim>
                                    <p:animEffect filter="fade" transition="in">
                                      <p:cBhvr>
                                        <p:cTn dur="500" id="13"/>
                                        <p:tgtEl>
                                          <p:spTgt spid="13"/>
                                        </p:tgtEl>
                                      </p:cBhvr>
                                    </p:animEffect>
                                  </p:childTnLst>
                                </p:cTn>
                              </p:par>
                            </p:childTnLst>
                          </p:cTn>
                        </p:par>
                        <p:par>
                          <p:cTn fill="hold" id="14" nodeType="afterGroup">
                            <p:stCondLst>
                              <p:cond delay="1000"/>
                            </p:stCondLst>
                            <p:childTnLst>
                              <p:par>
                                <p:cTn fill="hold" grpId="0" id="15" nodeType="afterEffect" presetClass="entr" presetID="31" presetSubtype="0">
                                  <p:stCondLst>
                                    <p:cond delay="0"/>
                                  </p:stCondLst>
                                  <p:childTnLst>
                                    <p:set>
                                      <p:cBhvr>
                                        <p:cTn dur="1" fill="hold" id="16">
                                          <p:stCondLst>
                                            <p:cond delay="0"/>
                                          </p:stCondLst>
                                        </p:cTn>
                                        <p:tgtEl>
                                          <p:spTgt spid="9"/>
                                        </p:tgtEl>
                                        <p:attrNameLst>
                                          <p:attrName>style.visibility</p:attrName>
                                        </p:attrNameLst>
                                      </p:cBhvr>
                                      <p:to>
                                        <p:strVal val="visible"/>
                                      </p:to>
                                    </p:set>
                                    <p:anim calcmode="lin" valueType="num">
                                      <p:cBhvr>
                                        <p:cTn dur="500" fill="hold" id="17"/>
                                        <p:tgtEl>
                                          <p:spTgt spid="9"/>
                                        </p:tgtEl>
                                        <p:attrNameLst>
                                          <p:attrName>ppt_w</p:attrName>
                                        </p:attrNameLst>
                                      </p:cBhvr>
                                      <p:tavLst>
                                        <p:tav tm="0">
                                          <p:val>
                                            <p:fltVal val="0"/>
                                          </p:val>
                                        </p:tav>
                                        <p:tav tm="100000">
                                          <p:val>
                                            <p:strVal val="#ppt_w"/>
                                          </p:val>
                                        </p:tav>
                                      </p:tavLst>
                                    </p:anim>
                                    <p:anim calcmode="lin" valueType="num">
                                      <p:cBhvr>
                                        <p:cTn dur="500" fill="hold" id="18"/>
                                        <p:tgtEl>
                                          <p:spTgt spid="9"/>
                                        </p:tgtEl>
                                        <p:attrNameLst>
                                          <p:attrName>ppt_h</p:attrName>
                                        </p:attrNameLst>
                                      </p:cBhvr>
                                      <p:tavLst>
                                        <p:tav tm="0">
                                          <p:val>
                                            <p:fltVal val="0"/>
                                          </p:val>
                                        </p:tav>
                                        <p:tav tm="100000">
                                          <p:val>
                                            <p:strVal val="#ppt_h"/>
                                          </p:val>
                                        </p:tav>
                                      </p:tavLst>
                                    </p:anim>
                                    <p:anim calcmode="lin" valueType="num">
                                      <p:cBhvr>
                                        <p:cTn dur="500" fill="hold" id="19"/>
                                        <p:tgtEl>
                                          <p:spTgt spid="9"/>
                                        </p:tgtEl>
                                        <p:attrNameLst>
                                          <p:attrName>style.rotation</p:attrName>
                                        </p:attrNameLst>
                                      </p:cBhvr>
                                      <p:tavLst>
                                        <p:tav tm="0">
                                          <p:val>
                                            <p:fltVal val="90"/>
                                          </p:val>
                                        </p:tav>
                                        <p:tav tm="100000">
                                          <p:val>
                                            <p:fltVal val="0"/>
                                          </p:val>
                                        </p:tav>
                                      </p:tavLst>
                                    </p:anim>
                                    <p:animEffect filter="fade" transition="in">
                                      <p:cBhvr>
                                        <p:cTn dur="500" id="20"/>
                                        <p:tgtEl>
                                          <p:spTgt spid="9"/>
                                        </p:tgtEl>
                                      </p:cBhvr>
                                    </p:animEffect>
                                  </p:childTnLst>
                                </p:cTn>
                              </p:par>
                              <p:par>
                                <p:cTn fill="hold" grpId="1" id="21" nodeType="withEffect" presetClass="emph" presetID="8" presetSubtype="0">
                                  <p:stCondLst>
                                    <p:cond delay="0"/>
                                  </p:stCondLst>
                                  <p:childTnLst>
                                    <p:animRot by="21600000">
                                      <p:cBhvr>
                                        <p:cTn dur="500" fill="hold" id="22"/>
                                        <p:tgtEl>
                                          <p:spTgt spid="9"/>
                                        </p:tgtEl>
                                        <p:attrNameLst>
                                          <p:attrName>r</p:attrName>
                                        </p:attrNameLst>
                                      </p:cBhvr>
                                    </p:animRot>
                                  </p:childTnLst>
                                </p:cTn>
                              </p:par>
                            </p:childTnLst>
                          </p:cTn>
                        </p:par>
                        <p:par>
                          <p:cTn fill="hold" id="23" nodeType="afterGroup">
                            <p:stCondLst>
                              <p:cond delay="1500"/>
                            </p:stCondLst>
                            <p:childTnLst>
                              <p:par>
                                <p:cTn fill="hold" grpId="0" id="24" nodeType="afterEffect" presetClass="entr" presetID="31" presetSubtype="0">
                                  <p:stCondLst>
                                    <p:cond delay="0"/>
                                  </p:stCondLst>
                                  <p:childTnLst>
                                    <p:set>
                                      <p:cBhvr>
                                        <p:cTn dur="1" fill="hold" id="25">
                                          <p:stCondLst>
                                            <p:cond delay="0"/>
                                          </p:stCondLst>
                                        </p:cTn>
                                        <p:tgtEl>
                                          <p:spTgt spid="44"/>
                                        </p:tgtEl>
                                        <p:attrNameLst>
                                          <p:attrName>style.visibility</p:attrName>
                                        </p:attrNameLst>
                                      </p:cBhvr>
                                      <p:to>
                                        <p:strVal val="visible"/>
                                      </p:to>
                                    </p:set>
                                    <p:anim calcmode="lin" valueType="num">
                                      <p:cBhvr>
                                        <p:cTn dur="400" fill="hold" id="26"/>
                                        <p:tgtEl>
                                          <p:spTgt spid="44"/>
                                        </p:tgtEl>
                                        <p:attrNameLst>
                                          <p:attrName>ppt_w</p:attrName>
                                        </p:attrNameLst>
                                      </p:cBhvr>
                                      <p:tavLst>
                                        <p:tav tm="0">
                                          <p:val>
                                            <p:fltVal val="0"/>
                                          </p:val>
                                        </p:tav>
                                        <p:tav tm="100000">
                                          <p:val>
                                            <p:strVal val="#ppt_w"/>
                                          </p:val>
                                        </p:tav>
                                      </p:tavLst>
                                    </p:anim>
                                    <p:anim calcmode="lin" valueType="num">
                                      <p:cBhvr>
                                        <p:cTn dur="400" fill="hold" id="27"/>
                                        <p:tgtEl>
                                          <p:spTgt spid="44"/>
                                        </p:tgtEl>
                                        <p:attrNameLst>
                                          <p:attrName>ppt_h</p:attrName>
                                        </p:attrNameLst>
                                      </p:cBhvr>
                                      <p:tavLst>
                                        <p:tav tm="0">
                                          <p:val>
                                            <p:fltVal val="0"/>
                                          </p:val>
                                        </p:tav>
                                        <p:tav tm="100000">
                                          <p:val>
                                            <p:strVal val="#ppt_h"/>
                                          </p:val>
                                        </p:tav>
                                      </p:tavLst>
                                    </p:anim>
                                    <p:anim calcmode="lin" valueType="num">
                                      <p:cBhvr>
                                        <p:cTn dur="400" fill="hold" id="28"/>
                                        <p:tgtEl>
                                          <p:spTgt spid="44"/>
                                        </p:tgtEl>
                                        <p:attrNameLst>
                                          <p:attrName>style.rotation</p:attrName>
                                        </p:attrNameLst>
                                      </p:cBhvr>
                                      <p:tavLst>
                                        <p:tav tm="0">
                                          <p:val>
                                            <p:fltVal val="90"/>
                                          </p:val>
                                        </p:tav>
                                        <p:tav tm="100000">
                                          <p:val>
                                            <p:fltVal val="0"/>
                                          </p:val>
                                        </p:tav>
                                      </p:tavLst>
                                    </p:anim>
                                    <p:animEffect filter="fade" transition="in">
                                      <p:cBhvr>
                                        <p:cTn dur="400" id="29"/>
                                        <p:tgtEl>
                                          <p:spTgt spid="44"/>
                                        </p:tgtEl>
                                      </p:cBhvr>
                                    </p:animEffect>
                                  </p:childTnLst>
                                </p:cTn>
                              </p:par>
                            </p:childTnLst>
                          </p:cTn>
                        </p:par>
                        <p:par>
                          <p:cTn fill="hold" id="30" nodeType="afterGroup">
                            <p:stCondLst>
                              <p:cond delay="1900"/>
                            </p:stCondLst>
                            <p:childTnLst>
                              <p:par>
                                <p:cTn fill="hold" grpId="0" id="31" nodeType="afterEffect" presetClass="entr" presetID="56" presetSubtype="0">
                                  <p:stCondLst>
                                    <p:cond delay="0"/>
                                  </p:stCondLst>
                                  <p:iterate type="lt">
                                    <p:tmPct val="10000"/>
                                  </p:iterate>
                                  <p:childTnLst>
                                    <p:set>
                                      <p:cBhvr>
                                        <p:cTn dur="1" fill="hold" id="32">
                                          <p:stCondLst>
                                            <p:cond delay="0"/>
                                          </p:stCondLst>
                                        </p:cTn>
                                        <p:tgtEl>
                                          <p:spTgt spid="43"/>
                                        </p:tgtEl>
                                        <p:attrNameLst>
                                          <p:attrName>style.visibility</p:attrName>
                                        </p:attrNameLst>
                                      </p:cBhvr>
                                      <p:to>
                                        <p:strVal val="visible"/>
                                      </p:to>
                                    </p:set>
                                    <p:anim by="(-#ppt_w*2)" calcmode="lin" valueType="num">
                                      <p:cBhvr rctx="PPT">
                                        <p:cTn autoRev="1" dur="250" fill="hold" id="33">
                                          <p:stCondLst>
                                            <p:cond delay="0"/>
                                          </p:stCondLst>
                                        </p:cTn>
                                        <p:tgtEl>
                                          <p:spTgt spid="43"/>
                                        </p:tgtEl>
                                        <p:attrNameLst>
                                          <p:attrName>ppt_w</p:attrName>
                                        </p:attrNameLst>
                                      </p:cBhvr>
                                    </p:anim>
                                    <p:anim by="(#ppt_w*0.50)" calcmode="lin" valueType="num">
                                      <p:cBhvr>
                                        <p:cTn autoRev="1" decel="50000" dur="250" fill="hold" id="34">
                                          <p:stCondLst>
                                            <p:cond delay="0"/>
                                          </p:stCondLst>
                                        </p:cTn>
                                        <p:tgtEl>
                                          <p:spTgt spid="43"/>
                                        </p:tgtEl>
                                        <p:attrNameLst>
                                          <p:attrName>ppt_x</p:attrName>
                                        </p:attrNameLst>
                                      </p:cBhvr>
                                    </p:anim>
                                    <p:anim calcmode="lin" from="(-#ppt_h/2)" to="(#ppt_y)" valueType="num">
                                      <p:cBhvr>
                                        <p:cTn dur="500" fill="hold" id="35">
                                          <p:stCondLst>
                                            <p:cond delay="0"/>
                                          </p:stCondLst>
                                        </p:cTn>
                                        <p:tgtEl>
                                          <p:spTgt spid="43"/>
                                        </p:tgtEl>
                                        <p:attrNameLst>
                                          <p:attrName>ppt_y</p:attrName>
                                        </p:attrNameLst>
                                      </p:cBhvr>
                                    </p:anim>
                                    <p:animRot by="21600000">
                                      <p:cBhvr>
                                        <p:cTn dur="500" fill="hold" id="36">
                                          <p:stCondLst>
                                            <p:cond delay="0"/>
                                          </p:stCondLst>
                                        </p:cTn>
                                        <p:tgtEl>
                                          <p:spTgt spid="43"/>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13"/>
      <p:bldP grpId="0" spid="43"/>
      <p:bldP grpId="0" spid="44"/>
      <p:bldP grpId="0" spid="9"/>
      <p:bldP grpId="1" spid="9"/>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5" name="TextBox 54"/>
          <p:cNvSpPr txBox="1"/>
          <p:nvPr/>
        </p:nvSpPr>
        <p:spPr>
          <a:xfrm>
            <a:off x="697780" y="323946"/>
            <a:ext cx="5976665" cy="579114"/>
          </a:xfrm>
          <a:prstGeom prst="rect">
            <a:avLst/>
          </a:prstGeom>
          <a:noFill/>
        </p:spPr>
        <p:txBody>
          <a:bodyPr bIns="45717" lIns="91434" rIns="91434" rtlCol="0" tIns="45717" wrap="square">
            <a:spAutoFit/>
          </a:bodyPr>
          <a:lstStyle>
            <a:defPPr>
              <a:defRPr lang="zh-CN"/>
            </a:defPPr>
            <a:lvl1pPr>
              <a:defRPr sz="3200">
                <a:solidFill>
                  <a:schemeClr val="tx1">
                    <a:lumMod val="75000"/>
                  </a:schemeClr>
                </a:solidFill>
                <a:latin charset="-122" pitchFamily="65" typeface="方正卡通简体"/>
                <a:ea charset="-122" pitchFamily="65" typeface="方正卡通简体"/>
              </a:defRPr>
            </a:lvl1pPr>
          </a:lstStyle>
          <a:p>
            <a:r>
              <a:rPr altLang="en-US" b="1" lang="zh-CN" smtClean="0">
                <a:solidFill>
                  <a:schemeClr val="accent1"/>
                </a:solidFill>
                <a:latin typeface="微软雅黑"/>
                <a:ea typeface="微软雅黑"/>
              </a:rPr>
              <a:t>我的优势（或是做得好的地方）</a:t>
            </a:r>
          </a:p>
        </p:txBody>
      </p:sp>
      <p:sp>
        <p:nvSpPr>
          <p:cNvPr id="5" name="Freeform 5"/>
          <p:cNvSpPr/>
          <p:nvPr/>
        </p:nvSpPr>
        <p:spPr bwMode="auto">
          <a:xfrm>
            <a:off x="269689" y="268014"/>
            <a:ext cx="262719" cy="266671"/>
          </a:xfrm>
          <a:custGeom>
            <a:gdLst>
              <a:gd fmla="*/ 11 w 295" name="T0"/>
              <a:gd fmla="*/ 128 h 295" name="T1"/>
              <a:gd fmla="*/ 128 w 295" name="T2"/>
              <a:gd fmla="*/ 11 h 295" name="T3"/>
              <a:gd fmla="*/ 167 w 295" name="T4"/>
              <a:gd fmla="*/ 11 h 295" name="T5"/>
              <a:gd fmla="*/ 284 w 295" name="T6"/>
              <a:gd fmla="*/ 128 h 295" name="T7"/>
              <a:gd fmla="*/ 284 w 295" name="T8"/>
              <a:gd fmla="*/ 167 h 295" name="T9"/>
              <a:gd fmla="*/ 167 w 295" name="T10"/>
              <a:gd fmla="*/ 284 h 295" name="T11"/>
              <a:gd fmla="*/ 128 w 295" name="T12"/>
              <a:gd fmla="*/ 284 h 295" name="T13"/>
              <a:gd fmla="*/ 11 w 295" name="T14"/>
              <a:gd fmla="*/ 167 h 295" name="T15"/>
              <a:gd fmla="*/ 11 w 295" name="T16"/>
              <a:gd fmla="*/ 128 h 29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5" w="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6" name="Freeform 6"/>
          <p:cNvSpPr/>
          <p:nvPr/>
        </p:nvSpPr>
        <p:spPr bwMode="auto">
          <a:xfrm>
            <a:off x="441542" y="441843"/>
            <a:ext cx="262719" cy="268645"/>
          </a:xfrm>
          <a:custGeom>
            <a:gdLst>
              <a:gd fmla="*/ 11 w 295" name="T0"/>
              <a:gd fmla="*/ 128 h 295" name="T1"/>
              <a:gd fmla="*/ 128 w 295" name="T2"/>
              <a:gd fmla="*/ 11 h 295" name="T3"/>
              <a:gd fmla="*/ 167 w 295" name="T4"/>
              <a:gd fmla="*/ 11 h 295" name="T5"/>
              <a:gd fmla="*/ 284 w 295" name="T6"/>
              <a:gd fmla="*/ 128 h 295" name="T7"/>
              <a:gd fmla="*/ 284 w 295" name="T8"/>
              <a:gd fmla="*/ 167 h 295" name="T9"/>
              <a:gd fmla="*/ 167 w 295" name="T10"/>
              <a:gd fmla="*/ 284 h 295" name="T11"/>
              <a:gd fmla="*/ 128 w 295" name="T12"/>
              <a:gd fmla="*/ 284 h 295" name="T13"/>
              <a:gd fmla="*/ 11 w 295" name="T14"/>
              <a:gd fmla="*/ 167 h 295" name="T15"/>
              <a:gd fmla="*/ 11 w 295" name="T16"/>
              <a:gd fmla="*/ 128 h 29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5" w="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7" name="Freeform 7"/>
          <p:cNvSpPr/>
          <p:nvPr/>
        </p:nvSpPr>
        <p:spPr bwMode="auto">
          <a:xfrm>
            <a:off x="265738" y="623573"/>
            <a:ext cx="260742" cy="266671"/>
          </a:xfrm>
          <a:custGeom>
            <a:gdLst>
              <a:gd fmla="*/ 11 w 295" name="T0"/>
              <a:gd fmla="*/ 128 h 295" name="T1"/>
              <a:gd fmla="*/ 128 w 295" name="T2"/>
              <a:gd fmla="*/ 11 h 295" name="T3"/>
              <a:gd fmla="*/ 167 w 295" name="T4"/>
              <a:gd fmla="*/ 11 h 295" name="T5"/>
              <a:gd fmla="*/ 284 w 295" name="T6"/>
              <a:gd fmla="*/ 128 h 295" name="T7"/>
              <a:gd fmla="*/ 284 w 295" name="T8"/>
              <a:gd fmla="*/ 167 h 295" name="T9"/>
              <a:gd fmla="*/ 167 w 295" name="T10"/>
              <a:gd fmla="*/ 284 h 295" name="T11"/>
              <a:gd fmla="*/ 128 w 295" name="T12"/>
              <a:gd fmla="*/ 284 h 295" name="T13"/>
              <a:gd fmla="*/ 11 w 295" name="T14"/>
              <a:gd fmla="*/ 167 h 295" name="T15"/>
              <a:gd fmla="*/ 11 w 295" name="T16"/>
              <a:gd fmla="*/ 128 h 29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5" w="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10" name="TextBox 9"/>
          <p:cNvSpPr txBox="1"/>
          <p:nvPr/>
        </p:nvSpPr>
        <p:spPr>
          <a:xfrm>
            <a:off x="1622180" y="4952202"/>
            <a:ext cx="2232248" cy="518154"/>
          </a:xfrm>
          <a:prstGeom prst="rect">
            <a:avLst/>
          </a:prstGeom>
          <a:solidFill>
            <a:schemeClr val="accent1"/>
          </a:solidFill>
        </p:spPr>
        <p:txBody>
          <a:bodyPr bIns="45717" lIns="91434" rIns="91434" rtlCol="0" tIns="45717" wrap="square">
            <a:spAutoFit/>
          </a:bodyPr>
          <a:lstStyle/>
          <a:p>
            <a:pPr algn="ctr"/>
            <a:r>
              <a:rPr altLang="en-US" b="1" lang="zh-CN" sz="2800">
                <a:solidFill>
                  <a:schemeClr val="accent2"/>
                </a:solidFill>
                <a:latin typeface="+mj-ea"/>
                <a:ea typeface="+mj-ea"/>
              </a:rPr>
              <a:t>优势优点</a:t>
            </a:r>
          </a:p>
        </p:txBody>
      </p:sp>
      <p:sp>
        <p:nvSpPr>
          <p:cNvPr id="11" name="椭圆 10"/>
          <p:cNvSpPr/>
          <p:nvPr/>
        </p:nvSpPr>
        <p:spPr bwMode="auto">
          <a:xfrm>
            <a:off x="1417862" y="2132856"/>
            <a:ext cx="2531370" cy="2531371"/>
          </a:xfrm>
          <a:prstGeom prst="ellipse">
            <a:avLst/>
          </a:prstGeom>
          <a:solidFill>
            <a:schemeClr val="accent4"/>
          </a:solidFill>
          <a:ln algn="ctr" cap="flat" cmpd="sng" w="9525">
            <a:noFill/>
            <a:prstDash val="solid"/>
            <a:round/>
            <a:headEnd len="med" type="none" w="med"/>
            <a:tailEnd len="med" type="none" w="med"/>
          </a:ln>
          <a:effectLst/>
          <a:extLst/>
        </p:spPr>
        <p:txBody>
          <a:bodyPr anchor="t" anchorCtr="0" bIns="45717" compatLnSpc="1" lIns="91434" numCol="1" rIns="91434" rtlCol="0" tIns="45717" vert="horz" wrap="square">
            <a:prstTxWarp prst="textNoShape">
              <a:avLst/>
            </a:prstTxWarp>
          </a:bodyPr>
          <a:lstStyle/>
          <a:p>
            <a:pPr defTabSz="914339"/>
            <a:endParaRPr altLang="en-US" lang="zh-CN" sz="1700"/>
          </a:p>
        </p:txBody>
      </p:sp>
      <p:sp>
        <p:nvSpPr>
          <p:cNvPr id="8" name="Freeform 5"/>
          <p:cNvSpPr>
            <a:spLocks noEditPoints="1"/>
          </p:cNvSpPr>
          <p:nvPr/>
        </p:nvSpPr>
        <p:spPr bwMode="auto">
          <a:xfrm>
            <a:off x="1953524" y="2575939"/>
            <a:ext cx="1460046" cy="1668799"/>
          </a:xfrm>
          <a:custGeom>
            <a:gdLst>
              <a:gd fmla="*/ 1232 w 1933" name="T0"/>
              <a:gd fmla="*/ 274 h 2183" name="T1"/>
              <a:gd fmla="*/ 958 w 1933" name="T2"/>
              <a:gd fmla="*/ 547 h 2183" name="T3"/>
              <a:gd fmla="*/ 684 w 1933" name="T4"/>
              <a:gd fmla="*/ 547 h 2183" name="T5"/>
              <a:gd fmla="*/ 411 w 1933" name="T6"/>
              <a:gd fmla="*/ 274 h 2183" name="T7"/>
              <a:gd fmla="*/ 684 w 1933" name="T8"/>
              <a:gd fmla="*/ 0 h 2183" name="T9"/>
              <a:gd fmla="*/ 958 w 1933" name="T10"/>
              <a:gd fmla="*/ 0 h 2183" name="T11"/>
              <a:gd fmla="*/ 1232 w 1933" name="T12"/>
              <a:gd fmla="*/ 274 h 2183" name="T13"/>
              <a:gd fmla="*/ 1362 w 1933" name="T14"/>
              <a:gd fmla="*/ 274 h 2183" name="T15"/>
              <a:gd fmla="*/ 1368 w 1933" name="T16"/>
              <a:gd fmla="*/ 336 h 2183" name="T17"/>
              <a:gd fmla="*/ 1026 w 1933" name="T18"/>
              <a:gd fmla="*/ 678 h 2183" name="T19"/>
              <a:gd fmla="*/ 616 w 1933" name="T20"/>
              <a:gd fmla="*/ 678 h 2183" name="T21"/>
              <a:gd fmla="*/ 274 w 1933" name="T22"/>
              <a:gd fmla="*/ 336 h 2183" name="T23"/>
              <a:gd fmla="*/ 280 w 1933" name="T24"/>
              <a:gd fmla="*/ 274 h 2183" name="T25"/>
              <a:gd fmla="*/ 0 w 1933" name="T26"/>
              <a:gd fmla="*/ 610 h 2183" name="T27"/>
              <a:gd fmla="*/ 0 w 1933" name="T28"/>
              <a:gd fmla="*/ 1841 h 2183" name="T29"/>
              <a:gd fmla="*/ 342 w 1933" name="T30"/>
              <a:gd fmla="*/ 2183 h 2183" name="T31"/>
              <a:gd fmla="*/ 1253 w 1933" name="T32"/>
              <a:gd fmla="*/ 2183 h 2183" name="T33"/>
              <a:gd fmla="*/ 881 w 1933" name="T34"/>
              <a:gd fmla="*/ 1620 h 2183" name="T35"/>
              <a:gd fmla="*/ 1492 w 1933" name="T36"/>
              <a:gd fmla="*/ 1009 h 2183" name="T37"/>
              <a:gd fmla="*/ 1642 w 1933" name="T38"/>
              <a:gd fmla="*/ 1028 h 2183" name="T39"/>
              <a:gd fmla="*/ 1642 w 1933" name="T40"/>
              <a:gd fmla="*/ 610 h 2183" name="T41"/>
              <a:gd fmla="*/ 1362 w 1933" name="T42"/>
              <a:gd fmla="*/ 274 h 2183" name="T43"/>
              <a:gd fmla="*/ 770 w 1933" name="T44"/>
              <a:gd fmla="*/ 1368 h 2183" name="T45"/>
              <a:gd fmla="*/ 770 w 1933" name="T46"/>
              <a:gd fmla="*/ 1368 h 2183" name="T47"/>
              <a:gd fmla="*/ 342 w 1933" name="T48"/>
              <a:gd fmla="*/ 1368 h 2183" name="T49"/>
              <a:gd fmla="*/ 274 w 1933" name="T50"/>
              <a:gd fmla="*/ 1300 h 2183" name="T51"/>
              <a:gd fmla="*/ 342 w 1933" name="T52"/>
              <a:gd fmla="*/ 1232 h 2183" name="T53"/>
              <a:gd fmla="*/ 770 w 1933" name="T54"/>
              <a:gd fmla="*/ 1232 h 2183" name="T55"/>
              <a:gd fmla="*/ 838 w 1933" name="T56"/>
              <a:gd fmla="*/ 1300 h 2183" name="T57"/>
              <a:gd fmla="*/ 770 w 1933" name="T58"/>
              <a:gd fmla="*/ 1368 h 2183" name="T59"/>
              <a:gd fmla="*/ 907 w 1933" name="T60"/>
              <a:gd fmla="*/ 1095 h 2183" name="T61"/>
              <a:gd fmla="*/ 907 w 1933" name="T62"/>
              <a:gd fmla="*/ 1095 h 2183" name="T63"/>
              <a:gd fmla="*/ 342 w 1933" name="T64"/>
              <a:gd fmla="*/ 1095 h 2183" name="T65"/>
              <a:gd fmla="*/ 274 w 1933" name="T66"/>
              <a:gd fmla="*/ 1026 h 2183" name="T67"/>
              <a:gd fmla="*/ 342 w 1933" name="T68"/>
              <a:gd fmla="*/ 958 h 2183" name="T69"/>
              <a:gd fmla="*/ 907 w 1933" name="T70"/>
              <a:gd fmla="*/ 958 h 2183" name="T71"/>
              <a:gd fmla="*/ 975 w 1933" name="T72"/>
              <a:gd fmla="*/ 1026 h 2183" name="T73"/>
              <a:gd fmla="*/ 907 w 1933" name="T74"/>
              <a:gd fmla="*/ 1095 h 2183" name="T75"/>
              <a:gd fmla="*/ 1605 w 1933" name="T76"/>
              <a:gd fmla="*/ 1197 h 2183" name="T77"/>
              <a:gd fmla="*/ 1497 w 1933" name="T78"/>
              <a:gd fmla="*/ 1183 h 2183" name="T79"/>
              <a:gd fmla="*/ 1060 w 1933" name="T80"/>
              <a:gd fmla="*/ 1619 h 2183" name="T81"/>
              <a:gd fmla="*/ 1405 w 1933" name="T82"/>
              <a:gd fmla="*/ 2045 h 2183" name="T83"/>
              <a:gd fmla="*/ 1497 w 1933" name="T84"/>
              <a:gd fmla="*/ 2055 h 2183" name="T85"/>
              <a:gd fmla="*/ 1933 w 1933" name="T86"/>
              <a:gd fmla="*/ 1619 h 2183" name="T87"/>
              <a:gd fmla="*/ 1605 w 1933" name="T88"/>
              <a:gd fmla="*/ 1197 h 2183" name="T89"/>
              <a:gd fmla="*/ 1743 w 1933" name="T90"/>
              <a:gd fmla="*/ 1557 h 2183" name="T91"/>
              <a:gd fmla="*/ 1743 w 1933" name="T92"/>
              <a:gd fmla="*/ 1557 h 2183" name="T93"/>
              <a:gd fmla="*/ 1605 w 1933" name="T94"/>
              <a:gd fmla="*/ 1695 h 2183" name="T95"/>
              <a:gd fmla="*/ 1497 w 1933" name="T96"/>
              <a:gd fmla="*/ 1804 h 2183" name="T97"/>
              <a:gd fmla="*/ 1373 w 1933" name="T98"/>
              <a:gd fmla="*/ 1804 h 2183" name="T99"/>
              <a:gd fmla="*/ 1250 w 1933" name="T100"/>
              <a:gd fmla="*/ 1681 h 2183" name="T101"/>
              <a:gd fmla="*/ 1250 w 1933" name="T102"/>
              <a:gd fmla="*/ 1557 h 2183" name="T103"/>
              <a:gd fmla="*/ 1373 w 1933" name="T104"/>
              <a:gd fmla="*/ 1557 h 2183" name="T105"/>
              <a:gd fmla="*/ 1435 w 1933" name="T106"/>
              <a:gd fmla="*/ 1619 h 2183" name="T107"/>
              <a:gd fmla="*/ 1605 w 1933" name="T108"/>
              <a:gd fmla="*/ 1448 h 2183" name="T109"/>
              <a:gd fmla="*/ 1620 w 1933" name="T110"/>
              <a:gd fmla="*/ 1434 h 2183" name="T111"/>
              <a:gd fmla="*/ 1743 w 1933" name="T112"/>
              <a:gd fmla="*/ 1434 h 2183" name="T113"/>
              <a:gd fmla="*/ 1743 w 1933" name="T114"/>
              <a:gd fmla="*/ 1557 h 2183"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183" w="1933">
                <a:moveTo>
                  <a:pt x="1232" y="274"/>
                </a:moveTo>
                <a:cubicBezTo>
                  <a:pt x="1232" y="425"/>
                  <a:pt x="1109" y="547"/>
                  <a:pt x="958" y="547"/>
                </a:cubicBezTo>
                <a:lnTo>
                  <a:pt x="684" y="547"/>
                </a:lnTo>
                <a:cubicBezTo>
                  <a:pt x="533" y="547"/>
                  <a:pt x="411" y="425"/>
                  <a:pt x="411" y="274"/>
                </a:cubicBezTo>
                <a:cubicBezTo>
                  <a:pt x="411" y="122"/>
                  <a:pt x="533" y="0"/>
                  <a:pt x="684" y="0"/>
                </a:cubicBezTo>
                <a:lnTo>
                  <a:pt x="958" y="0"/>
                </a:lnTo>
                <a:cubicBezTo>
                  <a:pt x="1109" y="0"/>
                  <a:pt x="1232" y="122"/>
                  <a:pt x="1232" y="274"/>
                </a:cubicBezTo>
                <a:close/>
                <a:moveTo>
                  <a:pt x="1362" y="274"/>
                </a:moveTo>
                <a:cubicBezTo>
                  <a:pt x="1366" y="294"/>
                  <a:pt x="1368" y="315"/>
                  <a:pt x="1368" y="336"/>
                </a:cubicBezTo>
                <a:cubicBezTo>
                  <a:pt x="1368" y="525"/>
                  <a:pt x="1215" y="678"/>
                  <a:pt x="1026" y="678"/>
                </a:cubicBezTo>
                <a:lnTo>
                  <a:pt x="616" y="678"/>
                </a:lnTo>
                <a:cubicBezTo>
                  <a:pt x="427" y="678"/>
                  <a:pt x="274" y="525"/>
                  <a:pt x="274" y="336"/>
                </a:cubicBezTo>
                <a:cubicBezTo>
                  <a:pt x="274" y="315"/>
                  <a:pt x="276" y="294"/>
                  <a:pt x="280" y="274"/>
                </a:cubicBezTo>
                <a:cubicBezTo>
                  <a:pt x="121" y="303"/>
                  <a:pt x="0" y="442"/>
                  <a:pt x="0" y="610"/>
                </a:cubicBezTo>
                <a:lnTo>
                  <a:pt x="0" y="1841"/>
                </a:lnTo>
                <a:cubicBezTo>
                  <a:pt x="0" y="2030"/>
                  <a:pt x="153" y="2183"/>
                  <a:pt x="342" y="2183"/>
                </a:cubicBezTo>
                <a:lnTo>
                  <a:pt x="1253" y="2183"/>
                </a:lnTo>
                <a:cubicBezTo>
                  <a:pt x="1034" y="2090"/>
                  <a:pt x="881" y="1873"/>
                  <a:pt x="881" y="1620"/>
                </a:cubicBezTo>
                <a:cubicBezTo>
                  <a:pt x="881" y="1283"/>
                  <a:pt x="1155" y="1009"/>
                  <a:pt x="1492" y="1009"/>
                </a:cubicBezTo>
                <a:cubicBezTo>
                  <a:pt x="1544" y="1009"/>
                  <a:pt x="1594" y="1016"/>
                  <a:pt x="1642" y="1028"/>
                </a:cubicBezTo>
                <a:lnTo>
                  <a:pt x="1642" y="610"/>
                </a:lnTo>
                <a:cubicBezTo>
                  <a:pt x="1642" y="442"/>
                  <a:pt x="1521" y="303"/>
                  <a:pt x="1362" y="274"/>
                </a:cubicBezTo>
                <a:close/>
                <a:moveTo>
                  <a:pt x="770" y="1368"/>
                </a:moveTo>
                <a:lnTo>
                  <a:pt x="770" y="1368"/>
                </a:lnTo>
                <a:lnTo>
                  <a:pt x="342" y="1368"/>
                </a:lnTo>
                <a:cubicBezTo>
                  <a:pt x="304" y="1368"/>
                  <a:pt x="274" y="1338"/>
                  <a:pt x="274" y="1300"/>
                </a:cubicBezTo>
                <a:cubicBezTo>
                  <a:pt x="274" y="1262"/>
                  <a:pt x="304" y="1232"/>
                  <a:pt x="342" y="1232"/>
                </a:cubicBezTo>
                <a:lnTo>
                  <a:pt x="770" y="1232"/>
                </a:lnTo>
                <a:cubicBezTo>
                  <a:pt x="807" y="1232"/>
                  <a:pt x="838" y="1262"/>
                  <a:pt x="838" y="1300"/>
                </a:cubicBezTo>
                <a:cubicBezTo>
                  <a:pt x="838" y="1338"/>
                  <a:pt x="807" y="1368"/>
                  <a:pt x="770" y="1368"/>
                </a:cubicBezTo>
                <a:close/>
                <a:moveTo>
                  <a:pt x="907" y="1095"/>
                </a:moveTo>
                <a:lnTo>
                  <a:pt x="907" y="1095"/>
                </a:lnTo>
                <a:lnTo>
                  <a:pt x="342" y="1095"/>
                </a:lnTo>
                <a:cubicBezTo>
                  <a:pt x="304" y="1095"/>
                  <a:pt x="274" y="1064"/>
                  <a:pt x="274" y="1026"/>
                </a:cubicBezTo>
                <a:cubicBezTo>
                  <a:pt x="274" y="988"/>
                  <a:pt x="304" y="958"/>
                  <a:pt x="342" y="958"/>
                </a:cubicBezTo>
                <a:lnTo>
                  <a:pt x="907" y="958"/>
                </a:lnTo>
                <a:cubicBezTo>
                  <a:pt x="944" y="958"/>
                  <a:pt x="975" y="988"/>
                  <a:pt x="975" y="1026"/>
                </a:cubicBezTo>
                <a:cubicBezTo>
                  <a:pt x="975" y="1064"/>
                  <a:pt x="944" y="1095"/>
                  <a:pt x="907" y="1095"/>
                </a:cubicBezTo>
                <a:close/>
                <a:moveTo>
                  <a:pt x="1605" y="1197"/>
                </a:moveTo>
                <a:cubicBezTo>
                  <a:pt x="1571" y="1187"/>
                  <a:pt x="1534" y="1183"/>
                  <a:pt x="1497" y="1183"/>
                </a:cubicBezTo>
                <a:cubicBezTo>
                  <a:pt x="1256" y="1183"/>
                  <a:pt x="1060" y="1378"/>
                  <a:pt x="1060" y="1619"/>
                </a:cubicBezTo>
                <a:cubicBezTo>
                  <a:pt x="1060" y="1828"/>
                  <a:pt x="1208" y="2003"/>
                  <a:pt x="1405" y="2045"/>
                </a:cubicBezTo>
                <a:cubicBezTo>
                  <a:pt x="1434" y="2051"/>
                  <a:pt x="1465" y="2055"/>
                  <a:pt x="1497" y="2055"/>
                </a:cubicBezTo>
                <a:cubicBezTo>
                  <a:pt x="1737" y="2055"/>
                  <a:pt x="1933" y="1860"/>
                  <a:pt x="1933" y="1619"/>
                </a:cubicBezTo>
                <a:cubicBezTo>
                  <a:pt x="1933" y="1416"/>
                  <a:pt x="1794" y="1245"/>
                  <a:pt x="1605" y="1197"/>
                </a:cubicBezTo>
                <a:close/>
                <a:moveTo>
                  <a:pt x="1743" y="1557"/>
                </a:moveTo>
                <a:lnTo>
                  <a:pt x="1743" y="1557"/>
                </a:lnTo>
                <a:lnTo>
                  <a:pt x="1605" y="1695"/>
                </a:lnTo>
                <a:lnTo>
                  <a:pt x="1497" y="1804"/>
                </a:lnTo>
                <a:cubicBezTo>
                  <a:pt x="1462" y="1838"/>
                  <a:pt x="1407" y="1838"/>
                  <a:pt x="1373" y="1804"/>
                </a:cubicBezTo>
                <a:lnTo>
                  <a:pt x="1250" y="1681"/>
                </a:lnTo>
                <a:cubicBezTo>
                  <a:pt x="1216" y="1646"/>
                  <a:pt x="1216" y="1591"/>
                  <a:pt x="1250" y="1557"/>
                </a:cubicBezTo>
                <a:cubicBezTo>
                  <a:pt x="1284" y="1523"/>
                  <a:pt x="1339" y="1523"/>
                  <a:pt x="1373" y="1557"/>
                </a:cubicBezTo>
                <a:lnTo>
                  <a:pt x="1435" y="1619"/>
                </a:lnTo>
                <a:lnTo>
                  <a:pt x="1605" y="1448"/>
                </a:lnTo>
                <a:lnTo>
                  <a:pt x="1620" y="1434"/>
                </a:lnTo>
                <a:cubicBezTo>
                  <a:pt x="1654" y="1400"/>
                  <a:pt x="1709" y="1400"/>
                  <a:pt x="1743" y="1434"/>
                </a:cubicBezTo>
                <a:cubicBezTo>
                  <a:pt x="1777" y="1468"/>
                  <a:pt x="1777" y="1523"/>
                  <a:pt x="1743" y="1557"/>
                </a:cubicBezTo>
                <a:close/>
              </a:path>
            </a:pathLst>
          </a:custGeom>
          <a:solidFill>
            <a:schemeClr val="accent2"/>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30" name="椭圆 29"/>
          <p:cNvSpPr>
            <a:spLocks noChangeAspect="1"/>
          </p:cNvSpPr>
          <p:nvPr/>
        </p:nvSpPr>
        <p:spPr bwMode="auto">
          <a:xfrm>
            <a:off x="4371301" y="1584767"/>
            <a:ext cx="417600" cy="417600"/>
          </a:xfrm>
          <a:prstGeom prst="ellipse">
            <a:avLst/>
          </a:prstGeom>
          <a:solidFill>
            <a:schemeClr val="tx1"/>
          </a:solidFill>
          <a:ln algn="ctr" cap="flat" cmpd="sng" w="9525">
            <a:noFill/>
            <a:prstDash val="solid"/>
            <a:round/>
            <a:headEnd len="med" type="none" w="med"/>
            <a:tailEnd len="med" type="none" w="med"/>
          </a:ln>
          <a:effectLst/>
          <a:extLst/>
        </p:spPr>
        <p:txBody>
          <a:bodyPr anchor="t" anchorCtr="0" bIns="45717" compatLnSpc="1" lIns="91434" numCol="1" rIns="91434" rtlCol="0" tIns="45717" vert="horz" wrap="square">
            <a:prstTxWarp prst="textNoShape">
              <a:avLst/>
            </a:prstTxWarp>
          </a:bodyPr>
          <a:lstStyle/>
          <a:p>
            <a:pPr defTabSz="914339"/>
            <a:r>
              <a:rPr altLang="zh-CN" b="1" lang="en-US" sz="1600">
                <a:solidFill>
                  <a:schemeClr val="accent2"/>
                </a:solidFill>
                <a:latin typeface="+mn-ea"/>
                <a:ea typeface="+mn-ea"/>
              </a:rPr>
              <a:t>1</a:t>
            </a:r>
          </a:p>
        </p:txBody>
      </p:sp>
      <p:sp>
        <p:nvSpPr>
          <p:cNvPr id="31" name="TextBox 30"/>
          <p:cNvSpPr txBox="1"/>
          <p:nvPr/>
        </p:nvSpPr>
        <p:spPr>
          <a:xfrm>
            <a:off x="4825720" y="1520191"/>
            <a:ext cx="6085492" cy="640074"/>
          </a:xfrm>
          <a:prstGeom prst="rect">
            <a:avLst/>
          </a:prstGeom>
          <a:noFill/>
        </p:spPr>
        <p:txBody>
          <a:bodyPr bIns="45717" lIns="91434" rIns="91434" rtlCol="0" tIns="45717" wrap="square">
            <a:spAutoFit/>
          </a:bodyPr>
          <a:lstStyle/>
          <a:p>
            <a:r>
              <a:rPr altLang="en-US" lang="zh-CN" smtClean="0">
                <a:solidFill>
                  <a:schemeClr val="accent1"/>
                </a:solidFill>
                <a:latin charset="-122" pitchFamily="34" typeface="微软雅黑"/>
                <a:ea charset="-122" pitchFamily="34" typeface="微软雅黑"/>
              </a:rPr>
              <a:t>态度端正，工作学习态度端正，能够认真完成本岗本职各项工作，虚心学习。</a:t>
            </a:r>
          </a:p>
        </p:txBody>
      </p:sp>
      <p:sp>
        <p:nvSpPr>
          <p:cNvPr id="32" name="椭圆 31"/>
          <p:cNvSpPr>
            <a:spLocks noChangeAspect="1"/>
          </p:cNvSpPr>
          <p:nvPr/>
        </p:nvSpPr>
        <p:spPr bwMode="auto">
          <a:xfrm>
            <a:off x="4371301" y="2569647"/>
            <a:ext cx="417600" cy="417600"/>
          </a:xfrm>
          <a:prstGeom prst="ellipse">
            <a:avLst/>
          </a:prstGeom>
          <a:solidFill>
            <a:schemeClr val="tx1"/>
          </a:solidFill>
          <a:ln algn="ctr" cap="flat" cmpd="sng" w="9525">
            <a:noFill/>
            <a:prstDash val="solid"/>
            <a:round/>
            <a:headEnd len="med" type="none" w="med"/>
            <a:tailEnd len="med" type="none" w="med"/>
          </a:ln>
          <a:effectLst/>
          <a:extLst/>
        </p:spPr>
        <p:txBody>
          <a:bodyPr anchor="t" anchorCtr="0" bIns="45717" compatLnSpc="1" lIns="91434" numCol="1" rIns="91434" rtlCol="0" tIns="45717" vert="horz" wrap="square">
            <a:prstTxWarp prst="textNoShape">
              <a:avLst/>
            </a:prstTxWarp>
          </a:bodyPr>
          <a:lstStyle/>
          <a:p>
            <a:pPr defTabSz="914339"/>
            <a:r>
              <a:rPr altLang="zh-CN" b="1" lang="en-US" sz="1600">
                <a:solidFill>
                  <a:schemeClr val="accent2"/>
                </a:solidFill>
                <a:latin typeface="+mn-ea"/>
                <a:ea typeface="+mn-ea"/>
              </a:rPr>
              <a:t>2</a:t>
            </a:r>
          </a:p>
        </p:txBody>
      </p:sp>
      <p:sp>
        <p:nvSpPr>
          <p:cNvPr id="33" name="TextBox 32"/>
          <p:cNvSpPr txBox="1"/>
          <p:nvPr/>
        </p:nvSpPr>
        <p:spPr>
          <a:xfrm>
            <a:off x="4825720" y="2462613"/>
            <a:ext cx="6085492" cy="640074"/>
          </a:xfrm>
          <a:prstGeom prst="rect">
            <a:avLst/>
          </a:prstGeom>
          <a:noFill/>
        </p:spPr>
        <p:txBody>
          <a:bodyPr bIns="45717" lIns="91434" rIns="91434" rtlCol="0" tIns="45717" wrap="square">
            <a:spAutoFit/>
          </a:bodyPr>
          <a:lstStyle/>
          <a:p>
            <a:r>
              <a:rPr altLang="en-US" lang="zh-CN" smtClean="0">
                <a:solidFill>
                  <a:schemeClr val="accent1"/>
                </a:solidFill>
                <a:latin charset="-122" pitchFamily="34" typeface="微软雅黑"/>
                <a:ea charset="-122" pitchFamily="34" typeface="微软雅黑"/>
              </a:rPr>
              <a:t>懂得摆正心态，具备全局眼光，懂得处理好个人与集体的关系。</a:t>
            </a:r>
          </a:p>
        </p:txBody>
      </p:sp>
      <p:sp>
        <p:nvSpPr>
          <p:cNvPr id="34" name="椭圆 33"/>
          <p:cNvSpPr>
            <a:spLocks noChangeAspect="1"/>
          </p:cNvSpPr>
          <p:nvPr/>
        </p:nvSpPr>
        <p:spPr bwMode="auto">
          <a:xfrm>
            <a:off x="4371301" y="3594771"/>
            <a:ext cx="417600" cy="417600"/>
          </a:xfrm>
          <a:prstGeom prst="ellipse">
            <a:avLst/>
          </a:prstGeom>
          <a:solidFill>
            <a:schemeClr val="tx1"/>
          </a:solidFill>
          <a:ln algn="ctr" cap="flat" cmpd="sng" w="9525">
            <a:noFill/>
            <a:prstDash val="solid"/>
            <a:round/>
            <a:headEnd len="med" type="none" w="med"/>
            <a:tailEnd len="med" type="none" w="med"/>
          </a:ln>
          <a:effectLst/>
          <a:extLst/>
        </p:spPr>
        <p:txBody>
          <a:bodyPr anchor="t" anchorCtr="0" bIns="45717" compatLnSpc="1" lIns="91434" numCol="1" rIns="91434" rtlCol="0" tIns="45717" vert="horz" wrap="square">
            <a:prstTxWarp prst="textNoShape">
              <a:avLst/>
            </a:prstTxWarp>
          </a:bodyPr>
          <a:lstStyle/>
          <a:p>
            <a:pPr defTabSz="914339"/>
            <a:r>
              <a:rPr altLang="zh-CN" b="1" lang="en-US" sz="1600">
                <a:solidFill>
                  <a:schemeClr val="accent2"/>
                </a:solidFill>
                <a:latin typeface="+mn-ea"/>
                <a:ea typeface="+mn-ea"/>
              </a:rPr>
              <a:t>3</a:t>
            </a:r>
          </a:p>
        </p:txBody>
      </p:sp>
      <p:sp>
        <p:nvSpPr>
          <p:cNvPr id="35" name="TextBox 34"/>
          <p:cNvSpPr txBox="1"/>
          <p:nvPr/>
        </p:nvSpPr>
        <p:spPr>
          <a:xfrm>
            <a:off x="4825720" y="3493133"/>
            <a:ext cx="6085492" cy="609594"/>
          </a:xfrm>
          <a:prstGeom prst="rect">
            <a:avLst/>
          </a:prstGeom>
          <a:noFill/>
        </p:spPr>
        <p:txBody>
          <a:bodyPr bIns="45717" lIns="91434" rIns="91434" rtlCol="0" tIns="45717" wrap="square">
            <a:spAutoFit/>
          </a:bodyPr>
          <a:lstStyle>
            <a:defPPr>
              <a:defRPr lang="zh-CN"/>
            </a:defPPr>
            <a:lvl1pPr>
              <a:defRPr sz="2400">
                <a:solidFill>
                  <a:schemeClr val="accent1"/>
                </a:solidFill>
                <a:latin charset="-122" pitchFamily="34" typeface="微软雅黑"/>
                <a:ea charset="-122" pitchFamily="34" typeface="微软雅黑"/>
              </a:defRPr>
            </a:lvl1pPr>
          </a:lstStyle>
          <a:p>
            <a:r>
              <a:rPr altLang="en-US" lang="zh-CN" sz="1700"/>
              <a:t>有较强的电脑技能，善用各种电脑软件完成工作，并有一定的创新。</a:t>
            </a:r>
          </a:p>
        </p:txBody>
      </p:sp>
      <p:sp>
        <p:nvSpPr>
          <p:cNvPr id="36" name="椭圆 35"/>
          <p:cNvSpPr>
            <a:spLocks noChangeAspect="1"/>
          </p:cNvSpPr>
          <p:nvPr/>
        </p:nvSpPr>
        <p:spPr bwMode="auto">
          <a:xfrm>
            <a:off x="4371301" y="4587999"/>
            <a:ext cx="417600" cy="417600"/>
          </a:xfrm>
          <a:prstGeom prst="ellipse">
            <a:avLst/>
          </a:prstGeom>
          <a:solidFill>
            <a:schemeClr val="tx1"/>
          </a:solidFill>
          <a:ln algn="ctr" cap="flat" cmpd="sng" w="9525">
            <a:noFill/>
            <a:prstDash val="solid"/>
            <a:round/>
            <a:headEnd len="med" type="none" w="med"/>
            <a:tailEnd len="med" type="none" w="med"/>
          </a:ln>
          <a:effectLst/>
          <a:extLst/>
        </p:spPr>
        <p:txBody>
          <a:bodyPr anchor="t" anchorCtr="0" bIns="45717" compatLnSpc="1" lIns="91434" numCol="1" rIns="91434" rtlCol="0" tIns="45717" vert="horz" wrap="square">
            <a:prstTxWarp prst="textNoShape">
              <a:avLst/>
            </a:prstTxWarp>
          </a:bodyPr>
          <a:lstStyle/>
          <a:p>
            <a:pPr defTabSz="914339"/>
            <a:r>
              <a:rPr altLang="zh-CN" b="1" lang="en-US" sz="1600">
                <a:solidFill>
                  <a:schemeClr val="accent2"/>
                </a:solidFill>
                <a:latin typeface="+mn-ea"/>
                <a:ea typeface="+mn-ea"/>
              </a:rPr>
              <a:t>4</a:t>
            </a:r>
          </a:p>
        </p:txBody>
      </p:sp>
      <p:sp>
        <p:nvSpPr>
          <p:cNvPr id="37" name="TextBox 36"/>
          <p:cNvSpPr txBox="1"/>
          <p:nvPr/>
        </p:nvSpPr>
        <p:spPr>
          <a:xfrm>
            <a:off x="4825720" y="4486361"/>
            <a:ext cx="6085492" cy="350514"/>
          </a:xfrm>
          <a:prstGeom prst="rect">
            <a:avLst/>
          </a:prstGeom>
          <a:noFill/>
        </p:spPr>
        <p:txBody>
          <a:bodyPr bIns="45717" lIns="91434" rIns="91434" rtlCol="0" tIns="45717" wrap="square">
            <a:spAutoFit/>
          </a:bodyPr>
          <a:lstStyle>
            <a:defPPr>
              <a:defRPr lang="zh-CN"/>
            </a:defPPr>
            <a:lvl1pPr>
              <a:defRPr sz="2400">
                <a:solidFill>
                  <a:schemeClr val="accent1"/>
                </a:solidFill>
                <a:latin charset="-122" pitchFamily="34" typeface="微软雅黑"/>
                <a:ea charset="-122" pitchFamily="34" typeface="微软雅黑"/>
              </a:defRPr>
            </a:lvl1pPr>
          </a:lstStyle>
          <a:p>
            <a:r>
              <a:rPr altLang="en-US" lang="zh-CN" sz="1700"/>
              <a:t>勤奋诚恳，上进心较强，有积累的意识，不骄不躁。</a:t>
            </a:r>
          </a:p>
        </p:txBody>
      </p:sp>
      <p:sp>
        <p:nvSpPr>
          <p:cNvPr id="38" name="椭圆 37"/>
          <p:cNvSpPr>
            <a:spLocks noChangeAspect="1"/>
          </p:cNvSpPr>
          <p:nvPr/>
        </p:nvSpPr>
        <p:spPr bwMode="auto">
          <a:xfrm>
            <a:off x="4371301" y="5549696"/>
            <a:ext cx="417600" cy="417600"/>
          </a:xfrm>
          <a:prstGeom prst="ellipse">
            <a:avLst/>
          </a:prstGeom>
          <a:solidFill>
            <a:schemeClr val="tx1"/>
          </a:solidFill>
          <a:ln algn="ctr" cap="flat" cmpd="sng" w="9525">
            <a:noFill/>
            <a:prstDash val="solid"/>
            <a:round/>
            <a:headEnd len="med" type="none" w="med"/>
            <a:tailEnd len="med" type="none" w="med"/>
          </a:ln>
          <a:effectLst/>
          <a:extLst/>
        </p:spPr>
        <p:txBody>
          <a:bodyPr anchor="t" anchorCtr="0" bIns="45717" compatLnSpc="1" lIns="91434" numCol="1" rIns="91434" rtlCol="0" tIns="45717" vert="horz" wrap="square">
            <a:prstTxWarp prst="textNoShape">
              <a:avLst/>
            </a:prstTxWarp>
          </a:bodyPr>
          <a:lstStyle/>
          <a:p>
            <a:pPr defTabSz="914339"/>
            <a:r>
              <a:rPr altLang="zh-CN" b="1" lang="en-US" sz="1600">
                <a:solidFill>
                  <a:schemeClr val="accent2"/>
                </a:solidFill>
                <a:latin typeface="+mn-ea"/>
                <a:ea typeface="+mn-ea"/>
              </a:rPr>
              <a:t>5</a:t>
            </a:r>
          </a:p>
        </p:txBody>
      </p:sp>
      <p:sp>
        <p:nvSpPr>
          <p:cNvPr id="39" name="TextBox 38"/>
          <p:cNvSpPr txBox="1"/>
          <p:nvPr/>
        </p:nvSpPr>
        <p:spPr>
          <a:xfrm>
            <a:off x="4825720" y="5590981"/>
            <a:ext cx="6085492" cy="609594"/>
          </a:xfrm>
          <a:prstGeom prst="rect">
            <a:avLst/>
          </a:prstGeom>
          <a:noFill/>
        </p:spPr>
        <p:txBody>
          <a:bodyPr bIns="45717" lIns="91434" rIns="91434" rtlCol="0" tIns="45717" wrap="square">
            <a:spAutoFit/>
          </a:bodyPr>
          <a:lstStyle>
            <a:defPPr>
              <a:defRPr lang="zh-CN"/>
            </a:defPPr>
            <a:lvl1pPr>
              <a:defRPr sz="2400">
                <a:solidFill>
                  <a:schemeClr val="accent1"/>
                </a:solidFill>
                <a:latin charset="-122" pitchFamily="34" typeface="微软雅黑"/>
                <a:ea charset="-122" pitchFamily="34" typeface="微软雅黑"/>
              </a:defRPr>
            </a:lvl1pPr>
          </a:lstStyle>
          <a:p>
            <a:r>
              <a:rPr altLang="en-US" lang="zh-CN" sz="1700"/>
              <a:t>团结合作，团队意识强，能与领导、同事们保持良好的合作关系。</a:t>
            </a:r>
          </a:p>
        </p:txBody>
      </p:sp>
    </p:spTree>
    <p:extLst>
      <p:ext uri="{BB962C8B-B14F-4D97-AF65-F5344CB8AC3E}">
        <p14:creationId val="369802722"/>
      </p:ext>
    </p:extLst>
  </p:cSld>
  <p:clrMapOvr>
    <a:masterClrMapping/>
  </p:clrMapOvr>
  <mc:AlternateContent>
    <mc:Choice Requires="p14">
      <p:transition advTm="5214" p14:dur="800" spd="slow">
        <p14:gallery dir="l"/>
      </p:transition>
    </mc:Choice>
    <mc:Fallback>
      <p:transition advTm="5214"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300" fill="hold" id="7"/>
                                        <p:tgtEl>
                                          <p:spTgt spid="5"/>
                                        </p:tgtEl>
                                        <p:attrNameLst>
                                          <p:attrName>ppt_x</p:attrName>
                                        </p:attrNameLst>
                                      </p:cBhvr>
                                      <p:tavLst>
                                        <p:tav tm="0">
                                          <p:val>
                                            <p:strVal val="0-#ppt_w/2"/>
                                          </p:val>
                                        </p:tav>
                                        <p:tav tm="100000">
                                          <p:val>
                                            <p:strVal val="#ppt_x"/>
                                          </p:val>
                                        </p:tav>
                                      </p:tavLst>
                                    </p:anim>
                                    <p:anim calcmode="lin" valueType="num">
                                      <p:cBhvr additive="base">
                                        <p:cTn dur="300" fill="hold" id="8"/>
                                        <p:tgtEl>
                                          <p:spTgt spid="5"/>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300" fill="hold" id="11"/>
                                        <p:tgtEl>
                                          <p:spTgt spid="6"/>
                                        </p:tgtEl>
                                        <p:attrNameLst>
                                          <p:attrName>ppt_x</p:attrName>
                                        </p:attrNameLst>
                                      </p:cBhvr>
                                      <p:tavLst>
                                        <p:tav tm="0">
                                          <p:val>
                                            <p:strVal val="0-#ppt_w/2"/>
                                          </p:val>
                                        </p:tav>
                                        <p:tav tm="100000">
                                          <p:val>
                                            <p:strVal val="#ppt_x"/>
                                          </p:val>
                                        </p:tav>
                                      </p:tavLst>
                                    </p:anim>
                                    <p:anim calcmode="lin" valueType="num">
                                      <p:cBhvr additive="base">
                                        <p:cTn dur="300" fill="hold" id="12"/>
                                        <p:tgtEl>
                                          <p:spTgt spid="6"/>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10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300" fill="hold" id="15"/>
                                        <p:tgtEl>
                                          <p:spTgt spid="7"/>
                                        </p:tgtEl>
                                        <p:attrNameLst>
                                          <p:attrName>ppt_x</p:attrName>
                                        </p:attrNameLst>
                                      </p:cBhvr>
                                      <p:tavLst>
                                        <p:tav tm="0">
                                          <p:val>
                                            <p:strVal val="0-#ppt_w/2"/>
                                          </p:val>
                                        </p:tav>
                                        <p:tav tm="100000">
                                          <p:val>
                                            <p:strVal val="#ppt_x"/>
                                          </p:val>
                                        </p:tav>
                                      </p:tavLst>
                                    </p:anim>
                                    <p:anim calcmode="lin" valueType="num">
                                      <p:cBhvr additive="base">
                                        <p:cTn dur="300" fill="hold" id="16"/>
                                        <p:tgtEl>
                                          <p:spTgt spid="7"/>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400"/>
                            </p:stCondLst>
                            <p:childTnLst>
                              <p:par>
                                <p:cTn fill="hold" grpId="0" id="18" nodeType="afterEffect" presetClass="entr" presetID="56" presetSubtype="0">
                                  <p:stCondLst>
                                    <p:cond delay="0"/>
                                  </p:stCondLst>
                                  <p:iterate type="lt">
                                    <p:tmPct val="10000"/>
                                  </p:iterate>
                                  <p:childTnLst>
                                    <p:set>
                                      <p:cBhvr>
                                        <p:cTn dur="1" fill="hold" id="19">
                                          <p:stCondLst>
                                            <p:cond delay="0"/>
                                          </p:stCondLst>
                                        </p:cTn>
                                        <p:tgtEl>
                                          <p:spTgt spid="55"/>
                                        </p:tgtEl>
                                        <p:attrNameLst>
                                          <p:attrName>style.visibility</p:attrName>
                                        </p:attrNameLst>
                                      </p:cBhvr>
                                      <p:to>
                                        <p:strVal val="visible"/>
                                      </p:to>
                                    </p:set>
                                    <p:anim by="(-#ppt_w*2)" calcmode="lin" valueType="num">
                                      <p:cBhvr rctx="PPT">
                                        <p:cTn autoRev="1" dur="200" fill="hold" id="20">
                                          <p:stCondLst>
                                            <p:cond delay="0"/>
                                          </p:stCondLst>
                                        </p:cTn>
                                        <p:tgtEl>
                                          <p:spTgt spid="55"/>
                                        </p:tgtEl>
                                        <p:attrNameLst>
                                          <p:attrName>ppt_w</p:attrName>
                                        </p:attrNameLst>
                                      </p:cBhvr>
                                    </p:anim>
                                    <p:anim by="(#ppt_w*0.50)" calcmode="lin" valueType="num">
                                      <p:cBhvr>
                                        <p:cTn autoRev="1" decel="50000" dur="200" fill="hold" id="21">
                                          <p:stCondLst>
                                            <p:cond delay="0"/>
                                          </p:stCondLst>
                                        </p:cTn>
                                        <p:tgtEl>
                                          <p:spTgt spid="55"/>
                                        </p:tgtEl>
                                        <p:attrNameLst>
                                          <p:attrName>ppt_x</p:attrName>
                                        </p:attrNameLst>
                                      </p:cBhvr>
                                    </p:anim>
                                    <p:anim calcmode="lin" from="(-#ppt_h/2)" to="(#ppt_y)" valueType="num">
                                      <p:cBhvr>
                                        <p:cTn dur="400" fill="hold" id="22">
                                          <p:stCondLst>
                                            <p:cond delay="0"/>
                                          </p:stCondLst>
                                        </p:cTn>
                                        <p:tgtEl>
                                          <p:spTgt spid="55"/>
                                        </p:tgtEl>
                                        <p:attrNameLst>
                                          <p:attrName>ppt_y</p:attrName>
                                        </p:attrNameLst>
                                      </p:cBhvr>
                                    </p:anim>
                                    <p:animRot by="21600000">
                                      <p:cBhvr>
                                        <p:cTn dur="400" fill="hold" id="23">
                                          <p:stCondLst>
                                            <p:cond delay="0"/>
                                          </p:stCondLst>
                                        </p:cTn>
                                        <p:tgtEl>
                                          <p:spTgt spid="55"/>
                                        </p:tgtEl>
                                        <p:attrNameLst>
                                          <p:attrName>r</p:attrName>
                                        </p:attrNameLst>
                                      </p:cBhvr>
                                    </p:animRot>
                                  </p:childTnLst>
                                </p:cTn>
                              </p:par>
                            </p:childTnLst>
                          </p:cTn>
                        </p:par>
                        <p:par>
                          <p:cTn fill="hold" id="24" nodeType="afterGroup">
                            <p:stCondLst>
                              <p:cond delay="800"/>
                            </p:stCondLst>
                            <p:childTnLst>
                              <p:par>
                                <p:cTn fill="hold" grpId="0" id="25" nodeType="afterEffect" presetClass="entr" presetID="42" presetSubtype="0">
                                  <p:stCondLst>
                                    <p:cond delay="0"/>
                                  </p:stCondLst>
                                  <p:childTnLst>
                                    <p:set>
                                      <p:cBhvr>
                                        <p:cTn dur="1" fill="hold" id="26">
                                          <p:stCondLst>
                                            <p:cond delay="0"/>
                                          </p:stCondLst>
                                        </p:cTn>
                                        <p:tgtEl>
                                          <p:spTgt spid="8"/>
                                        </p:tgtEl>
                                        <p:attrNameLst>
                                          <p:attrName>style.visibility</p:attrName>
                                        </p:attrNameLst>
                                      </p:cBhvr>
                                      <p:to>
                                        <p:strVal val="visible"/>
                                      </p:to>
                                    </p:set>
                                    <p:animEffect filter="fade" transition="in">
                                      <p:cBhvr>
                                        <p:cTn dur="1000" id="27"/>
                                        <p:tgtEl>
                                          <p:spTgt spid="8"/>
                                        </p:tgtEl>
                                      </p:cBhvr>
                                    </p:animEffect>
                                    <p:anim calcmode="lin" valueType="num">
                                      <p:cBhvr>
                                        <p:cTn dur="1000" fill="hold" id="28"/>
                                        <p:tgtEl>
                                          <p:spTgt spid="8"/>
                                        </p:tgtEl>
                                        <p:attrNameLst>
                                          <p:attrName>ppt_x</p:attrName>
                                        </p:attrNameLst>
                                      </p:cBhvr>
                                      <p:tavLst>
                                        <p:tav tm="0">
                                          <p:val>
                                            <p:strVal val="#ppt_x"/>
                                          </p:val>
                                        </p:tav>
                                        <p:tav tm="100000">
                                          <p:val>
                                            <p:strVal val="#ppt_x"/>
                                          </p:val>
                                        </p:tav>
                                      </p:tavLst>
                                    </p:anim>
                                    <p:anim calcmode="lin" valueType="num">
                                      <p:cBhvr>
                                        <p:cTn dur="1000" fill="hold" id="29"/>
                                        <p:tgtEl>
                                          <p:spTgt spid="8"/>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0"/>
                                  </p:stCondLst>
                                  <p:childTnLst>
                                    <p:set>
                                      <p:cBhvr>
                                        <p:cTn dur="1" fill="hold" id="31">
                                          <p:stCondLst>
                                            <p:cond delay="0"/>
                                          </p:stCondLst>
                                        </p:cTn>
                                        <p:tgtEl>
                                          <p:spTgt spid="11"/>
                                        </p:tgtEl>
                                        <p:attrNameLst>
                                          <p:attrName>style.visibility</p:attrName>
                                        </p:attrNameLst>
                                      </p:cBhvr>
                                      <p:to>
                                        <p:strVal val="visible"/>
                                      </p:to>
                                    </p:set>
                                    <p:animEffect filter="fade" transition="in">
                                      <p:cBhvr>
                                        <p:cTn dur="1000" id="32"/>
                                        <p:tgtEl>
                                          <p:spTgt spid="11"/>
                                        </p:tgtEl>
                                      </p:cBhvr>
                                    </p:animEffect>
                                    <p:anim calcmode="lin" valueType="num">
                                      <p:cBhvr>
                                        <p:cTn dur="1000" fill="hold" id="33"/>
                                        <p:tgtEl>
                                          <p:spTgt spid="11"/>
                                        </p:tgtEl>
                                        <p:attrNameLst>
                                          <p:attrName>ppt_x</p:attrName>
                                        </p:attrNameLst>
                                      </p:cBhvr>
                                      <p:tavLst>
                                        <p:tav tm="0">
                                          <p:val>
                                            <p:strVal val="#ppt_x"/>
                                          </p:val>
                                        </p:tav>
                                        <p:tav tm="100000">
                                          <p:val>
                                            <p:strVal val="#ppt_x"/>
                                          </p:val>
                                        </p:tav>
                                      </p:tavLst>
                                    </p:anim>
                                    <p:anim calcmode="lin" valueType="num">
                                      <p:cBhvr>
                                        <p:cTn dur="1000" fill="hold" id="34"/>
                                        <p:tgtEl>
                                          <p:spTgt spid="11"/>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1800"/>
                            </p:stCondLst>
                            <p:childTnLst>
                              <p:par>
                                <p:cTn fill="hold" grpId="0" id="36" nodeType="afterEffect" presetClass="entr" presetID="16" presetSubtype="21">
                                  <p:stCondLst>
                                    <p:cond delay="0"/>
                                  </p:stCondLst>
                                  <p:childTnLst>
                                    <p:set>
                                      <p:cBhvr>
                                        <p:cTn dur="1" fill="hold" id="37">
                                          <p:stCondLst>
                                            <p:cond delay="0"/>
                                          </p:stCondLst>
                                        </p:cTn>
                                        <p:tgtEl>
                                          <p:spTgt spid="10"/>
                                        </p:tgtEl>
                                        <p:attrNameLst>
                                          <p:attrName>style.visibility</p:attrName>
                                        </p:attrNameLst>
                                      </p:cBhvr>
                                      <p:to>
                                        <p:strVal val="visible"/>
                                      </p:to>
                                    </p:set>
                                    <p:animEffect filter="barn(inVertical)" transition="in">
                                      <p:cBhvr>
                                        <p:cTn dur="500" id="38"/>
                                        <p:tgtEl>
                                          <p:spTgt spid="10"/>
                                        </p:tgtEl>
                                      </p:cBhvr>
                                    </p:animEffect>
                                  </p:childTnLst>
                                </p:cTn>
                              </p:par>
                            </p:childTnLst>
                          </p:cTn>
                        </p:par>
                        <p:par>
                          <p:cTn fill="hold" id="39" nodeType="afterGroup">
                            <p:stCondLst>
                              <p:cond delay="2300"/>
                            </p:stCondLst>
                            <p:childTnLst>
                              <p:par>
                                <p:cTn fill="hold" grpId="0" id="40" nodeType="afterEffect" presetClass="entr" presetID="2" presetSubtype="2">
                                  <p:stCondLst>
                                    <p:cond delay="0"/>
                                  </p:stCondLst>
                                  <p:childTnLst>
                                    <p:set>
                                      <p:cBhvr>
                                        <p:cTn dur="1" fill="hold" id="41">
                                          <p:stCondLst>
                                            <p:cond delay="0"/>
                                          </p:stCondLst>
                                        </p:cTn>
                                        <p:tgtEl>
                                          <p:spTgt spid="30"/>
                                        </p:tgtEl>
                                        <p:attrNameLst>
                                          <p:attrName>style.visibility</p:attrName>
                                        </p:attrNameLst>
                                      </p:cBhvr>
                                      <p:to>
                                        <p:strVal val="visible"/>
                                      </p:to>
                                    </p:set>
                                    <p:anim calcmode="lin" valueType="num">
                                      <p:cBhvr additive="base">
                                        <p:cTn dur="500" fill="hold" id="42"/>
                                        <p:tgtEl>
                                          <p:spTgt spid="30"/>
                                        </p:tgtEl>
                                        <p:attrNameLst>
                                          <p:attrName>ppt_x</p:attrName>
                                        </p:attrNameLst>
                                      </p:cBhvr>
                                      <p:tavLst>
                                        <p:tav tm="0">
                                          <p:val>
                                            <p:strVal val="1+#ppt_w/2"/>
                                          </p:val>
                                        </p:tav>
                                        <p:tav tm="100000">
                                          <p:val>
                                            <p:strVal val="#ppt_x"/>
                                          </p:val>
                                        </p:tav>
                                      </p:tavLst>
                                    </p:anim>
                                    <p:anim calcmode="lin" valueType="num">
                                      <p:cBhvr additive="base">
                                        <p:cTn dur="500" fill="hold" id="43"/>
                                        <p:tgtEl>
                                          <p:spTgt spid="30"/>
                                        </p:tgtEl>
                                        <p:attrNameLst>
                                          <p:attrName>ppt_y</p:attrName>
                                        </p:attrNameLst>
                                      </p:cBhvr>
                                      <p:tavLst>
                                        <p:tav tm="0">
                                          <p:val>
                                            <p:strVal val="#ppt_y"/>
                                          </p:val>
                                        </p:tav>
                                        <p:tav tm="100000">
                                          <p:val>
                                            <p:strVal val="#ppt_y"/>
                                          </p:val>
                                        </p:tav>
                                      </p:tavLst>
                                    </p:anim>
                                  </p:childTnLst>
                                </p:cTn>
                              </p:par>
                              <p:par>
                                <p:cTn fill="hold" grpId="0" id="44" nodeType="withEffect" presetClass="entr" presetID="2" presetSubtype="2">
                                  <p:stCondLst>
                                    <p:cond delay="100"/>
                                  </p:stCondLst>
                                  <p:childTnLst>
                                    <p:set>
                                      <p:cBhvr>
                                        <p:cTn dur="1" fill="hold" id="45">
                                          <p:stCondLst>
                                            <p:cond delay="0"/>
                                          </p:stCondLst>
                                        </p:cTn>
                                        <p:tgtEl>
                                          <p:spTgt spid="32"/>
                                        </p:tgtEl>
                                        <p:attrNameLst>
                                          <p:attrName>style.visibility</p:attrName>
                                        </p:attrNameLst>
                                      </p:cBhvr>
                                      <p:to>
                                        <p:strVal val="visible"/>
                                      </p:to>
                                    </p:set>
                                    <p:anim calcmode="lin" valueType="num">
                                      <p:cBhvr additive="base">
                                        <p:cTn dur="500" fill="hold" id="46"/>
                                        <p:tgtEl>
                                          <p:spTgt spid="32"/>
                                        </p:tgtEl>
                                        <p:attrNameLst>
                                          <p:attrName>ppt_x</p:attrName>
                                        </p:attrNameLst>
                                      </p:cBhvr>
                                      <p:tavLst>
                                        <p:tav tm="0">
                                          <p:val>
                                            <p:strVal val="1+#ppt_w/2"/>
                                          </p:val>
                                        </p:tav>
                                        <p:tav tm="100000">
                                          <p:val>
                                            <p:strVal val="#ppt_x"/>
                                          </p:val>
                                        </p:tav>
                                      </p:tavLst>
                                    </p:anim>
                                    <p:anim calcmode="lin" valueType="num">
                                      <p:cBhvr additive="base">
                                        <p:cTn dur="500" fill="hold" id="47"/>
                                        <p:tgtEl>
                                          <p:spTgt spid="32"/>
                                        </p:tgtEl>
                                        <p:attrNameLst>
                                          <p:attrName>ppt_y</p:attrName>
                                        </p:attrNameLst>
                                      </p:cBhvr>
                                      <p:tavLst>
                                        <p:tav tm="0">
                                          <p:val>
                                            <p:strVal val="#ppt_y"/>
                                          </p:val>
                                        </p:tav>
                                        <p:tav tm="100000">
                                          <p:val>
                                            <p:strVal val="#ppt_y"/>
                                          </p:val>
                                        </p:tav>
                                      </p:tavLst>
                                    </p:anim>
                                  </p:childTnLst>
                                </p:cTn>
                              </p:par>
                              <p:par>
                                <p:cTn fill="hold" grpId="0" id="48" nodeType="withEffect" presetClass="entr" presetID="2" presetSubtype="2">
                                  <p:stCondLst>
                                    <p:cond delay="200"/>
                                  </p:stCondLst>
                                  <p:childTnLst>
                                    <p:set>
                                      <p:cBhvr>
                                        <p:cTn dur="1" fill="hold" id="49">
                                          <p:stCondLst>
                                            <p:cond delay="0"/>
                                          </p:stCondLst>
                                        </p:cTn>
                                        <p:tgtEl>
                                          <p:spTgt spid="34"/>
                                        </p:tgtEl>
                                        <p:attrNameLst>
                                          <p:attrName>style.visibility</p:attrName>
                                        </p:attrNameLst>
                                      </p:cBhvr>
                                      <p:to>
                                        <p:strVal val="visible"/>
                                      </p:to>
                                    </p:set>
                                    <p:anim calcmode="lin" valueType="num">
                                      <p:cBhvr additive="base">
                                        <p:cTn dur="500" fill="hold" id="50"/>
                                        <p:tgtEl>
                                          <p:spTgt spid="34"/>
                                        </p:tgtEl>
                                        <p:attrNameLst>
                                          <p:attrName>ppt_x</p:attrName>
                                        </p:attrNameLst>
                                      </p:cBhvr>
                                      <p:tavLst>
                                        <p:tav tm="0">
                                          <p:val>
                                            <p:strVal val="1+#ppt_w/2"/>
                                          </p:val>
                                        </p:tav>
                                        <p:tav tm="100000">
                                          <p:val>
                                            <p:strVal val="#ppt_x"/>
                                          </p:val>
                                        </p:tav>
                                      </p:tavLst>
                                    </p:anim>
                                    <p:anim calcmode="lin" valueType="num">
                                      <p:cBhvr additive="base">
                                        <p:cTn dur="500" fill="hold" id="51"/>
                                        <p:tgtEl>
                                          <p:spTgt spid="34"/>
                                        </p:tgtEl>
                                        <p:attrNameLst>
                                          <p:attrName>ppt_y</p:attrName>
                                        </p:attrNameLst>
                                      </p:cBhvr>
                                      <p:tavLst>
                                        <p:tav tm="0">
                                          <p:val>
                                            <p:strVal val="#ppt_y"/>
                                          </p:val>
                                        </p:tav>
                                        <p:tav tm="100000">
                                          <p:val>
                                            <p:strVal val="#ppt_y"/>
                                          </p:val>
                                        </p:tav>
                                      </p:tavLst>
                                    </p:anim>
                                  </p:childTnLst>
                                </p:cTn>
                              </p:par>
                              <p:par>
                                <p:cTn fill="hold" grpId="0" id="52" nodeType="withEffect" presetClass="entr" presetID="2" presetSubtype="2">
                                  <p:stCondLst>
                                    <p:cond delay="300"/>
                                  </p:stCondLst>
                                  <p:childTnLst>
                                    <p:set>
                                      <p:cBhvr>
                                        <p:cTn dur="1" fill="hold" id="53">
                                          <p:stCondLst>
                                            <p:cond delay="0"/>
                                          </p:stCondLst>
                                        </p:cTn>
                                        <p:tgtEl>
                                          <p:spTgt spid="36"/>
                                        </p:tgtEl>
                                        <p:attrNameLst>
                                          <p:attrName>style.visibility</p:attrName>
                                        </p:attrNameLst>
                                      </p:cBhvr>
                                      <p:to>
                                        <p:strVal val="visible"/>
                                      </p:to>
                                    </p:set>
                                    <p:anim calcmode="lin" valueType="num">
                                      <p:cBhvr additive="base">
                                        <p:cTn dur="500" fill="hold" id="54"/>
                                        <p:tgtEl>
                                          <p:spTgt spid="36"/>
                                        </p:tgtEl>
                                        <p:attrNameLst>
                                          <p:attrName>ppt_x</p:attrName>
                                        </p:attrNameLst>
                                      </p:cBhvr>
                                      <p:tavLst>
                                        <p:tav tm="0">
                                          <p:val>
                                            <p:strVal val="1+#ppt_w/2"/>
                                          </p:val>
                                        </p:tav>
                                        <p:tav tm="100000">
                                          <p:val>
                                            <p:strVal val="#ppt_x"/>
                                          </p:val>
                                        </p:tav>
                                      </p:tavLst>
                                    </p:anim>
                                    <p:anim calcmode="lin" valueType="num">
                                      <p:cBhvr additive="base">
                                        <p:cTn dur="500" fill="hold" id="55"/>
                                        <p:tgtEl>
                                          <p:spTgt spid="36"/>
                                        </p:tgtEl>
                                        <p:attrNameLst>
                                          <p:attrName>ppt_y</p:attrName>
                                        </p:attrNameLst>
                                      </p:cBhvr>
                                      <p:tavLst>
                                        <p:tav tm="0">
                                          <p:val>
                                            <p:strVal val="#ppt_y"/>
                                          </p:val>
                                        </p:tav>
                                        <p:tav tm="100000">
                                          <p:val>
                                            <p:strVal val="#ppt_y"/>
                                          </p:val>
                                        </p:tav>
                                      </p:tavLst>
                                    </p:anim>
                                  </p:childTnLst>
                                </p:cTn>
                              </p:par>
                              <p:par>
                                <p:cTn fill="hold" grpId="0" id="56" nodeType="withEffect" presetClass="entr" presetID="2" presetSubtype="2">
                                  <p:stCondLst>
                                    <p:cond delay="400"/>
                                  </p:stCondLst>
                                  <p:childTnLst>
                                    <p:set>
                                      <p:cBhvr>
                                        <p:cTn dur="1" fill="hold" id="57">
                                          <p:stCondLst>
                                            <p:cond delay="0"/>
                                          </p:stCondLst>
                                        </p:cTn>
                                        <p:tgtEl>
                                          <p:spTgt spid="38"/>
                                        </p:tgtEl>
                                        <p:attrNameLst>
                                          <p:attrName>style.visibility</p:attrName>
                                        </p:attrNameLst>
                                      </p:cBhvr>
                                      <p:to>
                                        <p:strVal val="visible"/>
                                      </p:to>
                                    </p:set>
                                    <p:anim calcmode="lin" valueType="num">
                                      <p:cBhvr additive="base">
                                        <p:cTn dur="500" fill="hold" id="58"/>
                                        <p:tgtEl>
                                          <p:spTgt spid="38"/>
                                        </p:tgtEl>
                                        <p:attrNameLst>
                                          <p:attrName>ppt_x</p:attrName>
                                        </p:attrNameLst>
                                      </p:cBhvr>
                                      <p:tavLst>
                                        <p:tav tm="0">
                                          <p:val>
                                            <p:strVal val="1+#ppt_w/2"/>
                                          </p:val>
                                        </p:tav>
                                        <p:tav tm="100000">
                                          <p:val>
                                            <p:strVal val="#ppt_x"/>
                                          </p:val>
                                        </p:tav>
                                      </p:tavLst>
                                    </p:anim>
                                    <p:anim calcmode="lin" valueType="num">
                                      <p:cBhvr additive="base">
                                        <p:cTn dur="500" fill="hold" id="59"/>
                                        <p:tgtEl>
                                          <p:spTgt spid="38"/>
                                        </p:tgtEl>
                                        <p:attrNameLst>
                                          <p:attrName>ppt_y</p:attrName>
                                        </p:attrNameLst>
                                      </p:cBhvr>
                                      <p:tavLst>
                                        <p:tav tm="0">
                                          <p:val>
                                            <p:strVal val="#ppt_y"/>
                                          </p:val>
                                        </p:tav>
                                        <p:tav tm="100000">
                                          <p:val>
                                            <p:strVal val="#ppt_y"/>
                                          </p:val>
                                        </p:tav>
                                      </p:tavLst>
                                    </p:anim>
                                  </p:childTnLst>
                                </p:cTn>
                              </p:par>
                            </p:childTnLst>
                          </p:cTn>
                        </p:par>
                        <p:par>
                          <p:cTn fill="hold" id="60" nodeType="afterGroup">
                            <p:stCondLst>
                              <p:cond delay="3200"/>
                            </p:stCondLst>
                            <p:childTnLst>
                              <p:par>
                                <p:cTn fill="hold" grpId="0" id="61" nodeType="afterEffect" presetClass="entr" presetID="22" presetSubtype="8">
                                  <p:stCondLst>
                                    <p:cond delay="0"/>
                                  </p:stCondLst>
                                  <p:childTnLst>
                                    <p:set>
                                      <p:cBhvr>
                                        <p:cTn dur="1" fill="hold" id="62">
                                          <p:stCondLst>
                                            <p:cond delay="0"/>
                                          </p:stCondLst>
                                        </p:cTn>
                                        <p:tgtEl>
                                          <p:spTgt spid="31"/>
                                        </p:tgtEl>
                                        <p:attrNameLst>
                                          <p:attrName>style.visibility</p:attrName>
                                        </p:attrNameLst>
                                      </p:cBhvr>
                                      <p:to>
                                        <p:strVal val="visible"/>
                                      </p:to>
                                    </p:set>
                                    <p:animEffect filter="wipe(left)" transition="in">
                                      <p:cBhvr>
                                        <p:cTn dur="500" id="63"/>
                                        <p:tgtEl>
                                          <p:spTgt spid="31"/>
                                        </p:tgtEl>
                                      </p:cBhvr>
                                    </p:animEffect>
                                  </p:childTnLst>
                                </p:cTn>
                              </p:par>
                              <p:par>
                                <p:cTn fill="hold" grpId="0" id="64" nodeType="withEffect" presetClass="entr" presetID="22" presetSubtype="8">
                                  <p:stCondLst>
                                    <p:cond delay="100"/>
                                  </p:stCondLst>
                                  <p:childTnLst>
                                    <p:set>
                                      <p:cBhvr>
                                        <p:cTn dur="1" fill="hold" id="65">
                                          <p:stCondLst>
                                            <p:cond delay="0"/>
                                          </p:stCondLst>
                                        </p:cTn>
                                        <p:tgtEl>
                                          <p:spTgt spid="33"/>
                                        </p:tgtEl>
                                        <p:attrNameLst>
                                          <p:attrName>style.visibility</p:attrName>
                                        </p:attrNameLst>
                                      </p:cBhvr>
                                      <p:to>
                                        <p:strVal val="visible"/>
                                      </p:to>
                                    </p:set>
                                    <p:animEffect filter="wipe(left)" transition="in">
                                      <p:cBhvr>
                                        <p:cTn dur="500" id="66"/>
                                        <p:tgtEl>
                                          <p:spTgt spid="33"/>
                                        </p:tgtEl>
                                      </p:cBhvr>
                                    </p:animEffect>
                                  </p:childTnLst>
                                </p:cTn>
                              </p:par>
                              <p:par>
                                <p:cTn fill="hold" grpId="0" id="67" nodeType="withEffect" presetClass="entr" presetID="22" presetSubtype="8">
                                  <p:stCondLst>
                                    <p:cond delay="200"/>
                                  </p:stCondLst>
                                  <p:childTnLst>
                                    <p:set>
                                      <p:cBhvr>
                                        <p:cTn dur="1" fill="hold" id="68">
                                          <p:stCondLst>
                                            <p:cond delay="0"/>
                                          </p:stCondLst>
                                        </p:cTn>
                                        <p:tgtEl>
                                          <p:spTgt spid="35"/>
                                        </p:tgtEl>
                                        <p:attrNameLst>
                                          <p:attrName>style.visibility</p:attrName>
                                        </p:attrNameLst>
                                      </p:cBhvr>
                                      <p:to>
                                        <p:strVal val="visible"/>
                                      </p:to>
                                    </p:set>
                                    <p:animEffect filter="wipe(left)" transition="in">
                                      <p:cBhvr>
                                        <p:cTn dur="500" id="69"/>
                                        <p:tgtEl>
                                          <p:spTgt spid="35"/>
                                        </p:tgtEl>
                                      </p:cBhvr>
                                    </p:animEffect>
                                  </p:childTnLst>
                                </p:cTn>
                              </p:par>
                              <p:par>
                                <p:cTn fill="hold" grpId="0" id="70" nodeType="withEffect" presetClass="entr" presetID="22" presetSubtype="8">
                                  <p:stCondLst>
                                    <p:cond delay="200"/>
                                  </p:stCondLst>
                                  <p:childTnLst>
                                    <p:set>
                                      <p:cBhvr>
                                        <p:cTn dur="1" fill="hold" id="71">
                                          <p:stCondLst>
                                            <p:cond delay="0"/>
                                          </p:stCondLst>
                                        </p:cTn>
                                        <p:tgtEl>
                                          <p:spTgt spid="37"/>
                                        </p:tgtEl>
                                        <p:attrNameLst>
                                          <p:attrName>style.visibility</p:attrName>
                                        </p:attrNameLst>
                                      </p:cBhvr>
                                      <p:to>
                                        <p:strVal val="visible"/>
                                      </p:to>
                                    </p:set>
                                    <p:animEffect filter="wipe(left)" transition="in">
                                      <p:cBhvr>
                                        <p:cTn dur="500" id="72"/>
                                        <p:tgtEl>
                                          <p:spTgt spid="37"/>
                                        </p:tgtEl>
                                      </p:cBhvr>
                                    </p:animEffect>
                                  </p:childTnLst>
                                </p:cTn>
                              </p:par>
                              <p:par>
                                <p:cTn fill="hold" grpId="0" id="73" nodeType="withEffect" presetClass="entr" presetID="22" presetSubtype="8">
                                  <p:stCondLst>
                                    <p:cond delay="200"/>
                                  </p:stCondLst>
                                  <p:childTnLst>
                                    <p:set>
                                      <p:cBhvr>
                                        <p:cTn dur="1" fill="hold" id="74">
                                          <p:stCondLst>
                                            <p:cond delay="0"/>
                                          </p:stCondLst>
                                        </p:cTn>
                                        <p:tgtEl>
                                          <p:spTgt spid="39"/>
                                        </p:tgtEl>
                                        <p:attrNameLst>
                                          <p:attrName>style.visibility</p:attrName>
                                        </p:attrNameLst>
                                      </p:cBhvr>
                                      <p:to>
                                        <p:strVal val="visible"/>
                                      </p:to>
                                    </p:set>
                                    <p:animEffect filter="wipe(left)" transition="in">
                                      <p:cBhvr>
                                        <p:cTn dur="500" id="75"/>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5"/>
      <p:bldP grpId="0" spid="5"/>
      <p:bldP grpId="0" spid="6"/>
      <p:bldP grpId="0" spid="7"/>
      <p:bldP grpId="0" spid="10"/>
      <p:bldP grpId="0" spid="11"/>
      <p:bldP grpId="0" spid="8"/>
      <p:bldP grpId="0" spid="30"/>
      <p:bldP grpId="0" spid="31"/>
      <p:bldP grpId="0" spid="32"/>
      <p:bldP grpId="0" spid="33"/>
      <p:bldP grpId="0" spid="34"/>
      <p:bldP grpId="0" spid="35"/>
      <p:bldP grpId="0" spid="36"/>
      <p:bldP grpId="0" spid="37"/>
      <p:bldP grpId="0" spid="38"/>
      <p:bldP grpId="0" spid="39"/>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5" name="TextBox 54"/>
          <p:cNvSpPr txBox="1"/>
          <p:nvPr/>
        </p:nvSpPr>
        <p:spPr>
          <a:xfrm>
            <a:off x="697780" y="323946"/>
            <a:ext cx="5976665" cy="579114"/>
          </a:xfrm>
          <a:prstGeom prst="rect">
            <a:avLst/>
          </a:prstGeom>
          <a:noFill/>
        </p:spPr>
        <p:txBody>
          <a:bodyPr bIns="45717" lIns="91434" rIns="91434" rtlCol="0" tIns="45717" wrap="square">
            <a:spAutoFit/>
          </a:bodyPr>
          <a:lstStyle>
            <a:defPPr>
              <a:defRPr lang="zh-CN"/>
            </a:defPPr>
            <a:lvl1pPr>
              <a:defRPr sz="3200">
                <a:solidFill>
                  <a:schemeClr val="tx1">
                    <a:lumMod val="75000"/>
                  </a:schemeClr>
                </a:solidFill>
                <a:latin charset="-122" pitchFamily="65" typeface="方正卡通简体"/>
                <a:ea charset="-122" pitchFamily="65" typeface="方正卡通简体"/>
              </a:defRPr>
            </a:lvl1pPr>
          </a:lstStyle>
          <a:p>
            <a:r>
              <a:rPr altLang="en-US" b="1" lang="zh-CN">
                <a:solidFill>
                  <a:schemeClr val="accent1"/>
                </a:solidFill>
                <a:latin typeface="微软雅黑"/>
                <a:ea typeface="微软雅黑"/>
              </a:rPr>
              <a:t>我的劣势（或是有所欠缺的地方）</a:t>
            </a:r>
          </a:p>
        </p:txBody>
      </p:sp>
      <p:sp>
        <p:nvSpPr>
          <p:cNvPr id="5" name="Freeform 5"/>
          <p:cNvSpPr/>
          <p:nvPr/>
        </p:nvSpPr>
        <p:spPr bwMode="auto">
          <a:xfrm>
            <a:off x="269689" y="268014"/>
            <a:ext cx="262719" cy="266671"/>
          </a:xfrm>
          <a:custGeom>
            <a:gdLst>
              <a:gd fmla="*/ 11 w 295" name="T0"/>
              <a:gd fmla="*/ 128 h 295" name="T1"/>
              <a:gd fmla="*/ 128 w 295" name="T2"/>
              <a:gd fmla="*/ 11 h 295" name="T3"/>
              <a:gd fmla="*/ 167 w 295" name="T4"/>
              <a:gd fmla="*/ 11 h 295" name="T5"/>
              <a:gd fmla="*/ 284 w 295" name="T6"/>
              <a:gd fmla="*/ 128 h 295" name="T7"/>
              <a:gd fmla="*/ 284 w 295" name="T8"/>
              <a:gd fmla="*/ 167 h 295" name="T9"/>
              <a:gd fmla="*/ 167 w 295" name="T10"/>
              <a:gd fmla="*/ 284 h 295" name="T11"/>
              <a:gd fmla="*/ 128 w 295" name="T12"/>
              <a:gd fmla="*/ 284 h 295" name="T13"/>
              <a:gd fmla="*/ 11 w 295" name="T14"/>
              <a:gd fmla="*/ 167 h 295" name="T15"/>
              <a:gd fmla="*/ 11 w 295" name="T16"/>
              <a:gd fmla="*/ 128 h 29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5" w="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6" name="Freeform 6"/>
          <p:cNvSpPr/>
          <p:nvPr/>
        </p:nvSpPr>
        <p:spPr bwMode="auto">
          <a:xfrm>
            <a:off x="441542" y="441843"/>
            <a:ext cx="262719" cy="268645"/>
          </a:xfrm>
          <a:custGeom>
            <a:gdLst>
              <a:gd fmla="*/ 11 w 295" name="T0"/>
              <a:gd fmla="*/ 128 h 295" name="T1"/>
              <a:gd fmla="*/ 128 w 295" name="T2"/>
              <a:gd fmla="*/ 11 h 295" name="T3"/>
              <a:gd fmla="*/ 167 w 295" name="T4"/>
              <a:gd fmla="*/ 11 h 295" name="T5"/>
              <a:gd fmla="*/ 284 w 295" name="T6"/>
              <a:gd fmla="*/ 128 h 295" name="T7"/>
              <a:gd fmla="*/ 284 w 295" name="T8"/>
              <a:gd fmla="*/ 167 h 295" name="T9"/>
              <a:gd fmla="*/ 167 w 295" name="T10"/>
              <a:gd fmla="*/ 284 h 295" name="T11"/>
              <a:gd fmla="*/ 128 w 295" name="T12"/>
              <a:gd fmla="*/ 284 h 295" name="T13"/>
              <a:gd fmla="*/ 11 w 295" name="T14"/>
              <a:gd fmla="*/ 167 h 295" name="T15"/>
              <a:gd fmla="*/ 11 w 295" name="T16"/>
              <a:gd fmla="*/ 128 h 29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5" w="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7" name="Freeform 7"/>
          <p:cNvSpPr/>
          <p:nvPr/>
        </p:nvSpPr>
        <p:spPr bwMode="auto">
          <a:xfrm>
            <a:off x="265738" y="623573"/>
            <a:ext cx="260742" cy="266671"/>
          </a:xfrm>
          <a:custGeom>
            <a:gdLst>
              <a:gd fmla="*/ 11 w 295" name="T0"/>
              <a:gd fmla="*/ 128 h 295" name="T1"/>
              <a:gd fmla="*/ 128 w 295" name="T2"/>
              <a:gd fmla="*/ 11 h 295" name="T3"/>
              <a:gd fmla="*/ 167 w 295" name="T4"/>
              <a:gd fmla="*/ 11 h 295" name="T5"/>
              <a:gd fmla="*/ 284 w 295" name="T6"/>
              <a:gd fmla="*/ 128 h 295" name="T7"/>
              <a:gd fmla="*/ 284 w 295" name="T8"/>
              <a:gd fmla="*/ 167 h 295" name="T9"/>
              <a:gd fmla="*/ 167 w 295" name="T10"/>
              <a:gd fmla="*/ 284 h 295" name="T11"/>
              <a:gd fmla="*/ 128 w 295" name="T12"/>
              <a:gd fmla="*/ 284 h 295" name="T13"/>
              <a:gd fmla="*/ 11 w 295" name="T14"/>
              <a:gd fmla="*/ 167 h 295" name="T15"/>
              <a:gd fmla="*/ 11 w 295" name="T16"/>
              <a:gd fmla="*/ 128 h 29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5" w="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10" name="TextBox 9"/>
          <p:cNvSpPr txBox="1"/>
          <p:nvPr/>
        </p:nvSpPr>
        <p:spPr>
          <a:xfrm>
            <a:off x="1586992" y="4896218"/>
            <a:ext cx="2232248" cy="518154"/>
          </a:xfrm>
          <a:prstGeom prst="rect">
            <a:avLst/>
          </a:prstGeom>
          <a:solidFill>
            <a:schemeClr val="accent1"/>
          </a:solidFill>
        </p:spPr>
        <p:txBody>
          <a:bodyPr bIns="45717" lIns="91434" rIns="91434" rtlCol="0" tIns="45717" wrap="square">
            <a:spAutoFit/>
          </a:bodyPr>
          <a:lstStyle/>
          <a:p>
            <a:pPr algn="ctr"/>
            <a:r>
              <a:rPr altLang="en-US" b="1" lang="zh-CN" sz="2800">
                <a:solidFill>
                  <a:schemeClr val="accent2"/>
                </a:solidFill>
                <a:latin typeface="+mj-ea"/>
                <a:ea typeface="+mj-ea"/>
              </a:rPr>
              <a:t>劣势缺点</a:t>
            </a:r>
          </a:p>
        </p:txBody>
      </p:sp>
      <p:sp>
        <p:nvSpPr>
          <p:cNvPr id="11" name="椭圆 10"/>
          <p:cNvSpPr/>
          <p:nvPr/>
        </p:nvSpPr>
        <p:spPr bwMode="auto">
          <a:xfrm>
            <a:off x="1382673" y="2076872"/>
            <a:ext cx="2531370" cy="2531371"/>
          </a:xfrm>
          <a:prstGeom prst="ellipse">
            <a:avLst/>
          </a:prstGeom>
          <a:solidFill>
            <a:schemeClr val="bg2"/>
          </a:solidFill>
          <a:ln algn="ctr" cap="flat" cmpd="sng" w="9525">
            <a:noFill/>
            <a:prstDash val="solid"/>
            <a:round/>
            <a:headEnd len="med" type="none" w="med"/>
            <a:tailEnd len="med" type="none" w="med"/>
          </a:ln>
          <a:effectLst/>
          <a:extLst/>
        </p:spPr>
        <p:txBody>
          <a:bodyPr anchor="t" anchorCtr="0" bIns="45717" compatLnSpc="1" lIns="91434" numCol="1" rIns="91434" rtlCol="0" tIns="45717" vert="horz" wrap="square">
            <a:prstTxWarp prst="textNoShape">
              <a:avLst/>
            </a:prstTxWarp>
          </a:bodyPr>
          <a:lstStyle/>
          <a:p>
            <a:pPr defTabSz="914339"/>
            <a:endParaRPr altLang="en-US" lang="zh-CN" sz="1700"/>
          </a:p>
        </p:txBody>
      </p:sp>
      <p:sp>
        <p:nvSpPr>
          <p:cNvPr id="30" name="椭圆 29"/>
          <p:cNvSpPr>
            <a:spLocks noChangeAspect="1"/>
          </p:cNvSpPr>
          <p:nvPr/>
        </p:nvSpPr>
        <p:spPr bwMode="auto">
          <a:xfrm>
            <a:off x="4419825" y="1630991"/>
            <a:ext cx="417600" cy="417600"/>
          </a:xfrm>
          <a:prstGeom prst="ellipse">
            <a:avLst/>
          </a:prstGeom>
          <a:solidFill>
            <a:schemeClr val="tx1"/>
          </a:solidFill>
          <a:ln algn="ctr" cap="flat" cmpd="sng" w="9525">
            <a:noFill/>
            <a:prstDash val="solid"/>
            <a:round/>
            <a:headEnd len="med" type="none" w="med"/>
            <a:tailEnd len="med" type="none" w="med"/>
          </a:ln>
          <a:effectLst/>
          <a:extLst/>
        </p:spPr>
        <p:txBody>
          <a:bodyPr anchor="t" anchorCtr="0" bIns="45717" compatLnSpc="1" lIns="91434" numCol="1" rIns="91434" rtlCol="0" tIns="45717" vert="horz" wrap="square">
            <a:prstTxWarp prst="textNoShape">
              <a:avLst/>
            </a:prstTxWarp>
          </a:bodyPr>
          <a:lstStyle/>
          <a:p>
            <a:pPr defTabSz="914339"/>
            <a:r>
              <a:rPr altLang="zh-CN" b="1" lang="en-US" sz="1600">
                <a:solidFill>
                  <a:schemeClr val="accent2"/>
                </a:solidFill>
                <a:latin typeface="+mn-ea"/>
                <a:ea typeface="+mn-ea"/>
              </a:rPr>
              <a:t>1</a:t>
            </a:r>
          </a:p>
        </p:txBody>
      </p:sp>
      <p:sp>
        <p:nvSpPr>
          <p:cNvPr id="31" name="TextBox 30"/>
          <p:cNvSpPr txBox="1"/>
          <p:nvPr/>
        </p:nvSpPr>
        <p:spPr>
          <a:xfrm>
            <a:off x="4802237" y="1608958"/>
            <a:ext cx="6408712" cy="396234"/>
          </a:xfrm>
          <a:prstGeom prst="rect">
            <a:avLst/>
          </a:prstGeom>
          <a:noFill/>
        </p:spPr>
        <p:txBody>
          <a:bodyPr bIns="45717" lIns="91434" rIns="91434" rtlCol="0" tIns="45717" wrap="square">
            <a:spAutoFit/>
          </a:bodyPr>
          <a:lstStyle/>
          <a:p>
            <a:r>
              <a:rPr altLang="en-US" lang="zh-CN" sz="2000">
                <a:solidFill>
                  <a:schemeClr val="accent1"/>
                </a:solidFill>
                <a:latin charset="-122" pitchFamily="34" typeface="微软雅黑"/>
                <a:ea charset="-122" pitchFamily="34" typeface="微软雅黑"/>
              </a:rPr>
              <a:t>思想认识上不够成熟，处于发展积累阶段。</a:t>
            </a:r>
          </a:p>
        </p:txBody>
      </p:sp>
      <p:sp>
        <p:nvSpPr>
          <p:cNvPr id="32" name="椭圆 31"/>
          <p:cNvSpPr>
            <a:spLocks noChangeAspect="1"/>
          </p:cNvSpPr>
          <p:nvPr/>
        </p:nvSpPr>
        <p:spPr bwMode="auto">
          <a:xfrm>
            <a:off x="4419825" y="2615869"/>
            <a:ext cx="417600" cy="417600"/>
          </a:xfrm>
          <a:prstGeom prst="ellipse">
            <a:avLst/>
          </a:prstGeom>
          <a:solidFill>
            <a:schemeClr val="tx1"/>
          </a:solidFill>
          <a:ln algn="ctr" cap="flat" cmpd="sng" w="9525">
            <a:noFill/>
            <a:prstDash val="solid"/>
            <a:round/>
            <a:headEnd len="med" type="none" w="med"/>
            <a:tailEnd len="med" type="none" w="med"/>
          </a:ln>
          <a:effectLst/>
          <a:extLst/>
        </p:spPr>
        <p:txBody>
          <a:bodyPr anchor="t" anchorCtr="0" bIns="45717" compatLnSpc="1" lIns="91434" numCol="1" rIns="91434" rtlCol="0" tIns="45717" vert="horz" wrap="square">
            <a:prstTxWarp prst="textNoShape">
              <a:avLst/>
            </a:prstTxWarp>
          </a:bodyPr>
          <a:lstStyle/>
          <a:p>
            <a:pPr defTabSz="914339"/>
            <a:r>
              <a:rPr altLang="zh-CN" b="1" lang="en-US" sz="1600">
                <a:solidFill>
                  <a:schemeClr val="accent2"/>
                </a:solidFill>
                <a:latin typeface="+mn-ea"/>
                <a:ea typeface="+mn-ea"/>
              </a:rPr>
              <a:t>2</a:t>
            </a:r>
          </a:p>
        </p:txBody>
      </p:sp>
      <p:sp>
        <p:nvSpPr>
          <p:cNvPr id="33" name="TextBox 32"/>
          <p:cNvSpPr txBox="1"/>
          <p:nvPr/>
        </p:nvSpPr>
        <p:spPr>
          <a:xfrm>
            <a:off x="4802237" y="2571805"/>
            <a:ext cx="6408712" cy="396234"/>
          </a:xfrm>
          <a:prstGeom prst="rect">
            <a:avLst/>
          </a:prstGeom>
          <a:noFill/>
        </p:spPr>
        <p:txBody>
          <a:bodyPr bIns="45717" lIns="91434" rIns="91434" rtlCol="0" tIns="45717" wrap="square">
            <a:spAutoFit/>
          </a:bodyPr>
          <a:lstStyle/>
          <a:p>
            <a:r>
              <a:rPr altLang="en-US" lang="zh-CN" sz="2000">
                <a:solidFill>
                  <a:schemeClr val="accent1"/>
                </a:solidFill>
                <a:latin charset="-122" pitchFamily="34" typeface="微软雅黑"/>
                <a:ea charset="-122" pitchFamily="34" typeface="微软雅黑"/>
              </a:rPr>
              <a:t>有时有些粗心马虎，对细节的把握有待加强。</a:t>
            </a:r>
          </a:p>
        </p:txBody>
      </p:sp>
      <p:sp>
        <p:nvSpPr>
          <p:cNvPr id="34" name="椭圆 33"/>
          <p:cNvSpPr>
            <a:spLocks noChangeAspect="1"/>
          </p:cNvSpPr>
          <p:nvPr/>
        </p:nvSpPr>
        <p:spPr bwMode="auto">
          <a:xfrm>
            <a:off x="4419825" y="3640995"/>
            <a:ext cx="417600" cy="417600"/>
          </a:xfrm>
          <a:prstGeom prst="ellipse">
            <a:avLst/>
          </a:prstGeom>
          <a:solidFill>
            <a:schemeClr val="tx1"/>
          </a:solidFill>
          <a:ln algn="ctr" cap="flat" cmpd="sng" w="9525">
            <a:noFill/>
            <a:prstDash val="solid"/>
            <a:round/>
            <a:headEnd len="med" type="none" w="med"/>
            <a:tailEnd len="med" type="none" w="med"/>
          </a:ln>
          <a:effectLst/>
          <a:extLst/>
        </p:spPr>
        <p:txBody>
          <a:bodyPr anchor="t" anchorCtr="0" bIns="45717" compatLnSpc="1" lIns="91434" numCol="1" rIns="91434" rtlCol="0" tIns="45717" vert="horz" wrap="square">
            <a:prstTxWarp prst="textNoShape">
              <a:avLst/>
            </a:prstTxWarp>
          </a:bodyPr>
          <a:lstStyle/>
          <a:p>
            <a:pPr defTabSz="914339"/>
            <a:r>
              <a:rPr altLang="zh-CN" b="1" lang="en-US" sz="1600">
                <a:solidFill>
                  <a:schemeClr val="accent2"/>
                </a:solidFill>
                <a:latin typeface="+mn-ea"/>
                <a:ea typeface="+mn-ea"/>
              </a:rPr>
              <a:t>3</a:t>
            </a:r>
          </a:p>
        </p:txBody>
      </p:sp>
      <p:sp>
        <p:nvSpPr>
          <p:cNvPr id="35" name="TextBox 34"/>
          <p:cNvSpPr txBox="1"/>
          <p:nvPr/>
        </p:nvSpPr>
        <p:spPr>
          <a:xfrm>
            <a:off x="4802237" y="3454006"/>
            <a:ext cx="6408712" cy="701034"/>
          </a:xfrm>
          <a:prstGeom prst="rect">
            <a:avLst/>
          </a:prstGeom>
          <a:noFill/>
        </p:spPr>
        <p:txBody>
          <a:bodyPr bIns="45717" lIns="91434" rIns="91434" rtlCol="0" tIns="45717" wrap="square">
            <a:spAutoFit/>
          </a:bodyPr>
          <a:lstStyle>
            <a:defPPr>
              <a:defRPr lang="zh-CN"/>
            </a:defPPr>
            <a:lvl1pPr>
              <a:defRPr sz="2400">
                <a:solidFill>
                  <a:schemeClr val="accent1"/>
                </a:solidFill>
                <a:latin charset="-122" pitchFamily="34" typeface="微软雅黑"/>
                <a:ea charset="-122" pitchFamily="34" typeface="微软雅黑"/>
              </a:defRPr>
            </a:lvl1pPr>
          </a:lstStyle>
          <a:p>
            <a:r>
              <a:rPr altLang="en-US" lang="zh-CN" sz="2000"/>
              <a:t>某某技能有待学习加强，面对突发情况不能单独应对处理。</a:t>
            </a:r>
          </a:p>
        </p:txBody>
      </p:sp>
      <p:sp>
        <p:nvSpPr>
          <p:cNvPr id="36" name="椭圆 35"/>
          <p:cNvSpPr>
            <a:spLocks noChangeAspect="1"/>
          </p:cNvSpPr>
          <p:nvPr/>
        </p:nvSpPr>
        <p:spPr bwMode="auto">
          <a:xfrm>
            <a:off x="4419825" y="4634223"/>
            <a:ext cx="417600" cy="417600"/>
          </a:xfrm>
          <a:prstGeom prst="ellipse">
            <a:avLst/>
          </a:prstGeom>
          <a:solidFill>
            <a:schemeClr val="tx1"/>
          </a:solidFill>
          <a:ln algn="ctr" cap="flat" cmpd="sng" w="9525">
            <a:noFill/>
            <a:prstDash val="solid"/>
            <a:round/>
            <a:headEnd len="med" type="none" w="med"/>
            <a:tailEnd len="med" type="none" w="med"/>
          </a:ln>
          <a:effectLst/>
          <a:extLst/>
        </p:spPr>
        <p:txBody>
          <a:bodyPr anchor="t" anchorCtr="0" bIns="45717" compatLnSpc="1" lIns="91434" numCol="1" rIns="91434" rtlCol="0" tIns="45717" vert="horz" wrap="square">
            <a:prstTxWarp prst="textNoShape">
              <a:avLst/>
            </a:prstTxWarp>
          </a:bodyPr>
          <a:lstStyle/>
          <a:p>
            <a:pPr defTabSz="914339"/>
            <a:r>
              <a:rPr altLang="zh-CN" b="1" lang="en-US" sz="1600">
                <a:solidFill>
                  <a:schemeClr val="accent2"/>
                </a:solidFill>
                <a:latin typeface="+mn-ea"/>
                <a:ea typeface="+mn-ea"/>
              </a:rPr>
              <a:t>4</a:t>
            </a:r>
          </a:p>
        </p:txBody>
      </p:sp>
      <p:sp>
        <p:nvSpPr>
          <p:cNvPr id="37" name="TextBox 36"/>
          <p:cNvSpPr txBox="1"/>
          <p:nvPr/>
        </p:nvSpPr>
        <p:spPr>
          <a:xfrm>
            <a:off x="4802237" y="4597669"/>
            <a:ext cx="6408712" cy="396234"/>
          </a:xfrm>
          <a:prstGeom prst="rect">
            <a:avLst/>
          </a:prstGeom>
          <a:noFill/>
        </p:spPr>
        <p:txBody>
          <a:bodyPr bIns="45717" lIns="91434" rIns="91434" rtlCol="0" tIns="45717" wrap="square">
            <a:spAutoFit/>
          </a:bodyPr>
          <a:lstStyle>
            <a:defPPr>
              <a:defRPr lang="zh-CN"/>
            </a:defPPr>
            <a:lvl1pPr>
              <a:defRPr sz="2400">
                <a:solidFill>
                  <a:schemeClr val="accent1"/>
                </a:solidFill>
                <a:latin charset="-122" pitchFamily="34" typeface="微软雅黑"/>
                <a:ea charset="-122" pitchFamily="34" typeface="微软雅黑"/>
              </a:defRPr>
            </a:lvl1pPr>
          </a:lstStyle>
          <a:p>
            <a:r>
              <a:rPr altLang="en-US" lang="zh-CN" sz="2000"/>
              <a:t>缺乏自信，有时思考太多贻误最佳时机</a:t>
            </a:r>
          </a:p>
        </p:txBody>
      </p:sp>
      <p:sp>
        <p:nvSpPr>
          <p:cNvPr id="38" name="椭圆 37"/>
          <p:cNvSpPr>
            <a:spLocks noChangeAspect="1"/>
          </p:cNvSpPr>
          <p:nvPr/>
        </p:nvSpPr>
        <p:spPr bwMode="auto">
          <a:xfrm>
            <a:off x="4419825" y="5595919"/>
            <a:ext cx="417600" cy="417600"/>
          </a:xfrm>
          <a:prstGeom prst="ellipse">
            <a:avLst/>
          </a:prstGeom>
          <a:solidFill>
            <a:schemeClr val="tx1"/>
          </a:solidFill>
          <a:ln algn="ctr" cap="flat" cmpd="sng" w="9525">
            <a:noFill/>
            <a:prstDash val="solid"/>
            <a:round/>
            <a:headEnd len="med" type="none" w="med"/>
            <a:tailEnd len="med" type="none" w="med"/>
          </a:ln>
          <a:effectLst/>
          <a:extLst/>
        </p:spPr>
        <p:txBody>
          <a:bodyPr anchor="t" anchorCtr="0" bIns="45717" compatLnSpc="1" lIns="91434" numCol="1" rIns="91434" rtlCol="0" tIns="45717" vert="horz" wrap="square">
            <a:prstTxWarp prst="textNoShape">
              <a:avLst/>
            </a:prstTxWarp>
          </a:bodyPr>
          <a:lstStyle/>
          <a:p>
            <a:pPr defTabSz="914339"/>
            <a:r>
              <a:rPr altLang="zh-CN" b="1" lang="en-US" sz="1600">
                <a:solidFill>
                  <a:schemeClr val="accent2"/>
                </a:solidFill>
                <a:latin typeface="+mn-ea"/>
                <a:ea typeface="+mn-ea"/>
              </a:rPr>
              <a:t>5</a:t>
            </a:r>
          </a:p>
        </p:txBody>
      </p:sp>
      <p:sp>
        <p:nvSpPr>
          <p:cNvPr id="39" name="TextBox 38"/>
          <p:cNvSpPr txBox="1"/>
          <p:nvPr/>
        </p:nvSpPr>
        <p:spPr>
          <a:xfrm>
            <a:off x="4802237" y="5457418"/>
            <a:ext cx="6408712" cy="701034"/>
          </a:xfrm>
          <a:prstGeom prst="rect">
            <a:avLst/>
          </a:prstGeom>
          <a:noFill/>
        </p:spPr>
        <p:txBody>
          <a:bodyPr bIns="45717" lIns="91434" rIns="91434" rtlCol="0" tIns="45717" wrap="square">
            <a:spAutoFit/>
          </a:bodyPr>
          <a:lstStyle>
            <a:defPPr>
              <a:defRPr lang="zh-CN"/>
            </a:defPPr>
            <a:lvl1pPr>
              <a:defRPr sz="2400">
                <a:solidFill>
                  <a:schemeClr val="accent1"/>
                </a:solidFill>
                <a:latin charset="-122" pitchFamily="34" typeface="微软雅黑"/>
                <a:ea charset="-122" pitchFamily="34" typeface="微软雅黑"/>
              </a:defRPr>
            </a:lvl1pPr>
          </a:lstStyle>
          <a:p>
            <a:r>
              <a:rPr altLang="en-US" lang="zh-CN" sz="2000"/>
              <a:t>性格内向，缺乏一种“推销”自己的意思，不善于展示自己，让自己在陌生场合成为关注点。</a:t>
            </a:r>
          </a:p>
        </p:txBody>
      </p:sp>
      <p:sp>
        <p:nvSpPr>
          <p:cNvPr id="19" name="Freeform 6"/>
          <p:cNvSpPr>
            <a:spLocks noEditPoints="1"/>
          </p:cNvSpPr>
          <p:nvPr/>
        </p:nvSpPr>
        <p:spPr bwMode="auto">
          <a:xfrm>
            <a:off x="1970154" y="2495025"/>
            <a:ext cx="1465926" cy="1676931"/>
          </a:xfrm>
          <a:custGeom>
            <a:gdLst>
              <a:gd fmla="*/ 957 w 1932" name="T0"/>
              <a:gd fmla="*/ 547 h 2183" name="T1"/>
              <a:gd fmla="*/ 410 w 1932" name="T2"/>
              <a:gd fmla="*/ 274 h 2183" name="T3"/>
              <a:gd fmla="*/ 957 w 1932" name="T4"/>
              <a:gd fmla="*/ 0 h 2183" name="T5"/>
              <a:gd fmla="*/ 1362 w 1932" name="T6"/>
              <a:gd fmla="*/ 274 h 2183" name="T7"/>
              <a:gd fmla="*/ 1026 w 1932" name="T8"/>
              <a:gd fmla="*/ 678 h 2183" name="T9"/>
              <a:gd fmla="*/ 273 w 1932" name="T10"/>
              <a:gd fmla="*/ 336 h 2183" name="T11"/>
              <a:gd fmla="*/ 0 w 1932" name="T12"/>
              <a:gd fmla="*/ 610 h 2183" name="T13"/>
              <a:gd fmla="*/ 342 w 1932" name="T14"/>
              <a:gd fmla="*/ 2183 h 2183" name="T15"/>
              <a:gd fmla="*/ 880 w 1932" name="T16"/>
              <a:gd fmla="*/ 1620 h 2183" name="T17"/>
              <a:gd fmla="*/ 1641 w 1932" name="T18"/>
              <a:gd fmla="*/ 1028 h 2183" name="T19"/>
              <a:gd fmla="*/ 1362 w 1932" name="T20"/>
              <a:gd fmla="*/ 274 h 2183" name="T21"/>
              <a:gd fmla="*/ 769 w 1932" name="T22"/>
              <a:gd fmla="*/ 1368 h 2183" name="T23"/>
              <a:gd fmla="*/ 273 w 1932" name="T24"/>
              <a:gd fmla="*/ 1300 h 2183" name="T25"/>
              <a:gd fmla="*/ 769 w 1932" name="T26"/>
              <a:gd fmla="*/ 1232 h 2183" name="T27"/>
              <a:gd fmla="*/ 769 w 1932" name="T28"/>
              <a:gd fmla="*/ 1368 h 2183" name="T29"/>
              <a:gd fmla="*/ 906 w 1932" name="T30"/>
              <a:gd fmla="*/ 1095 h 2183" name="T31"/>
              <a:gd fmla="*/ 273 w 1932" name="T32"/>
              <a:gd fmla="*/ 1026 h 2183" name="T33"/>
              <a:gd fmla="*/ 906 w 1932" name="T34"/>
              <a:gd fmla="*/ 958 h 2183" name="T35"/>
              <a:gd fmla="*/ 906 w 1932" name="T36"/>
              <a:gd fmla="*/ 1095 h 2183" name="T37"/>
              <a:gd fmla="*/ 1496 w 1932" name="T38"/>
              <a:gd fmla="*/ 1183 h 2183" name="T39"/>
              <a:gd fmla="*/ 1404 w 1932" name="T40"/>
              <a:gd fmla="*/ 2045 h 2183" name="T41"/>
              <a:gd fmla="*/ 1932 w 1932" name="T42"/>
              <a:gd fmla="*/ 1619 h 2183" name="T43"/>
              <a:gd fmla="*/ 1692 w 1932" name="T44"/>
              <a:gd fmla="*/ 1434 h 2183" name="T45"/>
              <a:gd fmla="*/ 1686 w 1932" name="T46"/>
              <a:gd fmla="*/ 1559 h 2183" name="T47"/>
              <a:gd fmla="*/ 1686 w 1932" name="T48"/>
              <a:gd fmla="*/ 1662 h 2183" name="T49"/>
              <a:gd fmla="*/ 1692 w 1932" name="T50"/>
              <a:gd fmla="*/ 1787 h 2183" name="T51"/>
              <a:gd fmla="*/ 1515 w 1932" name="T52"/>
              <a:gd fmla="*/ 1729 h 2183" name="T53"/>
              <a:gd fmla="*/ 1338 w 1932" name="T54"/>
              <a:gd fmla="*/ 1787 h 2183" name="T55"/>
              <a:gd fmla="*/ 1345 w 1932" name="T56"/>
              <a:gd fmla="*/ 1662 h 2183" name="T57"/>
              <a:gd fmla="*/ 1345 w 1932" name="T58"/>
              <a:gd fmla="*/ 1559 h 2183" name="T59"/>
              <a:gd fmla="*/ 1338 w 1932" name="T60"/>
              <a:gd fmla="*/ 1434 h 2183" name="T61"/>
              <a:gd fmla="*/ 1515 w 1932" name="T62"/>
              <a:gd fmla="*/ 1492 h 2183" name="T63"/>
              <a:gd fmla="*/ 1692 w 1932" name="T64"/>
              <a:gd fmla="*/ 1434 h 2183"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183" w="1931">
                <a:moveTo>
                  <a:pt x="1231" y="274"/>
                </a:moveTo>
                <a:cubicBezTo>
                  <a:pt x="1231" y="425"/>
                  <a:pt x="1108" y="547"/>
                  <a:pt x="957" y="547"/>
                </a:cubicBezTo>
                <a:lnTo>
                  <a:pt x="684" y="547"/>
                </a:lnTo>
                <a:cubicBezTo>
                  <a:pt x="533" y="547"/>
                  <a:pt x="410" y="425"/>
                  <a:pt x="410" y="274"/>
                </a:cubicBezTo>
                <a:cubicBezTo>
                  <a:pt x="410" y="122"/>
                  <a:pt x="533" y="0"/>
                  <a:pt x="684" y="0"/>
                </a:cubicBezTo>
                <a:lnTo>
                  <a:pt x="957" y="0"/>
                </a:lnTo>
                <a:cubicBezTo>
                  <a:pt x="1108" y="0"/>
                  <a:pt x="1231" y="122"/>
                  <a:pt x="1231" y="274"/>
                </a:cubicBezTo>
                <a:close/>
                <a:moveTo>
                  <a:pt x="1362" y="274"/>
                </a:moveTo>
                <a:cubicBezTo>
                  <a:pt x="1366" y="294"/>
                  <a:pt x="1368" y="315"/>
                  <a:pt x="1368" y="336"/>
                </a:cubicBezTo>
                <a:cubicBezTo>
                  <a:pt x="1368" y="525"/>
                  <a:pt x="1215" y="678"/>
                  <a:pt x="1026" y="678"/>
                </a:cubicBezTo>
                <a:lnTo>
                  <a:pt x="616" y="678"/>
                </a:lnTo>
                <a:cubicBezTo>
                  <a:pt x="426" y="678"/>
                  <a:pt x="273" y="525"/>
                  <a:pt x="273" y="336"/>
                </a:cubicBezTo>
                <a:cubicBezTo>
                  <a:pt x="273" y="315"/>
                  <a:pt x="275" y="294"/>
                  <a:pt x="279" y="274"/>
                </a:cubicBezTo>
                <a:cubicBezTo>
                  <a:pt x="120" y="303"/>
                  <a:pt x="0" y="442"/>
                  <a:pt x="0" y="610"/>
                </a:cubicBezTo>
                <a:lnTo>
                  <a:pt x="0" y="1841"/>
                </a:lnTo>
                <a:cubicBezTo>
                  <a:pt x="0" y="2030"/>
                  <a:pt x="153" y="2183"/>
                  <a:pt x="342" y="2183"/>
                </a:cubicBezTo>
                <a:lnTo>
                  <a:pt x="1252" y="2183"/>
                </a:lnTo>
                <a:cubicBezTo>
                  <a:pt x="1034" y="2090"/>
                  <a:pt x="880" y="1873"/>
                  <a:pt x="880" y="1620"/>
                </a:cubicBezTo>
                <a:cubicBezTo>
                  <a:pt x="880" y="1283"/>
                  <a:pt x="1154" y="1009"/>
                  <a:pt x="1492" y="1009"/>
                </a:cubicBezTo>
                <a:cubicBezTo>
                  <a:pt x="1544" y="1009"/>
                  <a:pt x="1594" y="1016"/>
                  <a:pt x="1641" y="1028"/>
                </a:cubicBezTo>
                <a:lnTo>
                  <a:pt x="1641" y="610"/>
                </a:lnTo>
                <a:cubicBezTo>
                  <a:pt x="1641" y="442"/>
                  <a:pt x="1521" y="303"/>
                  <a:pt x="1362" y="274"/>
                </a:cubicBezTo>
                <a:close/>
                <a:moveTo>
                  <a:pt x="769" y="1368"/>
                </a:moveTo>
                <a:lnTo>
                  <a:pt x="769" y="1368"/>
                </a:lnTo>
                <a:lnTo>
                  <a:pt x="342" y="1368"/>
                </a:lnTo>
                <a:cubicBezTo>
                  <a:pt x="304" y="1368"/>
                  <a:pt x="273" y="1338"/>
                  <a:pt x="273" y="1300"/>
                </a:cubicBezTo>
                <a:cubicBezTo>
                  <a:pt x="273" y="1262"/>
                  <a:pt x="304" y="1232"/>
                  <a:pt x="342" y="1232"/>
                </a:cubicBezTo>
                <a:lnTo>
                  <a:pt x="769" y="1232"/>
                </a:lnTo>
                <a:cubicBezTo>
                  <a:pt x="807" y="1232"/>
                  <a:pt x="838" y="1262"/>
                  <a:pt x="838" y="1300"/>
                </a:cubicBezTo>
                <a:cubicBezTo>
                  <a:pt x="838" y="1338"/>
                  <a:pt x="807" y="1368"/>
                  <a:pt x="769" y="1368"/>
                </a:cubicBezTo>
                <a:close/>
                <a:moveTo>
                  <a:pt x="906" y="1095"/>
                </a:moveTo>
                <a:lnTo>
                  <a:pt x="906" y="1095"/>
                </a:lnTo>
                <a:lnTo>
                  <a:pt x="342" y="1095"/>
                </a:lnTo>
                <a:cubicBezTo>
                  <a:pt x="304" y="1095"/>
                  <a:pt x="273" y="1064"/>
                  <a:pt x="273" y="1026"/>
                </a:cubicBezTo>
                <a:cubicBezTo>
                  <a:pt x="273" y="988"/>
                  <a:pt x="304" y="958"/>
                  <a:pt x="342" y="958"/>
                </a:cubicBezTo>
                <a:lnTo>
                  <a:pt x="906" y="958"/>
                </a:lnTo>
                <a:cubicBezTo>
                  <a:pt x="944" y="958"/>
                  <a:pt x="975" y="988"/>
                  <a:pt x="975" y="1026"/>
                </a:cubicBezTo>
                <a:cubicBezTo>
                  <a:pt x="975" y="1064"/>
                  <a:pt x="944" y="1095"/>
                  <a:pt x="906" y="1095"/>
                </a:cubicBezTo>
                <a:close/>
                <a:moveTo>
                  <a:pt x="1605" y="1197"/>
                </a:moveTo>
                <a:cubicBezTo>
                  <a:pt x="1570" y="1187"/>
                  <a:pt x="1534" y="1183"/>
                  <a:pt x="1496" y="1183"/>
                </a:cubicBezTo>
                <a:cubicBezTo>
                  <a:pt x="1255" y="1183"/>
                  <a:pt x="1060" y="1378"/>
                  <a:pt x="1060" y="1619"/>
                </a:cubicBezTo>
                <a:cubicBezTo>
                  <a:pt x="1060" y="1828"/>
                  <a:pt x="1208" y="2003"/>
                  <a:pt x="1404" y="2045"/>
                </a:cubicBezTo>
                <a:cubicBezTo>
                  <a:pt x="1434" y="2051"/>
                  <a:pt x="1464" y="2055"/>
                  <a:pt x="1496" y="2055"/>
                </a:cubicBezTo>
                <a:cubicBezTo>
                  <a:pt x="1737" y="2055"/>
                  <a:pt x="1932" y="1860"/>
                  <a:pt x="1932" y="1619"/>
                </a:cubicBezTo>
                <a:cubicBezTo>
                  <a:pt x="1932" y="1416"/>
                  <a:pt x="1793" y="1245"/>
                  <a:pt x="1605" y="1197"/>
                </a:cubicBezTo>
                <a:close/>
                <a:moveTo>
                  <a:pt x="1692" y="1434"/>
                </a:moveTo>
                <a:lnTo>
                  <a:pt x="1692" y="1434"/>
                </a:lnTo>
                <a:cubicBezTo>
                  <a:pt x="1724" y="1467"/>
                  <a:pt x="1722" y="1523"/>
                  <a:pt x="1686" y="1559"/>
                </a:cubicBezTo>
                <a:lnTo>
                  <a:pt x="1634" y="1610"/>
                </a:lnTo>
                <a:lnTo>
                  <a:pt x="1686" y="1662"/>
                </a:lnTo>
                <a:cubicBezTo>
                  <a:pt x="1722" y="1698"/>
                  <a:pt x="1724" y="1754"/>
                  <a:pt x="1692" y="1787"/>
                </a:cubicBezTo>
                <a:lnTo>
                  <a:pt x="1692" y="1787"/>
                </a:lnTo>
                <a:cubicBezTo>
                  <a:pt x="1659" y="1820"/>
                  <a:pt x="1603" y="1817"/>
                  <a:pt x="1567" y="1781"/>
                </a:cubicBezTo>
                <a:lnTo>
                  <a:pt x="1515" y="1729"/>
                </a:lnTo>
                <a:lnTo>
                  <a:pt x="1463" y="1781"/>
                </a:lnTo>
                <a:cubicBezTo>
                  <a:pt x="1427" y="1817"/>
                  <a:pt x="1371" y="1820"/>
                  <a:pt x="1338" y="1787"/>
                </a:cubicBezTo>
                <a:lnTo>
                  <a:pt x="1338" y="1787"/>
                </a:lnTo>
                <a:cubicBezTo>
                  <a:pt x="1306" y="1754"/>
                  <a:pt x="1309" y="1698"/>
                  <a:pt x="1345" y="1662"/>
                </a:cubicBezTo>
                <a:lnTo>
                  <a:pt x="1396" y="1610"/>
                </a:lnTo>
                <a:lnTo>
                  <a:pt x="1345" y="1559"/>
                </a:lnTo>
                <a:cubicBezTo>
                  <a:pt x="1309" y="1523"/>
                  <a:pt x="1306" y="1466"/>
                  <a:pt x="1338" y="1434"/>
                </a:cubicBezTo>
                <a:lnTo>
                  <a:pt x="1338" y="1434"/>
                </a:lnTo>
                <a:cubicBezTo>
                  <a:pt x="1371" y="1401"/>
                  <a:pt x="1427" y="1404"/>
                  <a:pt x="1463" y="1440"/>
                </a:cubicBezTo>
                <a:lnTo>
                  <a:pt x="1515" y="1492"/>
                </a:lnTo>
                <a:lnTo>
                  <a:pt x="1567" y="1440"/>
                </a:lnTo>
                <a:cubicBezTo>
                  <a:pt x="1603" y="1404"/>
                  <a:pt x="1659" y="1401"/>
                  <a:pt x="1692" y="1434"/>
                </a:cubicBezTo>
                <a:close/>
              </a:path>
            </a:pathLst>
          </a:custGeom>
          <a:solidFill>
            <a:schemeClr val="accent2"/>
          </a:solidFill>
          <a:ln>
            <a:noFill/>
          </a:ln>
        </p:spPr>
        <p:txBody>
          <a:bodyPr anchor="t" anchorCtr="0" bIns="45717" compatLnSpc="1" lIns="91434" numCol="1" rIns="91434" tIns="45717" vert="horz" wrap="square">
            <a:prstTxWarp prst="textNoShape">
              <a:avLst/>
            </a:prstTxWarp>
          </a:bodyPr>
          <a:lstStyle/>
          <a:p>
            <a:endParaRPr altLang="en-US" lang="zh-CN"/>
          </a:p>
        </p:txBody>
      </p:sp>
    </p:spTree>
    <p:extLst>
      <p:ext uri="{BB962C8B-B14F-4D97-AF65-F5344CB8AC3E}">
        <p14:creationId val="2072102789"/>
      </p:ext>
    </p:extLst>
  </p:cSld>
  <p:clrMapOvr>
    <a:masterClrMapping/>
  </p:clrMapOvr>
  <mc:AlternateContent>
    <mc:Choice Requires="p14">
      <p:transition advTm="4982" p14:dur="800" spd="slow">
        <p14:gallery dir="l"/>
      </p:transition>
    </mc:Choice>
    <mc:Fallback>
      <p:transition advTm="4982"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300" fill="hold" id="7"/>
                                        <p:tgtEl>
                                          <p:spTgt spid="5"/>
                                        </p:tgtEl>
                                        <p:attrNameLst>
                                          <p:attrName>ppt_x</p:attrName>
                                        </p:attrNameLst>
                                      </p:cBhvr>
                                      <p:tavLst>
                                        <p:tav tm="0">
                                          <p:val>
                                            <p:strVal val="0-#ppt_w/2"/>
                                          </p:val>
                                        </p:tav>
                                        <p:tav tm="100000">
                                          <p:val>
                                            <p:strVal val="#ppt_x"/>
                                          </p:val>
                                        </p:tav>
                                      </p:tavLst>
                                    </p:anim>
                                    <p:anim calcmode="lin" valueType="num">
                                      <p:cBhvr additive="base">
                                        <p:cTn dur="300" fill="hold" id="8"/>
                                        <p:tgtEl>
                                          <p:spTgt spid="5"/>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300" fill="hold" id="11"/>
                                        <p:tgtEl>
                                          <p:spTgt spid="6"/>
                                        </p:tgtEl>
                                        <p:attrNameLst>
                                          <p:attrName>ppt_x</p:attrName>
                                        </p:attrNameLst>
                                      </p:cBhvr>
                                      <p:tavLst>
                                        <p:tav tm="0">
                                          <p:val>
                                            <p:strVal val="0-#ppt_w/2"/>
                                          </p:val>
                                        </p:tav>
                                        <p:tav tm="100000">
                                          <p:val>
                                            <p:strVal val="#ppt_x"/>
                                          </p:val>
                                        </p:tav>
                                      </p:tavLst>
                                    </p:anim>
                                    <p:anim calcmode="lin" valueType="num">
                                      <p:cBhvr additive="base">
                                        <p:cTn dur="300" fill="hold" id="12"/>
                                        <p:tgtEl>
                                          <p:spTgt spid="6"/>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10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300" fill="hold" id="15"/>
                                        <p:tgtEl>
                                          <p:spTgt spid="7"/>
                                        </p:tgtEl>
                                        <p:attrNameLst>
                                          <p:attrName>ppt_x</p:attrName>
                                        </p:attrNameLst>
                                      </p:cBhvr>
                                      <p:tavLst>
                                        <p:tav tm="0">
                                          <p:val>
                                            <p:strVal val="0-#ppt_w/2"/>
                                          </p:val>
                                        </p:tav>
                                        <p:tav tm="100000">
                                          <p:val>
                                            <p:strVal val="#ppt_x"/>
                                          </p:val>
                                        </p:tav>
                                      </p:tavLst>
                                    </p:anim>
                                    <p:anim calcmode="lin" valueType="num">
                                      <p:cBhvr additive="base">
                                        <p:cTn dur="300" fill="hold" id="16"/>
                                        <p:tgtEl>
                                          <p:spTgt spid="7"/>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400"/>
                            </p:stCondLst>
                            <p:childTnLst>
                              <p:par>
                                <p:cTn fill="hold" grpId="0" id="18" nodeType="afterEffect" presetClass="entr" presetID="56" presetSubtype="0">
                                  <p:stCondLst>
                                    <p:cond delay="0"/>
                                  </p:stCondLst>
                                  <p:iterate type="lt">
                                    <p:tmPct val="10000"/>
                                  </p:iterate>
                                  <p:childTnLst>
                                    <p:set>
                                      <p:cBhvr>
                                        <p:cTn dur="1" fill="hold" id="19">
                                          <p:stCondLst>
                                            <p:cond delay="0"/>
                                          </p:stCondLst>
                                        </p:cTn>
                                        <p:tgtEl>
                                          <p:spTgt spid="55"/>
                                        </p:tgtEl>
                                        <p:attrNameLst>
                                          <p:attrName>style.visibility</p:attrName>
                                        </p:attrNameLst>
                                      </p:cBhvr>
                                      <p:to>
                                        <p:strVal val="visible"/>
                                      </p:to>
                                    </p:set>
                                    <p:anim by="(-#ppt_w*2)" calcmode="lin" valueType="num">
                                      <p:cBhvr rctx="PPT">
                                        <p:cTn autoRev="1" dur="200" fill="hold" id="20">
                                          <p:stCondLst>
                                            <p:cond delay="0"/>
                                          </p:stCondLst>
                                        </p:cTn>
                                        <p:tgtEl>
                                          <p:spTgt spid="55"/>
                                        </p:tgtEl>
                                        <p:attrNameLst>
                                          <p:attrName>ppt_w</p:attrName>
                                        </p:attrNameLst>
                                      </p:cBhvr>
                                    </p:anim>
                                    <p:anim by="(#ppt_w*0.50)" calcmode="lin" valueType="num">
                                      <p:cBhvr>
                                        <p:cTn autoRev="1" decel="50000" dur="200" fill="hold" id="21">
                                          <p:stCondLst>
                                            <p:cond delay="0"/>
                                          </p:stCondLst>
                                        </p:cTn>
                                        <p:tgtEl>
                                          <p:spTgt spid="55"/>
                                        </p:tgtEl>
                                        <p:attrNameLst>
                                          <p:attrName>ppt_x</p:attrName>
                                        </p:attrNameLst>
                                      </p:cBhvr>
                                    </p:anim>
                                    <p:anim calcmode="lin" from="(-#ppt_h/2)" to="(#ppt_y)" valueType="num">
                                      <p:cBhvr>
                                        <p:cTn dur="400" fill="hold" id="22">
                                          <p:stCondLst>
                                            <p:cond delay="0"/>
                                          </p:stCondLst>
                                        </p:cTn>
                                        <p:tgtEl>
                                          <p:spTgt spid="55"/>
                                        </p:tgtEl>
                                        <p:attrNameLst>
                                          <p:attrName>ppt_y</p:attrName>
                                        </p:attrNameLst>
                                      </p:cBhvr>
                                    </p:anim>
                                    <p:animRot by="21600000">
                                      <p:cBhvr>
                                        <p:cTn dur="400" fill="hold" id="23">
                                          <p:stCondLst>
                                            <p:cond delay="0"/>
                                          </p:stCondLst>
                                        </p:cTn>
                                        <p:tgtEl>
                                          <p:spTgt spid="55"/>
                                        </p:tgtEl>
                                        <p:attrNameLst>
                                          <p:attrName>r</p:attrName>
                                        </p:attrNameLst>
                                      </p:cBhvr>
                                    </p:animRot>
                                  </p:childTnLst>
                                </p:cTn>
                              </p:par>
                            </p:childTnLst>
                          </p:cTn>
                        </p:par>
                        <p:par>
                          <p:cTn fill="hold" id="24" nodeType="afterGroup">
                            <p:stCondLst>
                              <p:cond delay="800"/>
                            </p:stCondLst>
                            <p:childTnLst>
                              <p:par>
                                <p:cTn fill="hold" grpId="0" id="25" nodeType="afterEffect" presetClass="entr" presetID="2" presetSubtype="1">
                                  <p:stCondLst>
                                    <p:cond delay="0"/>
                                  </p:stCondLst>
                                  <p:childTnLst>
                                    <p:set>
                                      <p:cBhvr>
                                        <p:cTn dur="1" fill="hold" id="26">
                                          <p:stCondLst>
                                            <p:cond delay="0"/>
                                          </p:stCondLst>
                                        </p:cTn>
                                        <p:tgtEl>
                                          <p:spTgt spid="11"/>
                                        </p:tgtEl>
                                        <p:attrNameLst>
                                          <p:attrName>style.visibility</p:attrName>
                                        </p:attrNameLst>
                                      </p:cBhvr>
                                      <p:to>
                                        <p:strVal val="visible"/>
                                      </p:to>
                                    </p:set>
                                    <p:anim calcmode="lin" valueType="num">
                                      <p:cBhvr additive="base">
                                        <p:cTn dur="300" fill="hold" id="27"/>
                                        <p:tgtEl>
                                          <p:spTgt spid="11"/>
                                        </p:tgtEl>
                                        <p:attrNameLst>
                                          <p:attrName>ppt_x</p:attrName>
                                        </p:attrNameLst>
                                      </p:cBhvr>
                                      <p:tavLst>
                                        <p:tav tm="0">
                                          <p:val>
                                            <p:strVal val="#ppt_x"/>
                                          </p:val>
                                        </p:tav>
                                        <p:tav tm="100000">
                                          <p:val>
                                            <p:strVal val="#ppt_x"/>
                                          </p:val>
                                        </p:tav>
                                      </p:tavLst>
                                    </p:anim>
                                    <p:anim calcmode="lin" valueType="num">
                                      <p:cBhvr additive="base">
                                        <p:cTn dur="300" fill="hold" id="28"/>
                                        <p:tgtEl>
                                          <p:spTgt spid="11"/>
                                        </p:tgtEl>
                                        <p:attrNameLst>
                                          <p:attrName>ppt_y</p:attrName>
                                        </p:attrNameLst>
                                      </p:cBhvr>
                                      <p:tavLst>
                                        <p:tav tm="0">
                                          <p:val>
                                            <p:strVal val="0-#ppt_h/2"/>
                                          </p:val>
                                        </p:tav>
                                        <p:tav tm="100000">
                                          <p:val>
                                            <p:strVal val="#ppt_y"/>
                                          </p:val>
                                        </p:tav>
                                      </p:tavLst>
                                    </p:anim>
                                  </p:childTnLst>
                                </p:cTn>
                              </p:par>
                              <p:par>
                                <p:cTn fill="hold" grpId="0" id="29" nodeType="withEffect" presetClass="entr" presetID="2" presetSubtype="1">
                                  <p:stCondLst>
                                    <p:cond delay="0"/>
                                  </p:stCondLst>
                                  <p:childTnLst>
                                    <p:set>
                                      <p:cBhvr>
                                        <p:cTn dur="1" fill="hold" id="30">
                                          <p:stCondLst>
                                            <p:cond delay="0"/>
                                          </p:stCondLst>
                                        </p:cTn>
                                        <p:tgtEl>
                                          <p:spTgt spid="19"/>
                                        </p:tgtEl>
                                        <p:attrNameLst>
                                          <p:attrName>style.visibility</p:attrName>
                                        </p:attrNameLst>
                                      </p:cBhvr>
                                      <p:to>
                                        <p:strVal val="visible"/>
                                      </p:to>
                                    </p:set>
                                    <p:anim calcmode="lin" valueType="num">
                                      <p:cBhvr additive="base">
                                        <p:cTn dur="300" fill="hold" id="31"/>
                                        <p:tgtEl>
                                          <p:spTgt spid="19"/>
                                        </p:tgtEl>
                                        <p:attrNameLst>
                                          <p:attrName>ppt_x</p:attrName>
                                        </p:attrNameLst>
                                      </p:cBhvr>
                                      <p:tavLst>
                                        <p:tav tm="0">
                                          <p:val>
                                            <p:strVal val="#ppt_x"/>
                                          </p:val>
                                        </p:tav>
                                        <p:tav tm="100000">
                                          <p:val>
                                            <p:strVal val="#ppt_x"/>
                                          </p:val>
                                        </p:tav>
                                      </p:tavLst>
                                    </p:anim>
                                    <p:anim calcmode="lin" valueType="num">
                                      <p:cBhvr additive="base">
                                        <p:cTn dur="300" fill="hold" id="32"/>
                                        <p:tgtEl>
                                          <p:spTgt spid="19"/>
                                        </p:tgtEl>
                                        <p:attrNameLst>
                                          <p:attrName>ppt_y</p:attrName>
                                        </p:attrNameLst>
                                      </p:cBhvr>
                                      <p:tavLst>
                                        <p:tav tm="0">
                                          <p:val>
                                            <p:strVal val="0-#ppt_h/2"/>
                                          </p:val>
                                        </p:tav>
                                        <p:tav tm="100000">
                                          <p:val>
                                            <p:strVal val="#ppt_y"/>
                                          </p:val>
                                        </p:tav>
                                      </p:tavLst>
                                    </p:anim>
                                  </p:childTnLst>
                                </p:cTn>
                              </p:par>
                            </p:childTnLst>
                          </p:cTn>
                        </p:par>
                        <p:par>
                          <p:cTn fill="hold" id="33" nodeType="afterGroup">
                            <p:stCondLst>
                              <p:cond delay="1100"/>
                            </p:stCondLst>
                            <p:childTnLst>
                              <p:par>
                                <p:cTn fill="hold" grpId="0" id="34" nodeType="afterEffect" presetClass="entr" presetID="22" presetSubtype="1">
                                  <p:stCondLst>
                                    <p:cond delay="0"/>
                                  </p:stCondLst>
                                  <p:childTnLst>
                                    <p:set>
                                      <p:cBhvr>
                                        <p:cTn dur="1" fill="hold" id="35">
                                          <p:stCondLst>
                                            <p:cond delay="0"/>
                                          </p:stCondLst>
                                        </p:cTn>
                                        <p:tgtEl>
                                          <p:spTgt spid="10"/>
                                        </p:tgtEl>
                                        <p:attrNameLst>
                                          <p:attrName>style.visibility</p:attrName>
                                        </p:attrNameLst>
                                      </p:cBhvr>
                                      <p:to>
                                        <p:strVal val="visible"/>
                                      </p:to>
                                    </p:set>
                                    <p:animEffect filter="wipe(up)" transition="in">
                                      <p:cBhvr>
                                        <p:cTn dur="500" id="36"/>
                                        <p:tgtEl>
                                          <p:spTgt spid="10"/>
                                        </p:tgtEl>
                                      </p:cBhvr>
                                    </p:animEffect>
                                  </p:childTnLst>
                                </p:cTn>
                              </p:par>
                            </p:childTnLst>
                          </p:cTn>
                        </p:par>
                        <p:par>
                          <p:cTn fill="hold" id="37" nodeType="afterGroup">
                            <p:stCondLst>
                              <p:cond delay="1600"/>
                            </p:stCondLst>
                            <p:childTnLst>
                              <p:par>
                                <p:cTn fill="hold" grpId="0" id="38" nodeType="afterEffect" presetClass="entr" presetID="2" presetSubtype="12">
                                  <p:stCondLst>
                                    <p:cond delay="0"/>
                                  </p:stCondLst>
                                  <p:childTnLst>
                                    <p:set>
                                      <p:cBhvr>
                                        <p:cTn dur="1" fill="hold" id="39">
                                          <p:stCondLst>
                                            <p:cond delay="0"/>
                                          </p:stCondLst>
                                        </p:cTn>
                                        <p:tgtEl>
                                          <p:spTgt spid="30"/>
                                        </p:tgtEl>
                                        <p:attrNameLst>
                                          <p:attrName>style.visibility</p:attrName>
                                        </p:attrNameLst>
                                      </p:cBhvr>
                                      <p:to>
                                        <p:strVal val="visible"/>
                                      </p:to>
                                    </p:set>
                                    <p:anim calcmode="lin" valueType="num">
                                      <p:cBhvr additive="base">
                                        <p:cTn dur="500" fill="hold" id="40"/>
                                        <p:tgtEl>
                                          <p:spTgt spid="30"/>
                                        </p:tgtEl>
                                        <p:attrNameLst>
                                          <p:attrName>ppt_x</p:attrName>
                                        </p:attrNameLst>
                                      </p:cBhvr>
                                      <p:tavLst>
                                        <p:tav tm="0">
                                          <p:val>
                                            <p:strVal val="0-#ppt_w/2"/>
                                          </p:val>
                                        </p:tav>
                                        <p:tav tm="100000">
                                          <p:val>
                                            <p:strVal val="#ppt_x"/>
                                          </p:val>
                                        </p:tav>
                                      </p:tavLst>
                                    </p:anim>
                                    <p:anim calcmode="lin" valueType="num">
                                      <p:cBhvr additive="base">
                                        <p:cTn dur="500" fill="hold" id="41"/>
                                        <p:tgtEl>
                                          <p:spTgt spid="30"/>
                                        </p:tgtEl>
                                        <p:attrNameLst>
                                          <p:attrName>ppt_y</p:attrName>
                                        </p:attrNameLst>
                                      </p:cBhvr>
                                      <p:tavLst>
                                        <p:tav tm="0">
                                          <p:val>
                                            <p:strVal val="1+#ppt_h/2"/>
                                          </p:val>
                                        </p:tav>
                                        <p:tav tm="100000">
                                          <p:val>
                                            <p:strVal val="#ppt_y"/>
                                          </p:val>
                                        </p:tav>
                                      </p:tavLst>
                                    </p:anim>
                                  </p:childTnLst>
                                </p:cTn>
                              </p:par>
                              <p:par>
                                <p:cTn fill="hold" grpId="0" id="42" nodeType="withEffect" presetClass="entr" presetID="2" presetSubtype="12">
                                  <p:stCondLst>
                                    <p:cond delay="100"/>
                                  </p:stCondLst>
                                  <p:childTnLst>
                                    <p:set>
                                      <p:cBhvr>
                                        <p:cTn dur="1" fill="hold" id="43">
                                          <p:stCondLst>
                                            <p:cond delay="0"/>
                                          </p:stCondLst>
                                        </p:cTn>
                                        <p:tgtEl>
                                          <p:spTgt spid="32"/>
                                        </p:tgtEl>
                                        <p:attrNameLst>
                                          <p:attrName>style.visibility</p:attrName>
                                        </p:attrNameLst>
                                      </p:cBhvr>
                                      <p:to>
                                        <p:strVal val="visible"/>
                                      </p:to>
                                    </p:set>
                                    <p:anim calcmode="lin" valueType="num">
                                      <p:cBhvr additive="base">
                                        <p:cTn dur="500" fill="hold" id="44"/>
                                        <p:tgtEl>
                                          <p:spTgt spid="32"/>
                                        </p:tgtEl>
                                        <p:attrNameLst>
                                          <p:attrName>ppt_x</p:attrName>
                                        </p:attrNameLst>
                                      </p:cBhvr>
                                      <p:tavLst>
                                        <p:tav tm="0">
                                          <p:val>
                                            <p:strVal val="0-#ppt_w/2"/>
                                          </p:val>
                                        </p:tav>
                                        <p:tav tm="100000">
                                          <p:val>
                                            <p:strVal val="#ppt_x"/>
                                          </p:val>
                                        </p:tav>
                                      </p:tavLst>
                                    </p:anim>
                                    <p:anim calcmode="lin" valueType="num">
                                      <p:cBhvr additive="base">
                                        <p:cTn dur="500" fill="hold" id="45"/>
                                        <p:tgtEl>
                                          <p:spTgt spid="32"/>
                                        </p:tgtEl>
                                        <p:attrNameLst>
                                          <p:attrName>ppt_y</p:attrName>
                                        </p:attrNameLst>
                                      </p:cBhvr>
                                      <p:tavLst>
                                        <p:tav tm="0">
                                          <p:val>
                                            <p:strVal val="1+#ppt_h/2"/>
                                          </p:val>
                                        </p:tav>
                                        <p:tav tm="100000">
                                          <p:val>
                                            <p:strVal val="#ppt_y"/>
                                          </p:val>
                                        </p:tav>
                                      </p:tavLst>
                                    </p:anim>
                                  </p:childTnLst>
                                </p:cTn>
                              </p:par>
                              <p:par>
                                <p:cTn fill="hold" grpId="0" id="46" nodeType="withEffect" presetClass="entr" presetID="2" presetSubtype="12">
                                  <p:stCondLst>
                                    <p:cond delay="200"/>
                                  </p:stCondLst>
                                  <p:childTnLst>
                                    <p:set>
                                      <p:cBhvr>
                                        <p:cTn dur="1" fill="hold" id="47">
                                          <p:stCondLst>
                                            <p:cond delay="0"/>
                                          </p:stCondLst>
                                        </p:cTn>
                                        <p:tgtEl>
                                          <p:spTgt spid="34"/>
                                        </p:tgtEl>
                                        <p:attrNameLst>
                                          <p:attrName>style.visibility</p:attrName>
                                        </p:attrNameLst>
                                      </p:cBhvr>
                                      <p:to>
                                        <p:strVal val="visible"/>
                                      </p:to>
                                    </p:set>
                                    <p:anim calcmode="lin" valueType="num">
                                      <p:cBhvr additive="base">
                                        <p:cTn dur="500" fill="hold" id="48"/>
                                        <p:tgtEl>
                                          <p:spTgt spid="34"/>
                                        </p:tgtEl>
                                        <p:attrNameLst>
                                          <p:attrName>ppt_x</p:attrName>
                                        </p:attrNameLst>
                                      </p:cBhvr>
                                      <p:tavLst>
                                        <p:tav tm="0">
                                          <p:val>
                                            <p:strVal val="0-#ppt_w/2"/>
                                          </p:val>
                                        </p:tav>
                                        <p:tav tm="100000">
                                          <p:val>
                                            <p:strVal val="#ppt_x"/>
                                          </p:val>
                                        </p:tav>
                                      </p:tavLst>
                                    </p:anim>
                                    <p:anim calcmode="lin" valueType="num">
                                      <p:cBhvr additive="base">
                                        <p:cTn dur="500" fill="hold" id="49"/>
                                        <p:tgtEl>
                                          <p:spTgt spid="34"/>
                                        </p:tgtEl>
                                        <p:attrNameLst>
                                          <p:attrName>ppt_y</p:attrName>
                                        </p:attrNameLst>
                                      </p:cBhvr>
                                      <p:tavLst>
                                        <p:tav tm="0">
                                          <p:val>
                                            <p:strVal val="1+#ppt_h/2"/>
                                          </p:val>
                                        </p:tav>
                                        <p:tav tm="100000">
                                          <p:val>
                                            <p:strVal val="#ppt_y"/>
                                          </p:val>
                                        </p:tav>
                                      </p:tavLst>
                                    </p:anim>
                                  </p:childTnLst>
                                </p:cTn>
                              </p:par>
                              <p:par>
                                <p:cTn fill="hold" grpId="0" id="50" nodeType="withEffect" presetClass="entr" presetID="2" presetSubtype="12">
                                  <p:stCondLst>
                                    <p:cond delay="300"/>
                                  </p:stCondLst>
                                  <p:childTnLst>
                                    <p:set>
                                      <p:cBhvr>
                                        <p:cTn dur="1" fill="hold" id="51">
                                          <p:stCondLst>
                                            <p:cond delay="0"/>
                                          </p:stCondLst>
                                        </p:cTn>
                                        <p:tgtEl>
                                          <p:spTgt spid="36"/>
                                        </p:tgtEl>
                                        <p:attrNameLst>
                                          <p:attrName>style.visibility</p:attrName>
                                        </p:attrNameLst>
                                      </p:cBhvr>
                                      <p:to>
                                        <p:strVal val="visible"/>
                                      </p:to>
                                    </p:set>
                                    <p:anim calcmode="lin" valueType="num">
                                      <p:cBhvr additive="base">
                                        <p:cTn dur="500" fill="hold" id="52"/>
                                        <p:tgtEl>
                                          <p:spTgt spid="36"/>
                                        </p:tgtEl>
                                        <p:attrNameLst>
                                          <p:attrName>ppt_x</p:attrName>
                                        </p:attrNameLst>
                                      </p:cBhvr>
                                      <p:tavLst>
                                        <p:tav tm="0">
                                          <p:val>
                                            <p:strVal val="0-#ppt_w/2"/>
                                          </p:val>
                                        </p:tav>
                                        <p:tav tm="100000">
                                          <p:val>
                                            <p:strVal val="#ppt_x"/>
                                          </p:val>
                                        </p:tav>
                                      </p:tavLst>
                                    </p:anim>
                                    <p:anim calcmode="lin" valueType="num">
                                      <p:cBhvr additive="base">
                                        <p:cTn dur="500" fill="hold" id="53"/>
                                        <p:tgtEl>
                                          <p:spTgt spid="36"/>
                                        </p:tgtEl>
                                        <p:attrNameLst>
                                          <p:attrName>ppt_y</p:attrName>
                                        </p:attrNameLst>
                                      </p:cBhvr>
                                      <p:tavLst>
                                        <p:tav tm="0">
                                          <p:val>
                                            <p:strVal val="1+#ppt_h/2"/>
                                          </p:val>
                                        </p:tav>
                                        <p:tav tm="100000">
                                          <p:val>
                                            <p:strVal val="#ppt_y"/>
                                          </p:val>
                                        </p:tav>
                                      </p:tavLst>
                                    </p:anim>
                                  </p:childTnLst>
                                </p:cTn>
                              </p:par>
                              <p:par>
                                <p:cTn fill="hold" grpId="0" id="54" nodeType="withEffect" presetClass="entr" presetID="2" presetSubtype="12">
                                  <p:stCondLst>
                                    <p:cond delay="400"/>
                                  </p:stCondLst>
                                  <p:childTnLst>
                                    <p:set>
                                      <p:cBhvr>
                                        <p:cTn dur="1" fill="hold" id="55">
                                          <p:stCondLst>
                                            <p:cond delay="0"/>
                                          </p:stCondLst>
                                        </p:cTn>
                                        <p:tgtEl>
                                          <p:spTgt spid="38"/>
                                        </p:tgtEl>
                                        <p:attrNameLst>
                                          <p:attrName>style.visibility</p:attrName>
                                        </p:attrNameLst>
                                      </p:cBhvr>
                                      <p:to>
                                        <p:strVal val="visible"/>
                                      </p:to>
                                    </p:set>
                                    <p:anim calcmode="lin" valueType="num">
                                      <p:cBhvr additive="base">
                                        <p:cTn dur="500" fill="hold" id="56"/>
                                        <p:tgtEl>
                                          <p:spTgt spid="38"/>
                                        </p:tgtEl>
                                        <p:attrNameLst>
                                          <p:attrName>ppt_x</p:attrName>
                                        </p:attrNameLst>
                                      </p:cBhvr>
                                      <p:tavLst>
                                        <p:tav tm="0">
                                          <p:val>
                                            <p:strVal val="0-#ppt_w/2"/>
                                          </p:val>
                                        </p:tav>
                                        <p:tav tm="100000">
                                          <p:val>
                                            <p:strVal val="#ppt_x"/>
                                          </p:val>
                                        </p:tav>
                                      </p:tavLst>
                                    </p:anim>
                                    <p:anim calcmode="lin" valueType="num">
                                      <p:cBhvr additive="base">
                                        <p:cTn dur="500" fill="hold" id="57"/>
                                        <p:tgtEl>
                                          <p:spTgt spid="38"/>
                                        </p:tgtEl>
                                        <p:attrNameLst>
                                          <p:attrName>ppt_y</p:attrName>
                                        </p:attrNameLst>
                                      </p:cBhvr>
                                      <p:tavLst>
                                        <p:tav tm="0">
                                          <p:val>
                                            <p:strVal val="1+#ppt_h/2"/>
                                          </p:val>
                                        </p:tav>
                                        <p:tav tm="100000">
                                          <p:val>
                                            <p:strVal val="#ppt_y"/>
                                          </p:val>
                                        </p:tav>
                                      </p:tavLst>
                                    </p:anim>
                                  </p:childTnLst>
                                </p:cTn>
                              </p:par>
                            </p:childTnLst>
                          </p:cTn>
                        </p:par>
                        <p:par>
                          <p:cTn fill="hold" id="58" nodeType="afterGroup">
                            <p:stCondLst>
                              <p:cond delay="2500"/>
                            </p:stCondLst>
                            <p:childTnLst>
                              <p:par>
                                <p:cTn fill="hold" grpId="0" id="59" nodeType="afterEffect" presetClass="entr" presetID="22" presetSubtype="8">
                                  <p:stCondLst>
                                    <p:cond delay="0"/>
                                  </p:stCondLst>
                                  <p:childTnLst>
                                    <p:set>
                                      <p:cBhvr>
                                        <p:cTn dur="1" fill="hold" id="60">
                                          <p:stCondLst>
                                            <p:cond delay="0"/>
                                          </p:stCondLst>
                                        </p:cTn>
                                        <p:tgtEl>
                                          <p:spTgt spid="31"/>
                                        </p:tgtEl>
                                        <p:attrNameLst>
                                          <p:attrName>style.visibility</p:attrName>
                                        </p:attrNameLst>
                                      </p:cBhvr>
                                      <p:to>
                                        <p:strVal val="visible"/>
                                      </p:to>
                                    </p:set>
                                    <p:animEffect filter="wipe(left)" transition="in">
                                      <p:cBhvr>
                                        <p:cTn dur="500" id="61"/>
                                        <p:tgtEl>
                                          <p:spTgt spid="31"/>
                                        </p:tgtEl>
                                      </p:cBhvr>
                                    </p:animEffect>
                                  </p:childTnLst>
                                </p:cTn>
                              </p:par>
                              <p:par>
                                <p:cTn fill="hold" grpId="0" id="62" nodeType="withEffect" presetClass="entr" presetID="22" presetSubtype="8">
                                  <p:stCondLst>
                                    <p:cond delay="100"/>
                                  </p:stCondLst>
                                  <p:childTnLst>
                                    <p:set>
                                      <p:cBhvr>
                                        <p:cTn dur="1" fill="hold" id="63">
                                          <p:stCondLst>
                                            <p:cond delay="0"/>
                                          </p:stCondLst>
                                        </p:cTn>
                                        <p:tgtEl>
                                          <p:spTgt spid="33"/>
                                        </p:tgtEl>
                                        <p:attrNameLst>
                                          <p:attrName>style.visibility</p:attrName>
                                        </p:attrNameLst>
                                      </p:cBhvr>
                                      <p:to>
                                        <p:strVal val="visible"/>
                                      </p:to>
                                    </p:set>
                                    <p:animEffect filter="wipe(left)" transition="in">
                                      <p:cBhvr>
                                        <p:cTn dur="500" id="64"/>
                                        <p:tgtEl>
                                          <p:spTgt spid="33"/>
                                        </p:tgtEl>
                                      </p:cBhvr>
                                    </p:animEffect>
                                  </p:childTnLst>
                                </p:cTn>
                              </p:par>
                              <p:par>
                                <p:cTn fill="hold" grpId="0" id="65" nodeType="withEffect" presetClass="entr" presetID="22" presetSubtype="8">
                                  <p:stCondLst>
                                    <p:cond delay="200"/>
                                  </p:stCondLst>
                                  <p:childTnLst>
                                    <p:set>
                                      <p:cBhvr>
                                        <p:cTn dur="1" fill="hold" id="66">
                                          <p:stCondLst>
                                            <p:cond delay="0"/>
                                          </p:stCondLst>
                                        </p:cTn>
                                        <p:tgtEl>
                                          <p:spTgt spid="35"/>
                                        </p:tgtEl>
                                        <p:attrNameLst>
                                          <p:attrName>style.visibility</p:attrName>
                                        </p:attrNameLst>
                                      </p:cBhvr>
                                      <p:to>
                                        <p:strVal val="visible"/>
                                      </p:to>
                                    </p:set>
                                    <p:animEffect filter="wipe(left)" transition="in">
                                      <p:cBhvr>
                                        <p:cTn dur="500" id="67"/>
                                        <p:tgtEl>
                                          <p:spTgt spid="35"/>
                                        </p:tgtEl>
                                      </p:cBhvr>
                                    </p:animEffect>
                                  </p:childTnLst>
                                </p:cTn>
                              </p:par>
                              <p:par>
                                <p:cTn fill="hold" grpId="0" id="68" nodeType="withEffect" presetClass="entr" presetID="22" presetSubtype="8">
                                  <p:stCondLst>
                                    <p:cond delay="200"/>
                                  </p:stCondLst>
                                  <p:childTnLst>
                                    <p:set>
                                      <p:cBhvr>
                                        <p:cTn dur="1" fill="hold" id="69">
                                          <p:stCondLst>
                                            <p:cond delay="0"/>
                                          </p:stCondLst>
                                        </p:cTn>
                                        <p:tgtEl>
                                          <p:spTgt spid="37"/>
                                        </p:tgtEl>
                                        <p:attrNameLst>
                                          <p:attrName>style.visibility</p:attrName>
                                        </p:attrNameLst>
                                      </p:cBhvr>
                                      <p:to>
                                        <p:strVal val="visible"/>
                                      </p:to>
                                    </p:set>
                                    <p:animEffect filter="wipe(left)" transition="in">
                                      <p:cBhvr>
                                        <p:cTn dur="500" id="70"/>
                                        <p:tgtEl>
                                          <p:spTgt spid="37"/>
                                        </p:tgtEl>
                                      </p:cBhvr>
                                    </p:animEffect>
                                  </p:childTnLst>
                                </p:cTn>
                              </p:par>
                              <p:par>
                                <p:cTn fill="hold" grpId="0" id="71" nodeType="withEffect" presetClass="entr" presetID="22" presetSubtype="8">
                                  <p:stCondLst>
                                    <p:cond delay="200"/>
                                  </p:stCondLst>
                                  <p:childTnLst>
                                    <p:set>
                                      <p:cBhvr>
                                        <p:cTn dur="1" fill="hold" id="72">
                                          <p:stCondLst>
                                            <p:cond delay="0"/>
                                          </p:stCondLst>
                                        </p:cTn>
                                        <p:tgtEl>
                                          <p:spTgt spid="39"/>
                                        </p:tgtEl>
                                        <p:attrNameLst>
                                          <p:attrName>style.visibility</p:attrName>
                                        </p:attrNameLst>
                                      </p:cBhvr>
                                      <p:to>
                                        <p:strVal val="visible"/>
                                      </p:to>
                                    </p:set>
                                    <p:animEffect filter="wipe(left)" transition="in">
                                      <p:cBhvr>
                                        <p:cTn dur="500" id="73"/>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5"/>
      <p:bldP grpId="0" spid="5"/>
      <p:bldP grpId="0" spid="6"/>
      <p:bldP grpId="0" spid="7"/>
      <p:bldP grpId="0" spid="10"/>
      <p:bldP grpId="0" spid="11"/>
      <p:bldP grpId="0" spid="30"/>
      <p:bldP grpId="0" spid="31"/>
      <p:bldP grpId="0" spid="32"/>
      <p:bldP grpId="0" spid="33"/>
      <p:bldP grpId="0" spid="34"/>
      <p:bldP grpId="0" spid="35"/>
      <p:bldP grpId="0" spid="36"/>
      <p:bldP grpId="0" spid="37"/>
      <p:bldP grpId="0" spid="38"/>
      <p:bldP grpId="0" spid="39"/>
      <p:bldP grpId="0" spid="19"/>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5" name="TextBox 54"/>
          <p:cNvSpPr txBox="1"/>
          <p:nvPr/>
        </p:nvSpPr>
        <p:spPr>
          <a:xfrm>
            <a:off x="697780" y="323945"/>
            <a:ext cx="5976665" cy="579114"/>
          </a:xfrm>
          <a:prstGeom prst="rect">
            <a:avLst/>
          </a:prstGeom>
          <a:noFill/>
        </p:spPr>
        <p:txBody>
          <a:bodyPr bIns="45717" lIns="91434" rIns="91434" rtlCol="0" tIns="45717" wrap="square">
            <a:spAutoFit/>
          </a:bodyPr>
          <a:lstStyle>
            <a:defPPr>
              <a:defRPr lang="zh-CN"/>
            </a:defPPr>
            <a:lvl1pPr>
              <a:defRPr sz="3200">
                <a:solidFill>
                  <a:schemeClr val="tx1">
                    <a:lumMod val="75000"/>
                  </a:schemeClr>
                </a:solidFill>
                <a:latin charset="-122" pitchFamily="65" typeface="方正卡通简体"/>
                <a:ea charset="-122" pitchFamily="65" typeface="方正卡通简体"/>
              </a:defRPr>
            </a:lvl1pPr>
          </a:lstStyle>
          <a:p>
            <a:r>
              <a:rPr altLang="en-US" b="1" lang="zh-CN" smtClean="0">
                <a:solidFill>
                  <a:schemeClr val="accent1"/>
                </a:solidFill>
                <a:latin typeface="微软雅黑"/>
                <a:ea typeface="微软雅黑"/>
              </a:rPr>
              <a:t>信条</a:t>
            </a:r>
          </a:p>
        </p:txBody>
      </p:sp>
      <p:sp>
        <p:nvSpPr>
          <p:cNvPr id="5" name="Freeform 5"/>
          <p:cNvSpPr/>
          <p:nvPr/>
        </p:nvSpPr>
        <p:spPr bwMode="auto">
          <a:xfrm>
            <a:off x="269689" y="268014"/>
            <a:ext cx="262719" cy="266671"/>
          </a:xfrm>
          <a:custGeom>
            <a:gdLst>
              <a:gd fmla="*/ 11 w 295" name="T0"/>
              <a:gd fmla="*/ 128 h 295" name="T1"/>
              <a:gd fmla="*/ 128 w 295" name="T2"/>
              <a:gd fmla="*/ 11 h 295" name="T3"/>
              <a:gd fmla="*/ 167 w 295" name="T4"/>
              <a:gd fmla="*/ 11 h 295" name="T5"/>
              <a:gd fmla="*/ 284 w 295" name="T6"/>
              <a:gd fmla="*/ 128 h 295" name="T7"/>
              <a:gd fmla="*/ 284 w 295" name="T8"/>
              <a:gd fmla="*/ 167 h 295" name="T9"/>
              <a:gd fmla="*/ 167 w 295" name="T10"/>
              <a:gd fmla="*/ 284 h 295" name="T11"/>
              <a:gd fmla="*/ 128 w 295" name="T12"/>
              <a:gd fmla="*/ 284 h 295" name="T13"/>
              <a:gd fmla="*/ 11 w 295" name="T14"/>
              <a:gd fmla="*/ 167 h 295" name="T15"/>
              <a:gd fmla="*/ 11 w 295" name="T16"/>
              <a:gd fmla="*/ 128 h 29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5" w="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6" name="Freeform 6"/>
          <p:cNvSpPr/>
          <p:nvPr/>
        </p:nvSpPr>
        <p:spPr bwMode="auto">
          <a:xfrm>
            <a:off x="441542" y="441843"/>
            <a:ext cx="262719" cy="268645"/>
          </a:xfrm>
          <a:custGeom>
            <a:gdLst>
              <a:gd fmla="*/ 11 w 295" name="T0"/>
              <a:gd fmla="*/ 128 h 295" name="T1"/>
              <a:gd fmla="*/ 128 w 295" name="T2"/>
              <a:gd fmla="*/ 11 h 295" name="T3"/>
              <a:gd fmla="*/ 167 w 295" name="T4"/>
              <a:gd fmla="*/ 11 h 295" name="T5"/>
              <a:gd fmla="*/ 284 w 295" name="T6"/>
              <a:gd fmla="*/ 128 h 295" name="T7"/>
              <a:gd fmla="*/ 284 w 295" name="T8"/>
              <a:gd fmla="*/ 167 h 295" name="T9"/>
              <a:gd fmla="*/ 167 w 295" name="T10"/>
              <a:gd fmla="*/ 284 h 295" name="T11"/>
              <a:gd fmla="*/ 128 w 295" name="T12"/>
              <a:gd fmla="*/ 284 h 295" name="T13"/>
              <a:gd fmla="*/ 11 w 295" name="T14"/>
              <a:gd fmla="*/ 167 h 295" name="T15"/>
              <a:gd fmla="*/ 11 w 295" name="T16"/>
              <a:gd fmla="*/ 128 h 29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5" w="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7" name="Freeform 7"/>
          <p:cNvSpPr/>
          <p:nvPr/>
        </p:nvSpPr>
        <p:spPr bwMode="auto">
          <a:xfrm>
            <a:off x="265738" y="623573"/>
            <a:ext cx="260742" cy="266671"/>
          </a:xfrm>
          <a:custGeom>
            <a:gdLst>
              <a:gd fmla="*/ 11 w 295" name="T0"/>
              <a:gd fmla="*/ 128 h 295" name="T1"/>
              <a:gd fmla="*/ 128 w 295" name="T2"/>
              <a:gd fmla="*/ 11 h 295" name="T3"/>
              <a:gd fmla="*/ 167 w 295" name="T4"/>
              <a:gd fmla="*/ 11 h 295" name="T5"/>
              <a:gd fmla="*/ 284 w 295" name="T6"/>
              <a:gd fmla="*/ 128 h 295" name="T7"/>
              <a:gd fmla="*/ 284 w 295" name="T8"/>
              <a:gd fmla="*/ 167 h 295" name="T9"/>
              <a:gd fmla="*/ 167 w 295" name="T10"/>
              <a:gd fmla="*/ 284 h 295" name="T11"/>
              <a:gd fmla="*/ 128 w 295" name="T12"/>
              <a:gd fmla="*/ 284 h 295" name="T13"/>
              <a:gd fmla="*/ 11 w 295" name="T14"/>
              <a:gd fmla="*/ 167 h 295" name="T15"/>
              <a:gd fmla="*/ 11 w 295" name="T16"/>
              <a:gd fmla="*/ 128 h 29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5" w="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8" name="Freeform 14"/>
          <p:cNvSpPr/>
          <p:nvPr/>
        </p:nvSpPr>
        <p:spPr bwMode="auto">
          <a:xfrm>
            <a:off x="1578468" y="1347051"/>
            <a:ext cx="1376064" cy="1375164"/>
          </a:xfrm>
          <a:custGeom>
            <a:gdLst>
              <a:gd fmla="*/ 3227 w 3227" name="T0"/>
              <a:gd fmla="*/ 1634 h 3227" name="T1"/>
              <a:gd fmla="*/ 1614 w 3227" name="T2"/>
              <a:gd fmla="*/ 3227 h 3227" name="T3"/>
              <a:gd fmla="*/ 0 w 3227" name="T4"/>
              <a:gd fmla="*/ 1613 h 3227" name="T5"/>
              <a:gd fmla="*/ 1593 w 3227" name="T6"/>
              <a:gd fmla="*/ 0 h 3227" name="T7"/>
              <a:gd fmla="*/ 1593 w 3227" name="T8"/>
              <a:gd fmla="*/ 0 h 3227" name="T9"/>
              <a:gd fmla="*/ 1614 w 3227" name="T10"/>
              <a:gd fmla="*/ 0 h 3227" name="T11"/>
              <a:gd fmla="*/ 3227 w 3227" name="T12"/>
              <a:gd fmla="*/ 0 h 3227" name="T13"/>
              <a:gd fmla="*/ 3227 w 3227" name="T14"/>
              <a:gd fmla="*/ 1613 h 3227" name="T15"/>
              <a:gd fmla="*/ 3227 w 3227" name="T16"/>
              <a:gd fmla="*/ 1634 h 32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227" w="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chemeClr val="accent4"/>
          </a:solidFill>
          <a:ln>
            <a:noFill/>
          </a:ln>
        </p:spPr>
        <p:txBody>
          <a:bodyPr anchor="t" anchorCtr="0" bIns="45717" compatLnSpc="1" lIns="91434" numCol="1" rIns="91434" tIns="45717" vert="horz" wrap="square">
            <a:prstTxWarp prst="textNoShape">
              <a:avLst/>
            </a:prstTxWarp>
          </a:bodyPr>
          <a:lstStyle/>
          <a:p>
            <a:endParaRPr altLang="en-US" lang="zh-CN">
              <a:solidFill>
                <a:schemeClr val="accent1"/>
              </a:solidFill>
            </a:endParaRPr>
          </a:p>
        </p:txBody>
      </p:sp>
      <p:sp>
        <p:nvSpPr>
          <p:cNvPr id="9" name="TextBox 8"/>
          <p:cNvSpPr txBox="1"/>
          <p:nvPr/>
        </p:nvSpPr>
        <p:spPr>
          <a:xfrm>
            <a:off x="3209611" y="1467984"/>
            <a:ext cx="7497284" cy="640074"/>
          </a:xfrm>
          <a:prstGeom prst="rect">
            <a:avLst/>
          </a:prstGeom>
          <a:noFill/>
        </p:spPr>
        <p:txBody>
          <a:bodyPr bIns="45717" lIns="91434" rIns="91434" rtlCol="0" tIns="45717" wrap="square">
            <a:spAutoFit/>
          </a:bodyPr>
          <a:lstStyle/>
          <a:p>
            <a:pPr algn="just"/>
            <a:r>
              <a:rPr altLang="en-US" lang="zh-CN" smtClean="0">
                <a:solidFill>
                  <a:schemeClr val="accent1"/>
                </a:solidFill>
                <a:latin typeface="+mj-ea"/>
                <a:ea typeface="+mj-ea"/>
              </a:rPr>
              <a:t>这是唯物主义者的最基本要求，这意味着我们首先要了解实际，才能从实际出发，做出符合现实情况的决定，不能好高骛远，不能眼高手低。</a:t>
            </a:r>
          </a:p>
        </p:txBody>
      </p:sp>
      <p:sp>
        <p:nvSpPr>
          <p:cNvPr id="11" name="TextBox 10"/>
          <p:cNvSpPr txBox="1"/>
          <p:nvPr/>
        </p:nvSpPr>
        <p:spPr>
          <a:xfrm>
            <a:off x="1515004" y="1619135"/>
            <a:ext cx="1500087" cy="640074"/>
          </a:xfrm>
          <a:prstGeom prst="rect">
            <a:avLst/>
          </a:prstGeom>
          <a:noFill/>
        </p:spPr>
        <p:txBody>
          <a:bodyPr bIns="45717" lIns="91434" rIns="91434" rtlCol="0" tIns="45717" wrap="square">
            <a:spAutoFit/>
          </a:bodyPr>
          <a:lstStyle/>
          <a:p>
            <a:pPr algn="ctr"/>
            <a:r>
              <a:rPr altLang="en-US" b="1" lang="zh-CN">
                <a:solidFill>
                  <a:schemeClr val="accent2"/>
                </a:solidFill>
                <a:latin typeface="+mj-ea"/>
                <a:ea typeface="+mj-ea"/>
              </a:rPr>
              <a:t>一切从实际出发</a:t>
            </a:r>
          </a:p>
        </p:txBody>
      </p:sp>
      <p:sp>
        <p:nvSpPr>
          <p:cNvPr id="12" name="Freeform 14"/>
          <p:cNvSpPr/>
          <p:nvPr/>
        </p:nvSpPr>
        <p:spPr bwMode="auto">
          <a:xfrm>
            <a:off x="1578468" y="3231615"/>
            <a:ext cx="1376064" cy="1375164"/>
          </a:xfrm>
          <a:custGeom>
            <a:gdLst>
              <a:gd fmla="*/ 3227 w 3227" name="T0"/>
              <a:gd fmla="*/ 1634 h 3227" name="T1"/>
              <a:gd fmla="*/ 1614 w 3227" name="T2"/>
              <a:gd fmla="*/ 3227 h 3227" name="T3"/>
              <a:gd fmla="*/ 0 w 3227" name="T4"/>
              <a:gd fmla="*/ 1613 h 3227" name="T5"/>
              <a:gd fmla="*/ 1593 w 3227" name="T6"/>
              <a:gd fmla="*/ 0 h 3227" name="T7"/>
              <a:gd fmla="*/ 1593 w 3227" name="T8"/>
              <a:gd fmla="*/ 0 h 3227" name="T9"/>
              <a:gd fmla="*/ 1614 w 3227" name="T10"/>
              <a:gd fmla="*/ 0 h 3227" name="T11"/>
              <a:gd fmla="*/ 3227 w 3227" name="T12"/>
              <a:gd fmla="*/ 0 h 3227" name="T13"/>
              <a:gd fmla="*/ 3227 w 3227" name="T14"/>
              <a:gd fmla="*/ 1613 h 3227" name="T15"/>
              <a:gd fmla="*/ 3227 w 3227" name="T16"/>
              <a:gd fmla="*/ 1634 h 32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227" w="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chemeClr val="bg1"/>
          </a:solidFill>
          <a:ln>
            <a:noFill/>
          </a:ln>
        </p:spPr>
        <p:txBody>
          <a:bodyPr anchor="t" anchorCtr="0" bIns="45717" compatLnSpc="1" lIns="91434" numCol="1" rIns="91434" tIns="45717" vert="horz" wrap="square">
            <a:prstTxWarp prst="textNoShape">
              <a:avLst/>
            </a:prstTxWarp>
          </a:bodyPr>
          <a:lstStyle/>
          <a:p>
            <a:endParaRPr altLang="en-US" lang="zh-CN">
              <a:solidFill>
                <a:schemeClr val="accent1"/>
              </a:solidFill>
            </a:endParaRPr>
          </a:p>
        </p:txBody>
      </p:sp>
      <p:sp>
        <p:nvSpPr>
          <p:cNvPr id="13" name="TextBox 12"/>
          <p:cNvSpPr txBox="1"/>
          <p:nvPr/>
        </p:nvSpPr>
        <p:spPr>
          <a:xfrm>
            <a:off x="3209611" y="3204493"/>
            <a:ext cx="7497284" cy="868674"/>
          </a:xfrm>
          <a:prstGeom prst="rect">
            <a:avLst/>
          </a:prstGeom>
          <a:noFill/>
        </p:spPr>
        <p:txBody>
          <a:bodyPr bIns="45717" lIns="91434" rIns="91434" rtlCol="0" tIns="45717" wrap="square">
            <a:spAutoFit/>
          </a:bodyPr>
          <a:lstStyle>
            <a:defPPr>
              <a:defRPr lang="zh-CN"/>
            </a:defPPr>
            <a:lvl1pPr algn="just">
              <a:defRPr sz="2400">
                <a:solidFill>
                  <a:schemeClr val="accent1"/>
                </a:solidFill>
                <a:latin typeface="+mj-ea"/>
                <a:ea typeface="+mj-ea"/>
              </a:defRPr>
            </a:lvl1pPr>
          </a:lstStyle>
          <a:p>
            <a:r>
              <a:rPr altLang="en-US" lang="zh-CN" sz="1700"/>
              <a:t>以人为本的文化管理，是以高素质的员工为中心，把员工自我价值的实现，与企业的发展目标相融合，把管理制度的强制性实施，改变为员工自觉遵守和执行，这是对严格规范管理的升华。尊重理解员工，与员工全面沟通</a:t>
            </a:r>
          </a:p>
        </p:txBody>
      </p:sp>
      <p:sp>
        <p:nvSpPr>
          <p:cNvPr id="14" name="TextBox 13"/>
          <p:cNvSpPr txBox="1"/>
          <p:nvPr/>
        </p:nvSpPr>
        <p:spPr>
          <a:xfrm>
            <a:off x="1531262" y="3622958"/>
            <a:ext cx="1500087" cy="365754"/>
          </a:xfrm>
          <a:prstGeom prst="rect">
            <a:avLst/>
          </a:prstGeom>
          <a:noFill/>
        </p:spPr>
        <p:txBody>
          <a:bodyPr bIns="45717" lIns="91434" rIns="91434" rtlCol="0" tIns="45717" wrap="square">
            <a:spAutoFit/>
          </a:bodyPr>
          <a:lstStyle/>
          <a:p>
            <a:pPr algn="ctr"/>
            <a:r>
              <a:rPr altLang="en-US" b="1" lang="zh-CN">
                <a:solidFill>
                  <a:schemeClr val="accent2"/>
                </a:solidFill>
                <a:latin typeface="+mj-ea"/>
                <a:ea typeface="+mj-ea"/>
              </a:rPr>
              <a:t>以人为本</a:t>
            </a:r>
          </a:p>
        </p:txBody>
      </p:sp>
      <p:sp>
        <p:nvSpPr>
          <p:cNvPr id="15" name="Freeform 14"/>
          <p:cNvSpPr/>
          <p:nvPr/>
        </p:nvSpPr>
        <p:spPr bwMode="auto">
          <a:xfrm>
            <a:off x="1578468" y="4997354"/>
            <a:ext cx="1376064" cy="1375164"/>
          </a:xfrm>
          <a:custGeom>
            <a:gdLst>
              <a:gd fmla="*/ 3227 w 3227" name="T0"/>
              <a:gd fmla="*/ 1634 h 3227" name="T1"/>
              <a:gd fmla="*/ 1614 w 3227" name="T2"/>
              <a:gd fmla="*/ 3227 h 3227" name="T3"/>
              <a:gd fmla="*/ 0 w 3227" name="T4"/>
              <a:gd fmla="*/ 1613 h 3227" name="T5"/>
              <a:gd fmla="*/ 1593 w 3227" name="T6"/>
              <a:gd fmla="*/ 0 h 3227" name="T7"/>
              <a:gd fmla="*/ 1593 w 3227" name="T8"/>
              <a:gd fmla="*/ 0 h 3227" name="T9"/>
              <a:gd fmla="*/ 1614 w 3227" name="T10"/>
              <a:gd fmla="*/ 0 h 3227" name="T11"/>
              <a:gd fmla="*/ 3227 w 3227" name="T12"/>
              <a:gd fmla="*/ 0 h 3227" name="T13"/>
              <a:gd fmla="*/ 3227 w 3227" name="T14"/>
              <a:gd fmla="*/ 1613 h 3227" name="T15"/>
              <a:gd fmla="*/ 3227 w 3227" name="T16"/>
              <a:gd fmla="*/ 1634 h 32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227" w="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chemeClr val="bg2"/>
          </a:solidFill>
          <a:ln>
            <a:noFill/>
          </a:ln>
        </p:spPr>
        <p:txBody>
          <a:bodyPr anchor="t" anchorCtr="0" bIns="45717" compatLnSpc="1" lIns="91434" numCol="1" rIns="91434" tIns="45717" vert="horz" wrap="square">
            <a:prstTxWarp prst="textNoShape">
              <a:avLst/>
            </a:prstTxWarp>
          </a:bodyPr>
          <a:lstStyle/>
          <a:p>
            <a:endParaRPr altLang="en-US" lang="zh-CN">
              <a:solidFill>
                <a:schemeClr val="accent1"/>
              </a:solidFill>
            </a:endParaRPr>
          </a:p>
        </p:txBody>
      </p:sp>
      <p:sp>
        <p:nvSpPr>
          <p:cNvPr id="16" name="TextBox 15"/>
          <p:cNvSpPr txBox="1"/>
          <p:nvPr/>
        </p:nvSpPr>
        <p:spPr>
          <a:xfrm>
            <a:off x="3209611" y="5302950"/>
            <a:ext cx="7497284" cy="640074"/>
          </a:xfrm>
          <a:prstGeom prst="rect">
            <a:avLst/>
          </a:prstGeom>
          <a:noFill/>
        </p:spPr>
        <p:txBody>
          <a:bodyPr bIns="45717" lIns="91434" rIns="91434" rtlCol="0" tIns="45717" wrap="square">
            <a:spAutoFit/>
          </a:bodyPr>
          <a:lstStyle/>
          <a:p>
            <a:pPr algn="just"/>
            <a:r>
              <a:rPr altLang="en-US" lang="zh-CN" smtClean="0">
                <a:solidFill>
                  <a:schemeClr val="accent1"/>
                </a:solidFill>
                <a:latin typeface="+mj-ea"/>
                <a:ea typeface="+mj-ea"/>
              </a:rPr>
              <a:t>这个世界最可怕的之处就是：比我们更优秀的人比我还可要勤奋，我们还有什么理由不努力的。</a:t>
            </a:r>
          </a:p>
        </p:txBody>
      </p:sp>
      <p:sp>
        <p:nvSpPr>
          <p:cNvPr id="17" name="TextBox 16"/>
          <p:cNvSpPr txBox="1"/>
          <p:nvPr/>
        </p:nvSpPr>
        <p:spPr>
          <a:xfrm>
            <a:off x="1498742" y="5422720"/>
            <a:ext cx="1532607" cy="365754"/>
          </a:xfrm>
          <a:prstGeom prst="rect">
            <a:avLst/>
          </a:prstGeom>
          <a:noFill/>
        </p:spPr>
        <p:txBody>
          <a:bodyPr bIns="45717" lIns="91434" rIns="91434" rtlCol="0" tIns="45717" wrap="square">
            <a:spAutoFit/>
          </a:bodyPr>
          <a:lstStyle/>
          <a:p>
            <a:pPr algn="ctr"/>
            <a:r>
              <a:rPr altLang="en-US" b="1" lang="zh-CN">
                <a:solidFill>
                  <a:schemeClr val="accent2"/>
                </a:solidFill>
                <a:latin typeface="+mj-ea"/>
                <a:ea typeface="+mj-ea"/>
              </a:rPr>
              <a:t>勤奋务实</a:t>
            </a:r>
          </a:p>
        </p:txBody>
      </p:sp>
    </p:spTree>
    <p:extLst>
      <p:ext uri="{BB962C8B-B14F-4D97-AF65-F5344CB8AC3E}">
        <p14:creationId val="3333288950"/>
      </p:ext>
    </p:extLst>
  </p:cSld>
  <p:clrMapOvr>
    <a:masterClrMapping/>
  </p:clrMapOvr>
  <mc:AlternateContent>
    <mc:Choice Requires="p14">
      <p:transition advTm="4932" p14:dur="800" spd="slow">
        <p14:gallery dir="l"/>
      </p:transition>
    </mc:Choice>
    <mc:Fallback>
      <p:transition advTm="4932"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300" fill="hold" id="7"/>
                                        <p:tgtEl>
                                          <p:spTgt spid="5"/>
                                        </p:tgtEl>
                                        <p:attrNameLst>
                                          <p:attrName>ppt_x</p:attrName>
                                        </p:attrNameLst>
                                      </p:cBhvr>
                                      <p:tavLst>
                                        <p:tav tm="0">
                                          <p:val>
                                            <p:strVal val="0-#ppt_w/2"/>
                                          </p:val>
                                        </p:tav>
                                        <p:tav tm="100000">
                                          <p:val>
                                            <p:strVal val="#ppt_x"/>
                                          </p:val>
                                        </p:tav>
                                      </p:tavLst>
                                    </p:anim>
                                    <p:anim calcmode="lin" valueType="num">
                                      <p:cBhvr additive="base">
                                        <p:cTn dur="300" fill="hold" id="8"/>
                                        <p:tgtEl>
                                          <p:spTgt spid="5"/>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300" fill="hold" id="11"/>
                                        <p:tgtEl>
                                          <p:spTgt spid="6"/>
                                        </p:tgtEl>
                                        <p:attrNameLst>
                                          <p:attrName>ppt_x</p:attrName>
                                        </p:attrNameLst>
                                      </p:cBhvr>
                                      <p:tavLst>
                                        <p:tav tm="0">
                                          <p:val>
                                            <p:strVal val="0-#ppt_w/2"/>
                                          </p:val>
                                        </p:tav>
                                        <p:tav tm="100000">
                                          <p:val>
                                            <p:strVal val="#ppt_x"/>
                                          </p:val>
                                        </p:tav>
                                      </p:tavLst>
                                    </p:anim>
                                    <p:anim calcmode="lin" valueType="num">
                                      <p:cBhvr additive="base">
                                        <p:cTn dur="300" fill="hold" id="12"/>
                                        <p:tgtEl>
                                          <p:spTgt spid="6"/>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10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300" fill="hold" id="15"/>
                                        <p:tgtEl>
                                          <p:spTgt spid="7"/>
                                        </p:tgtEl>
                                        <p:attrNameLst>
                                          <p:attrName>ppt_x</p:attrName>
                                        </p:attrNameLst>
                                      </p:cBhvr>
                                      <p:tavLst>
                                        <p:tav tm="0">
                                          <p:val>
                                            <p:strVal val="0-#ppt_w/2"/>
                                          </p:val>
                                        </p:tav>
                                        <p:tav tm="100000">
                                          <p:val>
                                            <p:strVal val="#ppt_x"/>
                                          </p:val>
                                        </p:tav>
                                      </p:tavLst>
                                    </p:anim>
                                    <p:anim calcmode="lin" valueType="num">
                                      <p:cBhvr additive="base">
                                        <p:cTn dur="300" fill="hold" id="16"/>
                                        <p:tgtEl>
                                          <p:spTgt spid="7"/>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400"/>
                            </p:stCondLst>
                            <p:childTnLst>
                              <p:par>
                                <p:cTn fill="hold" grpId="0" id="18" nodeType="afterEffect" presetClass="entr" presetID="56" presetSubtype="0">
                                  <p:stCondLst>
                                    <p:cond delay="0"/>
                                  </p:stCondLst>
                                  <p:iterate type="lt">
                                    <p:tmPct val="10000"/>
                                  </p:iterate>
                                  <p:childTnLst>
                                    <p:set>
                                      <p:cBhvr>
                                        <p:cTn dur="1" fill="hold" id="19">
                                          <p:stCondLst>
                                            <p:cond delay="0"/>
                                          </p:stCondLst>
                                        </p:cTn>
                                        <p:tgtEl>
                                          <p:spTgt spid="55"/>
                                        </p:tgtEl>
                                        <p:attrNameLst>
                                          <p:attrName>style.visibility</p:attrName>
                                        </p:attrNameLst>
                                      </p:cBhvr>
                                      <p:to>
                                        <p:strVal val="visible"/>
                                      </p:to>
                                    </p:set>
                                    <p:anim by="(-#ppt_w*2)" calcmode="lin" valueType="num">
                                      <p:cBhvr rctx="PPT">
                                        <p:cTn autoRev="1" dur="200" fill="hold" id="20">
                                          <p:stCondLst>
                                            <p:cond delay="0"/>
                                          </p:stCondLst>
                                        </p:cTn>
                                        <p:tgtEl>
                                          <p:spTgt spid="55"/>
                                        </p:tgtEl>
                                        <p:attrNameLst>
                                          <p:attrName>ppt_w</p:attrName>
                                        </p:attrNameLst>
                                      </p:cBhvr>
                                    </p:anim>
                                    <p:anim by="(#ppt_w*0.50)" calcmode="lin" valueType="num">
                                      <p:cBhvr>
                                        <p:cTn autoRev="1" decel="50000" dur="200" fill="hold" id="21">
                                          <p:stCondLst>
                                            <p:cond delay="0"/>
                                          </p:stCondLst>
                                        </p:cTn>
                                        <p:tgtEl>
                                          <p:spTgt spid="55"/>
                                        </p:tgtEl>
                                        <p:attrNameLst>
                                          <p:attrName>ppt_x</p:attrName>
                                        </p:attrNameLst>
                                      </p:cBhvr>
                                    </p:anim>
                                    <p:anim calcmode="lin" from="(-#ppt_h/2)" to="(#ppt_y)" valueType="num">
                                      <p:cBhvr>
                                        <p:cTn dur="400" fill="hold" id="22">
                                          <p:stCondLst>
                                            <p:cond delay="0"/>
                                          </p:stCondLst>
                                        </p:cTn>
                                        <p:tgtEl>
                                          <p:spTgt spid="55"/>
                                        </p:tgtEl>
                                        <p:attrNameLst>
                                          <p:attrName>ppt_y</p:attrName>
                                        </p:attrNameLst>
                                      </p:cBhvr>
                                    </p:anim>
                                    <p:animRot by="21600000">
                                      <p:cBhvr>
                                        <p:cTn dur="400" fill="hold" id="23">
                                          <p:stCondLst>
                                            <p:cond delay="0"/>
                                          </p:stCondLst>
                                        </p:cTn>
                                        <p:tgtEl>
                                          <p:spTgt spid="55"/>
                                        </p:tgtEl>
                                        <p:attrNameLst>
                                          <p:attrName>r</p:attrName>
                                        </p:attrNameLst>
                                      </p:cBhvr>
                                    </p:animRot>
                                  </p:childTnLst>
                                </p:cTn>
                              </p:par>
                              <p:par>
                                <p:cTn fill="hold" grpId="0" id="24" nodeType="withEffect" presetClass="entr" presetID="1" presetSubtype="0">
                                  <p:stCondLst>
                                    <p:cond delay="200"/>
                                  </p:stCondLst>
                                  <p:childTnLst>
                                    <p:set>
                                      <p:cBhvr>
                                        <p:cTn dur="1" fill="hold" id="25">
                                          <p:stCondLst>
                                            <p:cond delay="0"/>
                                          </p:stCondLst>
                                        </p:cTn>
                                        <p:tgtEl>
                                          <p:spTgt spid="8"/>
                                        </p:tgtEl>
                                        <p:attrNameLst>
                                          <p:attrName>style.visibility</p:attrName>
                                        </p:attrNameLst>
                                      </p:cBhvr>
                                      <p:to>
                                        <p:strVal val="visible"/>
                                      </p:to>
                                    </p:set>
                                  </p:childTnLst>
                                </p:cTn>
                              </p:par>
                              <p:par>
                                <p:cTn accel="50000" fill="hold" grpId="1" id="26" nodeType="withEffect" presetClass="path" presetID="35" presetSubtype="0">
                                  <p:stCondLst>
                                    <p:cond delay="200"/>
                                  </p:stCondLst>
                                  <p:childTnLst>
                                    <p:animMotion origin="layout" path="M -6.25E-07 7.40741E-07 L -0.25026 0.27477" pathEditMode="relative" ptsTypes="AA" rAng="0">
                                      <p:cBhvr>
                                        <p:cTn dur="500" fill="hold" id="27" spd="-100000"/>
                                        <p:tgtEl>
                                          <p:spTgt spid="8"/>
                                        </p:tgtEl>
                                        <p:attrNameLst>
                                          <p:attrName>ppt_x</p:attrName>
                                          <p:attrName>ppt_y</p:attrName>
                                        </p:attrNameLst>
                                      </p:cBhvr>
                                      <p:rCtr x="-12513" y="13727"/>
                                    </p:animMotion>
                                  </p:childTnLst>
                                </p:cTn>
                              </p:par>
                              <p:par>
                                <p:cTn fill="hold" grpId="0" id="28" nodeType="withEffect" presetClass="entr" presetID="1" presetSubtype="0">
                                  <p:stCondLst>
                                    <p:cond delay="200"/>
                                  </p:stCondLst>
                                  <p:childTnLst>
                                    <p:set>
                                      <p:cBhvr>
                                        <p:cTn dur="1" fill="hold" id="29">
                                          <p:stCondLst>
                                            <p:cond delay="0"/>
                                          </p:stCondLst>
                                        </p:cTn>
                                        <p:tgtEl>
                                          <p:spTgt spid="12"/>
                                        </p:tgtEl>
                                        <p:attrNameLst>
                                          <p:attrName>style.visibility</p:attrName>
                                        </p:attrNameLst>
                                      </p:cBhvr>
                                      <p:to>
                                        <p:strVal val="visible"/>
                                      </p:to>
                                    </p:set>
                                  </p:childTnLst>
                                </p:cTn>
                              </p:par>
                              <p:par>
                                <p:cTn accel="50000" fill="hold" grpId="1" id="30" nodeType="withEffect" presetClass="path" presetID="35" presetSubtype="0">
                                  <p:stCondLst>
                                    <p:cond delay="200"/>
                                  </p:stCondLst>
                                  <p:childTnLst>
                                    <p:animMotion origin="layout" path="M -6.25E-07 2.22222E-06 L -0.25026 2.22222E-06" pathEditMode="relative" ptsTypes="AA" rAng="0">
                                      <p:cBhvr>
                                        <p:cTn dur="500" fill="hold" id="31" spd="-100000"/>
                                        <p:tgtEl>
                                          <p:spTgt spid="12"/>
                                        </p:tgtEl>
                                        <p:attrNameLst>
                                          <p:attrName>ppt_x</p:attrName>
                                          <p:attrName>ppt_y</p:attrName>
                                        </p:attrNameLst>
                                      </p:cBhvr>
                                      <p:rCtr x="-12513" y="0"/>
                                    </p:animMotion>
                                  </p:childTnLst>
                                </p:cTn>
                              </p:par>
                              <p:par>
                                <p:cTn fill="hold" grpId="0" id="32" nodeType="withEffect" presetClass="entr" presetID="1" presetSubtype="0">
                                  <p:stCondLst>
                                    <p:cond delay="200"/>
                                  </p:stCondLst>
                                  <p:childTnLst>
                                    <p:set>
                                      <p:cBhvr>
                                        <p:cTn dur="1" fill="hold" id="33">
                                          <p:stCondLst>
                                            <p:cond delay="0"/>
                                          </p:stCondLst>
                                        </p:cTn>
                                        <p:tgtEl>
                                          <p:spTgt spid="15"/>
                                        </p:tgtEl>
                                        <p:attrNameLst>
                                          <p:attrName>style.visibility</p:attrName>
                                        </p:attrNameLst>
                                      </p:cBhvr>
                                      <p:to>
                                        <p:strVal val="visible"/>
                                      </p:to>
                                    </p:set>
                                  </p:childTnLst>
                                </p:cTn>
                              </p:par>
                              <p:par>
                                <p:cTn accel="50000" fill="hold" grpId="1" id="34" nodeType="withEffect" presetClass="path" presetID="35" presetSubtype="0">
                                  <p:stCondLst>
                                    <p:cond delay="200"/>
                                  </p:stCondLst>
                                  <p:childTnLst>
                                    <p:animMotion origin="layout" path="M -6.25E-07 4.81481E-06 L -0.25026 -0.25741" pathEditMode="relative" ptsTypes="AA" rAng="0">
                                      <p:cBhvr>
                                        <p:cTn dur="500" fill="hold" id="35" spd="-100000"/>
                                        <p:tgtEl>
                                          <p:spTgt spid="15"/>
                                        </p:tgtEl>
                                        <p:attrNameLst>
                                          <p:attrName>ppt_x</p:attrName>
                                          <p:attrName>ppt_y</p:attrName>
                                        </p:attrNameLst>
                                      </p:cBhvr>
                                      <p:rCtr x="-12513" y="-12870"/>
                                    </p:animMotion>
                                  </p:childTnLst>
                                </p:cTn>
                              </p:par>
                            </p:childTnLst>
                          </p:cTn>
                        </p:par>
                        <p:par>
                          <p:cTn fill="hold" id="36" nodeType="afterGroup">
                            <p:stCondLst>
                              <p:cond delay="1100"/>
                            </p:stCondLst>
                            <p:childTnLst>
                              <p:par>
                                <p:cTn fill="hold" grpId="0" id="37" nodeType="afterEffect" presetClass="entr" presetID="31" presetSubtype="0">
                                  <p:stCondLst>
                                    <p:cond delay="0"/>
                                  </p:stCondLst>
                                  <p:childTnLst>
                                    <p:set>
                                      <p:cBhvr>
                                        <p:cTn dur="1" fill="hold" id="38">
                                          <p:stCondLst>
                                            <p:cond delay="0"/>
                                          </p:stCondLst>
                                        </p:cTn>
                                        <p:tgtEl>
                                          <p:spTgt spid="11"/>
                                        </p:tgtEl>
                                        <p:attrNameLst>
                                          <p:attrName>style.visibility</p:attrName>
                                        </p:attrNameLst>
                                      </p:cBhvr>
                                      <p:to>
                                        <p:strVal val="visible"/>
                                      </p:to>
                                    </p:set>
                                    <p:anim calcmode="lin" valueType="num">
                                      <p:cBhvr>
                                        <p:cTn dur="400" fill="hold" id="39"/>
                                        <p:tgtEl>
                                          <p:spTgt spid="11"/>
                                        </p:tgtEl>
                                        <p:attrNameLst>
                                          <p:attrName>ppt_w</p:attrName>
                                        </p:attrNameLst>
                                      </p:cBhvr>
                                      <p:tavLst>
                                        <p:tav tm="0">
                                          <p:val>
                                            <p:fltVal val="0"/>
                                          </p:val>
                                        </p:tav>
                                        <p:tav tm="100000">
                                          <p:val>
                                            <p:strVal val="#ppt_w"/>
                                          </p:val>
                                        </p:tav>
                                      </p:tavLst>
                                    </p:anim>
                                    <p:anim calcmode="lin" valueType="num">
                                      <p:cBhvr>
                                        <p:cTn dur="400" fill="hold" id="40"/>
                                        <p:tgtEl>
                                          <p:spTgt spid="11"/>
                                        </p:tgtEl>
                                        <p:attrNameLst>
                                          <p:attrName>ppt_h</p:attrName>
                                        </p:attrNameLst>
                                      </p:cBhvr>
                                      <p:tavLst>
                                        <p:tav tm="0">
                                          <p:val>
                                            <p:fltVal val="0"/>
                                          </p:val>
                                        </p:tav>
                                        <p:tav tm="100000">
                                          <p:val>
                                            <p:strVal val="#ppt_h"/>
                                          </p:val>
                                        </p:tav>
                                      </p:tavLst>
                                    </p:anim>
                                    <p:anim calcmode="lin" valueType="num">
                                      <p:cBhvr>
                                        <p:cTn dur="400" fill="hold" id="41"/>
                                        <p:tgtEl>
                                          <p:spTgt spid="11"/>
                                        </p:tgtEl>
                                        <p:attrNameLst>
                                          <p:attrName>style.rotation</p:attrName>
                                        </p:attrNameLst>
                                      </p:cBhvr>
                                      <p:tavLst>
                                        <p:tav tm="0">
                                          <p:val>
                                            <p:fltVal val="90"/>
                                          </p:val>
                                        </p:tav>
                                        <p:tav tm="100000">
                                          <p:val>
                                            <p:fltVal val="0"/>
                                          </p:val>
                                        </p:tav>
                                      </p:tavLst>
                                    </p:anim>
                                    <p:animEffect filter="fade" transition="in">
                                      <p:cBhvr>
                                        <p:cTn dur="400" id="42"/>
                                        <p:tgtEl>
                                          <p:spTgt spid="11"/>
                                        </p:tgtEl>
                                      </p:cBhvr>
                                    </p:animEffect>
                                  </p:childTnLst>
                                </p:cTn>
                              </p:par>
                            </p:childTnLst>
                          </p:cTn>
                        </p:par>
                        <p:par>
                          <p:cTn fill="hold" id="43" nodeType="afterGroup">
                            <p:stCondLst>
                              <p:cond delay="1500"/>
                            </p:stCondLst>
                            <p:childTnLst>
                              <p:par>
                                <p:cTn fill="hold" grpId="0" id="44" nodeType="afterEffect" presetClass="entr" presetID="42" presetSubtype="0">
                                  <p:stCondLst>
                                    <p:cond delay="0"/>
                                  </p:stCondLst>
                                  <p:childTnLst>
                                    <p:set>
                                      <p:cBhvr>
                                        <p:cTn dur="1" fill="hold" id="45">
                                          <p:stCondLst>
                                            <p:cond delay="0"/>
                                          </p:stCondLst>
                                        </p:cTn>
                                        <p:tgtEl>
                                          <p:spTgt spid="9"/>
                                        </p:tgtEl>
                                        <p:attrNameLst>
                                          <p:attrName>style.visibility</p:attrName>
                                        </p:attrNameLst>
                                      </p:cBhvr>
                                      <p:to>
                                        <p:strVal val="visible"/>
                                      </p:to>
                                    </p:set>
                                    <p:animEffect filter="fade" transition="in">
                                      <p:cBhvr>
                                        <p:cTn dur="600" id="46"/>
                                        <p:tgtEl>
                                          <p:spTgt spid="9"/>
                                        </p:tgtEl>
                                      </p:cBhvr>
                                    </p:animEffect>
                                    <p:anim calcmode="lin" valueType="num">
                                      <p:cBhvr>
                                        <p:cTn dur="600" fill="hold" id="47"/>
                                        <p:tgtEl>
                                          <p:spTgt spid="9"/>
                                        </p:tgtEl>
                                        <p:attrNameLst>
                                          <p:attrName>ppt_x</p:attrName>
                                        </p:attrNameLst>
                                      </p:cBhvr>
                                      <p:tavLst>
                                        <p:tav tm="0">
                                          <p:val>
                                            <p:strVal val="#ppt_x"/>
                                          </p:val>
                                        </p:tav>
                                        <p:tav tm="100000">
                                          <p:val>
                                            <p:strVal val="#ppt_x"/>
                                          </p:val>
                                        </p:tav>
                                      </p:tavLst>
                                    </p:anim>
                                    <p:anim calcmode="lin" valueType="num">
                                      <p:cBhvr>
                                        <p:cTn dur="600" fill="hold" id="48"/>
                                        <p:tgtEl>
                                          <p:spTgt spid="9"/>
                                        </p:tgtEl>
                                        <p:attrNameLst>
                                          <p:attrName>ppt_y</p:attrName>
                                        </p:attrNameLst>
                                      </p:cBhvr>
                                      <p:tavLst>
                                        <p:tav tm="0">
                                          <p:val>
                                            <p:strVal val="#ppt_y+.1"/>
                                          </p:val>
                                        </p:tav>
                                        <p:tav tm="100000">
                                          <p:val>
                                            <p:strVal val="#ppt_y"/>
                                          </p:val>
                                        </p:tav>
                                      </p:tavLst>
                                    </p:anim>
                                  </p:childTnLst>
                                </p:cTn>
                              </p:par>
                            </p:childTnLst>
                          </p:cTn>
                        </p:par>
                        <p:par>
                          <p:cTn fill="hold" id="49" nodeType="afterGroup">
                            <p:stCondLst>
                              <p:cond delay="2100"/>
                            </p:stCondLst>
                            <p:childTnLst>
                              <p:par>
                                <p:cTn fill="hold" grpId="0" id="50" nodeType="afterEffect" presetClass="entr" presetID="31" presetSubtype="0">
                                  <p:stCondLst>
                                    <p:cond delay="0"/>
                                  </p:stCondLst>
                                  <p:childTnLst>
                                    <p:set>
                                      <p:cBhvr>
                                        <p:cTn dur="1" fill="hold" id="51">
                                          <p:stCondLst>
                                            <p:cond delay="0"/>
                                          </p:stCondLst>
                                        </p:cTn>
                                        <p:tgtEl>
                                          <p:spTgt spid="14"/>
                                        </p:tgtEl>
                                        <p:attrNameLst>
                                          <p:attrName>style.visibility</p:attrName>
                                        </p:attrNameLst>
                                      </p:cBhvr>
                                      <p:to>
                                        <p:strVal val="visible"/>
                                      </p:to>
                                    </p:set>
                                    <p:anim calcmode="lin" valueType="num">
                                      <p:cBhvr>
                                        <p:cTn dur="400" fill="hold" id="52"/>
                                        <p:tgtEl>
                                          <p:spTgt spid="14"/>
                                        </p:tgtEl>
                                        <p:attrNameLst>
                                          <p:attrName>ppt_w</p:attrName>
                                        </p:attrNameLst>
                                      </p:cBhvr>
                                      <p:tavLst>
                                        <p:tav tm="0">
                                          <p:val>
                                            <p:fltVal val="0"/>
                                          </p:val>
                                        </p:tav>
                                        <p:tav tm="100000">
                                          <p:val>
                                            <p:strVal val="#ppt_w"/>
                                          </p:val>
                                        </p:tav>
                                      </p:tavLst>
                                    </p:anim>
                                    <p:anim calcmode="lin" valueType="num">
                                      <p:cBhvr>
                                        <p:cTn dur="400" fill="hold" id="53"/>
                                        <p:tgtEl>
                                          <p:spTgt spid="14"/>
                                        </p:tgtEl>
                                        <p:attrNameLst>
                                          <p:attrName>ppt_h</p:attrName>
                                        </p:attrNameLst>
                                      </p:cBhvr>
                                      <p:tavLst>
                                        <p:tav tm="0">
                                          <p:val>
                                            <p:fltVal val="0"/>
                                          </p:val>
                                        </p:tav>
                                        <p:tav tm="100000">
                                          <p:val>
                                            <p:strVal val="#ppt_h"/>
                                          </p:val>
                                        </p:tav>
                                      </p:tavLst>
                                    </p:anim>
                                    <p:anim calcmode="lin" valueType="num">
                                      <p:cBhvr>
                                        <p:cTn dur="400" fill="hold" id="54"/>
                                        <p:tgtEl>
                                          <p:spTgt spid="14"/>
                                        </p:tgtEl>
                                        <p:attrNameLst>
                                          <p:attrName>style.rotation</p:attrName>
                                        </p:attrNameLst>
                                      </p:cBhvr>
                                      <p:tavLst>
                                        <p:tav tm="0">
                                          <p:val>
                                            <p:fltVal val="90"/>
                                          </p:val>
                                        </p:tav>
                                        <p:tav tm="100000">
                                          <p:val>
                                            <p:fltVal val="0"/>
                                          </p:val>
                                        </p:tav>
                                      </p:tavLst>
                                    </p:anim>
                                    <p:animEffect filter="fade" transition="in">
                                      <p:cBhvr>
                                        <p:cTn dur="400" id="55"/>
                                        <p:tgtEl>
                                          <p:spTgt spid="14"/>
                                        </p:tgtEl>
                                      </p:cBhvr>
                                    </p:animEffect>
                                  </p:childTnLst>
                                </p:cTn>
                              </p:par>
                            </p:childTnLst>
                          </p:cTn>
                        </p:par>
                        <p:par>
                          <p:cTn fill="hold" id="56" nodeType="afterGroup">
                            <p:stCondLst>
                              <p:cond delay="2500"/>
                            </p:stCondLst>
                            <p:childTnLst>
                              <p:par>
                                <p:cTn fill="hold" grpId="0" id="57" nodeType="afterEffect" presetClass="entr" presetID="42" presetSubtype="0">
                                  <p:stCondLst>
                                    <p:cond delay="0"/>
                                  </p:stCondLst>
                                  <p:childTnLst>
                                    <p:set>
                                      <p:cBhvr>
                                        <p:cTn dur="1" fill="hold" id="58">
                                          <p:stCondLst>
                                            <p:cond delay="0"/>
                                          </p:stCondLst>
                                        </p:cTn>
                                        <p:tgtEl>
                                          <p:spTgt spid="13"/>
                                        </p:tgtEl>
                                        <p:attrNameLst>
                                          <p:attrName>style.visibility</p:attrName>
                                        </p:attrNameLst>
                                      </p:cBhvr>
                                      <p:to>
                                        <p:strVal val="visible"/>
                                      </p:to>
                                    </p:set>
                                    <p:animEffect filter="fade" transition="in">
                                      <p:cBhvr>
                                        <p:cTn dur="600" id="59"/>
                                        <p:tgtEl>
                                          <p:spTgt spid="13"/>
                                        </p:tgtEl>
                                      </p:cBhvr>
                                    </p:animEffect>
                                    <p:anim calcmode="lin" valueType="num">
                                      <p:cBhvr>
                                        <p:cTn dur="600" fill="hold" id="60"/>
                                        <p:tgtEl>
                                          <p:spTgt spid="13"/>
                                        </p:tgtEl>
                                        <p:attrNameLst>
                                          <p:attrName>ppt_x</p:attrName>
                                        </p:attrNameLst>
                                      </p:cBhvr>
                                      <p:tavLst>
                                        <p:tav tm="0">
                                          <p:val>
                                            <p:strVal val="#ppt_x"/>
                                          </p:val>
                                        </p:tav>
                                        <p:tav tm="100000">
                                          <p:val>
                                            <p:strVal val="#ppt_x"/>
                                          </p:val>
                                        </p:tav>
                                      </p:tavLst>
                                    </p:anim>
                                    <p:anim calcmode="lin" valueType="num">
                                      <p:cBhvr>
                                        <p:cTn dur="600" fill="hold" id="61"/>
                                        <p:tgtEl>
                                          <p:spTgt spid="13"/>
                                        </p:tgtEl>
                                        <p:attrNameLst>
                                          <p:attrName>ppt_y</p:attrName>
                                        </p:attrNameLst>
                                      </p:cBhvr>
                                      <p:tavLst>
                                        <p:tav tm="0">
                                          <p:val>
                                            <p:strVal val="#ppt_y+.1"/>
                                          </p:val>
                                        </p:tav>
                                        <p:tav tm="100000">
                                          <p:val>
                                            <p:strVal val="#ppt_y"/>
                                          </p:val>
                                        </p:tav>
                                      </p:tavLst>
                                    </p:anim>
                                  </p:childTnLst>
                                </p:cTn>
                              </p:par>
                            </p:childTnLst>
                          </p:cTn>
                        </p:par>
                        <p:par>
                          <p:cTn fill="hold" id="62" nodeType="afterGroup">
                            <p:stCondLst>
                              <p:cond delay="3100"/>
                            </p:stCondLst>
                            <p:childTnLst>
                              <p:par>
                                <p:cTn fill="hold" grpId="0" id="63" nodeType="afterEffect" presetClass="entr" presetID="31" presetSubtype="0">
                                  <p:stCondLst>
                                    <p:cond delay="0"/>
                                  </p:stCondLst>
                                  <p:childTnLst>
                                    <p:set>
                                      <p:cBhvr>
                                        <p:cTn dur="1" fill="hold" id="64">
                                          <p:stCondLst>
                                            <p:cond delay="0"/>
                                          </p:stCondLst>
                                        </p:cTn>
                                        <p:tgtEl>
                                          <p:spTgt spid="17"/>
                                        </p:tgtEl>
                                        <p:attrNameLst>
                                          <p:attrName>style.visibility</p:attrName>
                                        </p:attrNameLst>
                                      </p:cBhvr>
                                      <p:to>
                                        <p:strVal val="visible"/>
                                      </p:to>
                                    </p:set>
                                    <p:anim calcmode="lin" valueType="num">
                                      <p:cBhvr>
                                        <p:cTn dur="400" fill="hold" id="65"/>
                                        <p:tgtEl>
                                          <p:spTgt spid="17"/>
                                        </p:tgtEl>
                                        <p:attrNameLst>
                                          <p:attrName>ppt_w</p:attrName>
                                        </p:attrNameLst>
                                      </p:cBhvr>
                                      <p:tavLst>
                                        <p:tav tm="0">
                                          <p:val>
                                            <p:fltVal val="0"/>
                                          </p:val>
                                        </p:tav>
                                        <p:tav tm="100000">
                                          <p:val>
                                            <p:strVal val="#ppt_w"/>
                                          </p:val>
                                        </p:tav>
                                      </p:tavLst>
                                    </p:anim>
                                    <p:anim calcmode="lin" valueType="num">
                                      <p:cBhvr>
                                        <p:cTn dur="400" fill="hold" id="66"/>
                                        <p:tgtEl>
                                          <p:spTgt spid="17"/>
                                        </p:tgtEl>
                                        <p:attrNameLst>
                                          <p:attrName>ppt_h</p:attrName>
                                        </p:attrNameLst>
                                      </p:cBhvr>
                                      <p:tavLst>
                                        <p:tav tm="0">
                                          <p:val>
                                            <p:fltVal val="0"/>
                                          </p:val>
                                        </p:tav>
                                        <p:tav tm="100000">
                                          <p:val>
                                            <p:strVal val="#ppt_h"/>
                                          </p:val>
                                        </p:tav>
                                      </p:tavLst>
                                    </p:anim>
                                    <p:anim calcmode="lin" valueType="num">
                                      <p:cBhvr>
                                        <p:cTn dur="400" fill="hold" id="67"/>
                                        <p:tgtEl>
                                          <p:spTgt spid="17"/>
                                        </p:tgtEl>
                                        <p:attrNameLst>
                                          <p:attrName>style.rotation</p:attrName>
                                        </p:attrNameLst>
                                      </p:cBhvr>
                                      <p:tavLst>
                                        <p:tav tm="0">
                                          <p:val>
                                            <p:fltVal val="90"/>
                                          </p:val>
                                        </p:tav>
                                        <p:tav tm="100000">
                                          <p:val>
                                            <p:fltVal val="0"/>
                                          </p:val>
                                        </p:tav>
                                      </p:tavLst>
                                    </p:anim>
                                    <p:animEffect filter="fade" transition="in">
                                      <p:cBhvr>
                                        <p:cTn dur="400" id="68"/>
                                        <p:tgtEl>
                                          <p:spTgt spid="17"/>
                                        </p:tgtEl>
                                      </p:cBhvr>
                                    </p:animEffect>
                                  </p:childTnLst>
                                </p:cTn>
                              </p:par>
                            </p:childTnLst>
                          </p:cTn>
                        </p:par>
                        <p:par>
                          <p:cTn fill="hold" id="69" nodeType="afterGroup">
                            <p:stCondLst>
                              <p:cond delay="3500"/>
                            </p:stCondLst>
                            <p:childTnLst>
                              <p:par>
                                <p:cTn fill="hold" grpId="0" id="70" nodeType="afterEffect" presetClass="entr" presetID="42" presetSubtype="0">
                                  <p:stCondLst>
                                    <p:cond delay="0"/>
                                  </p:stCondLst>
                                  <p:childTnLst>
                                    <p:set>
                                      <p:cBhvr>
                                        <p:cTn dur="1" fill="hold" id="71">
                                          <p:stCondLst>
                                            <p:cond delay="0"/>
                                          </p:stCondLst>
                                        </p:cTn>
                                        <p:tgtEl>
                                          <p:spTgt spid="16"/>
                                        </p:tgtEl>
                                        <p:attrNameLst>
                                          <p:attrName>style.visibility</p:attrName>
                                        </p:attrNameLst>
                                      </p:cBhvr>
                                      <p:to>
                                        <p:strVal val="visible"/>
                                      </p:to>
                                    </p:set>
                                    <p:animEffect filter="fade" transition="in">
                                      <p:cBhvr>
                                        <p:cTn dur="600" id="72"/>
                                        <p:tgtEl>
                                          <p:spTgt spid="16"/>
                                        </p:tgtEl>
                                      </p:cBhvr>
                                    </p:animEffect>
                                    <p:anim calcmode="lin" valueType="num">
                                      <p:cBhvr>
                                        <p:cTn dur="600" fill="hold" id="73"/>
                                        <p:tgtEl>
                                          <p:spTgt spid="16"/>
                                        </p:tgtEl>
                                        <p:attrNameLst>
                                          <p:attrName>ppt_x</p:attrName>
                                        </p:attrNameLst>
                                      </p:cBhvr>
                                      <p:tavLst>
                                        <p:tav tm="0">
                                          <p:val>
                                            <p:strVal val="#ppt_x"/>
                                          </p:val>
                                        </p:tav>
                                        <p:tav tm="100000">
                                          <p:val>
                                            <p:strVal val="#ppt_x"/>
                                          </p:val>
                                        </p:tav>
                                      </p:tavLst>
                                    </p:anim>
                                    <p:anim calcmode="lin" valueType="num">
                                      <p:cBhvr>
                                        <p:cTn dur="600" fill="hold" id="74"/>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5"/>
      <p:bldP grpId="0" spid="5"/>
      <p:bldP grpId="0" spid="6"/>
      <p:bldP grpId="0" spid="7"/>
      <p:bldP grpId="0" spid="8"/>
      <p:bldP grpId="1" spid="8"/>
      <p:bldP grpId="0" spid="9"/>
      <p:bldP grpId="0" spid="11"/>
      <p:bldP grpId="0" spid="12"/>
      <p:bldP grpId="1" spid="12"/>
      <p:bldP grpId="0" spid="13"/>
      <p:bldP grpId="0" spid="14"/>
      <p:bldP grpId="0" spid="15"/>
      <p:bldP grpId="1" spid="15"/>
      <p:bldP grpId="0" spid="16"/>
      <p:bldP grpId="0" spid="17"/>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3">
            <a:lum/>
          </a:blip>
          <a:stretch>
            <a:fillRect b="-3000" t="-3000"/>
          </a:stretch>
        </a:blipFill>
        <a:effectLst/>
      </p:bgPr>
    </p:bg>
    <p:spTree>
      <p:nvGrpSpPr>
        <p:cNvPr id="1" name=""/>
        <p:cNvGrpSpPr/>
        <p:nvPr/>
      </p:nvGrpSpPr>
      <p:grpSpPr>
        <a:xfrm>
          <a:off x="0" y="0"/>
          <a:ext cx="0" cy="0"/>
        </a:xfrm>
      </p:grpSpPr>
      <p:sp>
        <p:nvSpPr>
          <p:cNvPr id="5" name="Rectangle 5"/>
          <p:cNvSpPr>
            <a:spLocks noChangeArrowheads="1"/>
          </p:cNvSpPr>
          <p:nvPr/>
        </p:nvSpPr>
        <p:spPr bwMode="auto">
          <a:xfrm>
            <a:off x="0" y="2164258"/>
            <a:ext cx="2786013" cy="2529487"/>
          </a:xfrm>
          <a:prstGeom prst="rect">
            <a:avLst/>
          </a:prstGeom>
          <a:solidFill>
            <a:schemeClr val="accent4"/>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13" name="Oval 9"/>
          <p:cNvSpPr>
            <a:spLocks noChangeArrowheads="1"/>
          </p:cNvSpPr>
          <p:nvPr/>
        </p:nvSpPr>
        <p:spPr bwMode="auto">
          <a:xfrm>
            <a:off x="821253" y="2852936"/>
            <a:ext cx="1100664" cy="1108515"/>
          </a:xfrm>
          <a:prstGeom prst="ellipse">
            <a:avLst/>
          </a:prstGeom>
          <a:solidFill>
            <a:srgbClr val="FFFFFF"/>
          </a:solidFill>
          <a:ln cap="flat" w="10">
            <a:solidFill>
              <a:srgbClr val="FFFFFF"/>
            </a:solidFill>
            <a:prstDash val="solid"/>
            <a:miter lim="800000"/>
          </a:ln>
        </p:spPr>
        <p:txBody>
          <a:bodyPr anchor="t" anchorCtr="0" bIns="45717" compatLnSpc="1" lIns="91434" numCol="1" rIns="91434" tIns="45717" vert="horz" wrap="square">
            <a:prstTxWarp prst="textNoShape">
              <a:avLst/>
            </a:prstTxWarp>
          </a:bodyPr>
          <a:lstStyle/>
          <a:p>
            <a:endParaRPr altLang="en-US" lang="zh-CN"/>
          </a:p>
        </p:txBody>
      </p:sp>
      <p:sp>
        <p:nvSpPr>
          <p:cNvPr id="43" name="TextBox 42"/>
          <p:cNvSpPr txBox="1"/>
          <p:nvPr/>
        </p:nvSpPr>
        <p:spPr>
          <a:xfrm>
            <a:off x="3080224" y="3576600"/>
            <a:ext cx="6690565" cy="1127754"/>
          </a:xfrm>
          <a:prstGeom prst="rect">
            <a:avLst/>
          </a:prstGeom>
          <a:noFill/>
        </p:spPr>
        <p:txBody>
          <a:bodyPr bIns="45717" lIns="91434" rIns="91434" rtlCol="0" tIns="45717" wrap="square">
            <a:spAutoFit/>
          </a:bodyPr>
          <a:lstStyle>
            <a:defPPr>
              <a:defRPr lang="zh-CN"/>
            </a:defPPr>
            <a:lvl1pPr>
              <a:defRPr b="1" sz="6800">
                <a:solidFill>
                  <a:schemeClr val="accent1"/>
                </a:solidFill>
                <a:latin typeface="+mj-ea"/>
                <a:ea typeface="+mj-ea"/>
              </a:defRPr>
            </a:lvl1pPr>
          </a:lstStyle>
          <a:p>
            <a:r>
              <a:rPr altLang="en-US" lang="zh-CN" smtClean="0"/>
              <a:t>工作体会</a:t>
            </a:r>
          </a:p>
        </p:txBody>
      </p:sp>
      <p:sp>
        <p:nvSpPr>
          <p:cNvPr id="44" name="TextBox 43"/>
          <p:cNvSpPr txBox="1"/>
          <p:nvPr/>
        </p:nvSpPr>
        <p:spPr>
          <a:xfrm>
            <a:off x="3182075" y="2780315"/>
            <a:ext cx="1595958" cy="640074"/>
          </a:xfrm>
          <a:prstGeom prst="rect">
            <a:avLst/>
          </a:prstGeom>
          <a:noFill/>
        </p:spPr>
        <p:txBody>
          <a:bodyPr bIns="45717" lIns="91434" rIns="91434" rtlCol="0" tIns="45717" wrap="square">
            <a:spAutoFit/>
          </a:bodyPr>
          <a:lstStyle/>
          <a:p>
            <a:r>
              <a:rPr altLang="zh-CN" lang="en-US" sz="3600">
                <a:solidFill>
                  <a:schemeClr val="accent1"/>
                </a:solidFill>
                <a:latin typeface="+mn-ea"/>
                <a:ea typeface="+mn-ea"/>
              </a:rPr>
              <a:t>Part 3</a:t>
            </a:r>
          </a:p>
        </p:txBody>
      </p:sp>
      <p:sp>
        <p:nvSpPr>
          <p:cNvPr id="11" name="Freeform 10"/>
          <p:cNvSpPr>
            <a:spLocks noEditPoints="1"/>
          </p:cNvSpPr>
          <p:nvPr/>
        </p:nvSpPr>
        <p:spPr bwMode="auto">
          <a:xfrm>
            <a:off x="915420" y="2996894"/>
            <a:ext cx="765587" cy="820599"/>
          </a:xfrm>
          <a:custGeom>
            <a:gdLst>
              <a:gd fmla="*/ 255 w 674" name="T0"/>
              <a:gd fmla="*/ 448 h 720" name="T1"/>
              <a:gd fmla="*/ 243 w 674" name="T2"/>
              <a:gd fmla="*/ 407 h 720" name="T3"/>
              <a:gd fmla="*/ 295 w 674" name="T4"/>
              <a:gd fmla="*/ 196 h 720" name="T5"/>
              <a:gd fmla="*/ 350 w 674" name="T6"/>
              <a:gd fmla="*/ 367 h 720" name="T7"/>
              <a:gd fmla="*/ 418 w 674" name="T8"/>
              <a:gd fmla="*/ 169 h 720" name="T9"/>
              <a:gd fmla="*/ 267 w 674" name="T10"/>
              <a:gd fmla="*/ 336 h 720" name="T11"/>
              <a:gd fmla="*/ 254 w 674" name="T12"/>
              <a:gd fmla="*/ 358 h 720" name="T13"/>
              <a:gd fmla="*/ 346 w 674" name="T14"/>
              <a:gd fmla="*/ 412 h 720" name="T15"/>
              <a:gd fmla="*/ 445 w 674" name="T16"/>
              <a:gd fmla="*/ 144 h 720" name="T17"/>
              <a:gd fmla="*/ 449 w 674" name="T18"/>
              <a:gd fmla="*/ 91 h 720" name="T19"/>
              <a:gd fmla="*/ 445 w 674" name="T20"/>
              <a:gd fmla="*/ 144 h 720" name="T21"/>
              <a:gd fmla="*/ 526 w 674" name="T22"/>
              <a:gd fmla="*/ 170 h 720" name="T23"/>
              <a:gd fmla="*/ 474 w 674" name="T24"/>
              <a:gd fmla="*/ 174 h 720" name="T25"/>
              <a:gd fmla="*/ 385 w 674" name="T26"/>
              <a:gd fmla="*/ 121 h 720" name="T27"/>
              <a:gd fmla="*/ 363 w 674" name="T28"/>
              <a:gd fmla="*/ 73 h 720" name="T29"/>
              <a:gd fmla="*/ 385 w 674" name="T30"/>
              <a:gd fmla="*/ 121 h 720" name="T31"/>
              <a:gd fmla="*/ 298 w 674" name="T32"/>
              <a:gd fmla="*/ 90 h 720" name="T33"/>
              <a:gd fmla="*/ 302 w 674" name="T34"/>
              <a:gd fmla="*/ 142 h 720" name="T35"/>
              <a:gd fmla="*/ 496 w 674" name="T36"/>
              <a:gd fmla="*/ 257 h 720" name="T37"/>
              <a:gd fmla="*/ 543 w 674" name="T38"/>
              <a:gd fmla="*/ 235 h 720" name="T39"/>
              <a:gd fmla="*/ 496 w 674" name="T40"/>
              <a:gd fmla="*/ 257 h 720" name="T41"/>
              <a:gd fmla="*/ 248 w 674" name="T42"/>
              <a:gd fmla="*/ 368 h 720" name="T43"/>
              <a:gd fmla="*/ 235 w 674" name="T44"/>
              <a:gd fmla="*/ 391 h 720" name="T45"/>
              <a:gd fmla="*/ 328 w 674" name="T46"/>
              <a:gd fmla="*/ 445 h 720" name="T47"/>
              <a:gd fmla="*/ 246 w 674" name="T48"/>
              <a:gd fmla="*/ 720 h 720" name="T49"/>
              <a:gd fmla="*/ 263 w 674" name="T50"/>
              <a:gd fmla="*/ 42 h 720" name="T51"/>
              <a:gd fmla="*/ 642 w 674" name="T52"/>
              <a:gd fmla="*/ 204 h 720" name="T53"/>
              <a:gd fmla="*/ 648 w 674" name="T54"/>
              <a:gd fmla="*/ 313 h 720" name="T55"/>
              <a:gd fmla="*/ 667 w 674" name="T56"/>
              <a:gd fmla="*/ 450 h 720" name="T57"/>
              <a:gd fmla="*/ 643 w 674" name="T58"/>
              <a:gd fmla="*/ 566 h 720" name="T59"/>
              <a:gd fmla="*/ 504 w 674" name="T60"/>
              <a:gd fmla="*/ 598 h 720" name="T61"/>
              <a:gd fmla="*/ 246 w 674" name="T62"/>
              <a:gd fmla="*/ 720 h 72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720" w="674">
                <a:moveTo>
                  <a:pt x="243" y="407"/>
                </a:moveTo>
                <a:cubicBezTo>
                  <a:pt x="236" y="421"/>
                  <a:pt x="241" y="439"/>
                  <a:pt x="255" y="448"/>
                </a:cubicBezTo>
                <a:cubicBezTo>
                  <a:pt x="267" y="455"/>
                  <a:pt x="282" y="453"/>
                  <a:pt x="292" y="444"/>
                </a:cubicBezTo>
                <a:lnTo>
                  <a:pt x="243" y="407"/>
                </a:lnTo>
                <a:close/>
                <a:moveTo>
                  <a:pt x="418" y="169"/>
                </a:moveTo>
                <a:cubicBezTo>
                  <a:pt x="373" y="143"/>
                  <a:pt x="318" y="155"/>
                  <a:pt x="295" y="196"/>
                </a:cubicBezTo>
                <a:cubicBezTo>
                  <a:pt x="270" y="238"/>
                  <a:pt x="302" y="284"/>
                  <a:pt x="280" y="327"/>
                </a:cubicBezTo>
                <a:lnTo>
                  <a:pt x="350" y="367"/>
                </a:lnTo>
                <a:cubicBezTo>
                  <a:pt x="376" y="327"/>
                  <a:pt x="432" y="331"/>
                  <a:pt x="456" y="289"/>
                </a:cubicBezTo>
                <a:cubicBezTo>
                  <a:pt x="480" y="249"/>
                  <a:pt x="462" y="195"/>
                  <a:pt x="418" y="169"/>
                </a:cubicBezTo>
                <a:close/>
                <a:moveTo>
                  <a:pt x="342" y="393"/>
                </a:moveTo>
                <a:lnTo>
                  <a:pt x="267" y="336"/>
                </a:lnTo>
                <a:cubicBezTo>
                  <a:pt x="261" y="331"/>
                  <a:pt x="253" y="333"/>
                  <a:pt x="250" y="339"/>
                </a:cubicBezTo>
                <a:cubicBezTo>
                  <a:pt x="246" y="345"/>
                  <a:pt x="248" y="354"/>
                  <a:pt x="254" y="358"/>
                </a:cubicBezTo>
                <a:lnTo>
                  <a:pt x="329" y="416"/>
                </a:lnTo>
                <a:cubicBezTo>
                  <a:pt x="335" y="420"/>
                  <a:pt x="343" y="418"/>
                  <a:pt x="346" y="412"/>
                </a:cubicBezTo>
                <a:cubicBezTo>
                  <a:pt x="350" y="406"/>
                  <a:pt x="348" y="397"/>
                  <a:pt x="342" y="393"/>
                </a:cubicBezTo>
                <a:close/>
                <a:moveTo>
                  <a:pt x="445" y="144"/>
                </a:moveTo>
                <a:lnTo>
                  <a:pt x="468" y="102"/>
                </a:lnTo>
                <a:lnTo>
                  <a:pt x="449" y="91"/>
                </a:lnTo>
                <a:lnTo>
                  <a:pt x="426" y="133"/>
                </a:lnTo>
                <a:lnTo>
                  <a:pt x="445" y="144"/>
                </a:lnTo>
                <a:close/>
                <a:moveTo>
                  <a:pt x="485" y="193"/>
                </a:moveTo>
                <a:lnTo>
                  <a:pt x="526" y="170"/>
                </a:lnTo>
                <a:lnTo>
                  <a:pt x="515" y="150"/>
                </a:lnTo>
                <a:lnTo>
                  <a:pt x="474" y="174"/>
                </a:lnTo>
                <a:lnTo>
                  <a:pt x="485" y="193"/>
                </a:lnTo>
                <a:close/>
                <a:moveTo>
                  <a:pt x="385" y="121"/>
                </a:moveTo>
                <a:lnTo>
                  <a:pt x="385" y="73"/>
                </a:lnTo>
                <a:lnTo>
                  <a:pt x="363" y="73"/>
                </a:lnTo>
                <a:lnTo>
                  <a:pt x="363" y="121"/>
                </a:lnTo>
                <a:lnTo>
                  <a:pt x="385" y="121"/>
                </a:lnTo>
                <a:close/>
                <a:moveTo>
                  <a:pt x="321" y="131"/>
                </a:moveTo>
                <a:lnTo>
                  <a:pt x="298" y="90"/>
                </a:lnTo>
                <a:lnTo>
                  <a:pt x="278" y="101"/>
                </a:lnTo>
                <a:lnTo>
                  <a:pt x="302" y="142"/>
                </a:lnTo>
                <a:lnTo>
                  <a:pt x="321" y="131"/>
                </a:lnTo>
                <a:close/>
                <a:moveTo>
                  <a:pt x="496" y="257"/>
                </a:moveTo>
                <a:lnTo>
                  <a:pt x="543" y="257"/>
                </a:lnTo>
                <a:lnTo>
                  <a:pt x="543" y="235"/>
                </a:lnTo>
                <a:lnTo>
                  <a:pt x="496" y="235"/>
                </a:lnTo>
                <a:lnTo>
                  <a:pt x="496" y="257"/>
                </a:lnTo>
                <a:close/>
                <a:moveTo>
                  <a:pt x="324" y="426"/>
                </a:moveTo>
                <a:lnTo>
                  <a:pt x="248" y="368"/>
                </a:lnTo>
                <a:cubicBezTo>
                  <a:pt x="242" y="364"/>
                  <a:pt x="235" y="365"/>
                  <a:pt x="231" y="372"/>
                </a:cubicBezTo>
                <a:cubicBezTo>
                  <a:pt x="227" y="378"/>
                  <a:pt x="229" y="386"/>
                  <a:pt x="235" y="391"/>
                </a:cubicBezTo>
                <a:lnTo>
                  <a:pt x="311" y="448"/>
                </a:lnTo>
                <a:cubicBezTo>
                  <a:pt x="316" y="453"/>
                  <a:pt x="324" y="451"/>
                  <a:pt x="328" y="445"/>
                </a:cubicBezTo>
                <a:cubicBezTo>
                  <a:pt x="331" y="439"/>
                  <a:pt x="329" y="430"/>
                  <a:pt x="324" y="426"/>
                </a:cubicBezTo>
                <a:close/>
                <a:moveTo>
                  <a:pt x="246" y="720"/>
                </a:moveTo>
                <a:cubicBezTo>
                  <a:pt x="254" y="663"/>
                  <a:pt x="254" y="603"/>
                  <a:pt x="239" y="550"/>
                </a:cubicBezTo>
                <a:cubicBezTo>
                  <a:pt x="0" y="415"/>
                  <a:pt x="62" y="105"/>
                  <a:pt x="263" y="42"/>
                </a:cubicBezTo>
                <a:cubicBezTo>
                  <a:pt x="369" y="0"/>
                  <a:pt x="513" y="25"/>
                  <a:pt x="606" y="119"/>
                </a:cubicBezTo>
                <a:cubicBezTo>
                  <a:pt x="674" y="187"/>
                  <a:pt x="642" y="204"/>
                  <a:pt x="642" y="204"/>
                </a:cubicBezTo>
                <a:lnTo>
                  <a:pt x="627" y="213"/>
                </a:lnTo>
                <a:cubicBezTo>
                  <a:pt x="635" y="245"/>
                  <a:pt x="650" y="305"/>
                  <a:pt x="648" y="313"/>
                </a:cubicBezTo>
                <a:cubicBezTo>
                  <a:pt x="645" y="324"/>
                  <a:pt x="633" y="336"/>
                  <a:pt x="633" y="336"/>
                </a:cubicBezTo>
                <a:lnTo>
                  <a:pt x="667" y="450"/>
                </a:lnTo>
                <a:lnTo>
                  <a:pt x="636" y="462"/>
                </a:lnTo>
                <a:cubicBezTo>
                  <a:pt x="643" y="499"/>
                  <a:pt x="647" y="530"/>
                  <a:pt x="643" y="566"/>
                </a:cubicBezTo>
                <a:cubicBezTo>
                  <a:pt x="643" y="572"/>
                  <a:pt x="622" y="590"/>
                  <a:pt x="606" y="591"/>
                </a:cubicBezTo>
                <a:lnTo>
                  <a:pt x="504" y="598"/>
                </a:lnTo>
                <a:lnTo>
                  <a:pt x="510" y="720"/>
                </a:lnTo>
                <a:lnTo>
                  <a:pt x="246" y="720"/>
                </a:lnTo>
                <a:close/>
              </a:path>
            </a:pathLst>
          </a:custGeom>
          <a:solidFill>
            <a:schemeClr val="accent4"/>
          </a:solidFill>
          <a:ln>
            <a:noFill/>
          </a:ln>
        </p:spPr>
        <p:txBody>
          <a:bodyPr anchor="t" anchorCtr="0" bIns="45717" compatLnSpc="1" lIns="91434" numCol="1" rIns="91434" tIns="45717" vert="horz" wrap="square">
            <a:prstTxWarp prst="textNoShape">
              <a:avLst/>
            </a:prstTxWarp>
          </a:bodyPr>
          <a:lstStyle/>
          <a:p>
            <a:endParaRPr altLang="en-US" lang="zh-CN"/>
          </a:p>
        </p:txBody>
      </p:sp>
    </p:spTree>
    <p:extLst>
      <p:ext uri="{BB962C8B-B14F-4D97-AF65-F5344CB8AC3E}">
        <p14:creationId val="1889911644"/>
      </p:ext>
    </p:extLst>
  </p:cSld>
  <p:clrMapOvr>
    <a:masterClrMapping/>
  </p:clrMapOvr>
  <p:transition advTm="4057"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13"/>
                                        </p:tgtEl>
                                        <p:attrNameLst>
                                          <p:attrName>style.visibility</p:attrName>
                                        </p:attrNameLst>
                                      </p:cBhvr>
                                      <p:to>
                                        <p:strVal val="visible"/>
                                      </p:to>
                                    </p:set>
                                    <p:anim calcmode="lin" valueType="num">
                                      <p:cBhvr>
                                        <p:cTn dur="500" fill="hold" id="11"/>
                                        <p:tgtEl>
                                          <p:spTgt spid="13"/>
                                        </p:tgtEl>
                                        <p:attrNameLst>
                                          <p:attrName>ppt_w</p:attrName>
                                        </p:attrNameLst>
                                      </p:cBhvr>
                                      <p:tavLst>
                                        <p:tav tm="0">
                                          <p:val>
                                            <p:fltVal val="0"/>
                                          </p:val>
                                        </p:tav>
                                        <p:tav tm="100000">
                                          <p:val>
                                            <p:strVal val="#ppt_w"/>
                                          </p:val>
                                        </p:tav>
                                      </p:tavLst>
                                    </p:anim>
                                    <p:anim calcmode="lin" valueType="num">
                                      <p:cBhvr>
                                        <p:cTn dur="500" fill="hold" id="12"/>
                                        <p:tgtEl>
                                          <p:spTgt spid="13"/>
                                        </p:tgtEl>
                                        <p:attrNameLst>
                                          <p:attrName>ppt_h</p:attrName>
                                        </p:attrNameLst>
                                      </p:cBhvr>
                                      <p:tavLst>
                                        <p:tav tm="0">
                                          <p:val>
                                            <p:fltVal val="0"/>
                                          </p:val>
                                        </p:tav>
                                        <p:tav tm="100000">
                                          <p:val>
                                            <p:strVal val="#ppt_h"/>
                                          </p:val>
                                        </p:tav>
                                      </p:tavLst>
                                    </p:anim>
                                    <p:animEffect filter="fade" transition="in">
                                      <p:cBhvr>
                                        <p:cTn dur="500" id="13"/>
                                        <p:tgtEl>
                                          <p:spTgt spid="13"/>
                                        </p:tgtEl>
                                      </p:cBhvr>
                                    </p:animEffect>
                                  </p:childTnLst>
                                </p:cTn>
                              </p:par>
                            </p:childTnLst>
                          </p:cTn>
                        </p:par>
                        <p:par>
                          <p:cTn fill="hold" id="14" nodeType="afterGroup">
                            <p:stCondLst>
                              <p:cond delay="1000"/>
                            </p:stCondLst>
                            <p:childTnLst>
                              <p:par>
                                <p:cTn fill="hold" grpId="0" id="15" nodeType="afterEffect" presetClass="entr" presetID="31" presetSubtype="0">
                                  <p:stCondLst>
                                    <p:cond delay="0"/>
                                  </p:stCondLst>
                                  <p:childTnLst>
                                    <p:set>
                                      <p:cBhvr>
                                        <p:cTn dur="1" fill="hold" id="16">
                                          <p:stCondLst>
                                            <p:cond delay="0"/>
                                          </p:stCondLst>
                                        </p:cTn>
                                        <p:tgtEl>
                                          <p:spTgt spid="11"/>
                                        </p:tgtEl>
                                        <p:attrNameLst>
                                          <p:attrName>style.visibility</p:attrName>
                                        </p:attrNameLst>
                                      </p:cBhvr>
                                      <p:to>
                                        <p:strVal val="visible"/>
                                      </p:to>
                                    </p:set>
                                    <p:anim calcmode="lin" valueType="num">
                                      <p:cBhvr>
                                        <p:cTn dur="500" fill="hold" id="17"/>
                                        <p:tgtEl>
                                          <p:spTgt spid="11"/>
                                        </p:tgtEl>
                                        <p:attrNameLst>
                                          <p:attrName>ppt_w</p:attrName>
                                        </p:attrNameLst>
                                      </p:cBhvr>
                                      <p:tavLst>
                                        <p:tav tm="0">
                                          <p:val>
                                            <p:fltVal val="0"/>
                                          </p:val>
                                        </p:tav>
                                        <p:tav tm="100000">
                                          <p:val>
                                            <p:strVal val="#ppt_w"/>
                                          </p:val>
                                        </p:tav>
                                      </p:tavLst>
                                    </p:anim>
                                    <p:anim calcmode="lin" valueType="num">
                                      <p:cBhvr>
                                        <p:cTn dur="500" fill="hold" id="18"/>
                                        <p:tgtEl>
                                          <p:spTgt spid="11"/>
                                        </p:tgtEl>
                                        <p:attrNameLst>
                                          <p:attrName>ppt_h</p:attrName>
                                        </p:attrNameLst>
                                      </p:cBhvr>
                                      <p:tavLst>
                                        <p:tav tm="0">
                                          <p:val>
                                            <p:fltVal val="0"/>
                                          </p:val>
                                        </p:tav>
                                        <p:tav tm="100000">
                                          <p:val>
                                            <p:strVal val="#ppt_h"/>
                                          </p:val>
                                        </p:tav>
                                      </p:tavLst>
                                    </p:anim>
                                    <p:anim calcmode="lin" valueType="num">
                                      <p:cBhvr>
                                        <p:cTn dur="500" fill="hold" id="19"/>
                                        <p:tgtEl>
                                          <p:spTgt spid="11"/>
                                        </p:tgtEl>
                                        <p:attrNameLst>
                                          <p:attrName>style.rotation</p:attrName>
                                        </p:attrNameLst>
                                      </p:cBhvr>
                                      <p:tavLst>
                                        <p:tav tm="0">
                                          <p:val>
                                            <p:fltVal val="90"/>
                                          </p:val>
                                        </p:tav>
                                        <p:tav tm="100000">
                                          <p:val>
                                            <p:fltVal val="0"/>
                                          </p:val>
                                        </p:tav>
                                      </p:tavLst>
                                    </p:anim>
                                    <p:animEffect filter="fade" transition="in">
                                      <p:cBhvr>
                                        <p:cTn dur="500" id="20"/>
                                        <p:tgtEl>
                                          <p:spTgt spid="11"/>
                                        </p:tgtEl>
                                      </p:cBhvr>
                                    </p:animEffect>
                                  </p:childTnLst>
                                </p:cTn>
                              </p:par>
                              <p:par>
                                <p:cTn fill="hold" grpId="1" id="21" nodeType="withEffect" presetClass="emph" presetID="8" presetSubtype="0">
                                  <p:stCondLst>
                                    <p:cond delay="0"/>
                                  </p:stCondLst>
                                  <p:childTnLst>
                                    <p:animRot by="21600000">
                                      <p:cBhvr>
                                        <p:cTn dur="500" fill="hold" id="22"/>
                                        <p:tgtEl>
                                          <p:spTgt spid="11"/>
                                        </p:tgtEl>
                                        <p:attrNameLst>
                                          <p:attrName>r</p:attrName>
                                        </p:attrNameLst>
                                      </p:cBhvr>
                                    </p:animRot>
                                  </p:childTnLst>
                                </p:cTn>
                              </p:par>
                            </p:childTnLst>
                          </p:cTn>
                        </p:par>
                        <p:par>
                          <p:cTn fill="hold" id="23" nodeType="afterGroup">
                            <p:stCondLst>
                              <p:cond delay="1500"/>
                            </p:stCondLst>
                            <p:childTnLst>
                              <p:par>
                                <p:cTn fill="hold" grpId="0" id="24" nodeType="afterEffect" presetClass="entr" presetID="31" presetSubtype="0">
                                  <p:stCondLst>
                                    <p:cond delay="0"/>
                                  </p:stCondLst>
                                  <p:childTnLst>
                                    <p:set>
                                      <p:cBhvr>
                                        <p:cTn dur="1" fill="hold" id="25">
                                          <p:stCondLst>
                                            <p:cond delay="0"/>
                                          </p:stCondLst>
                                        </p:cTn>
                                        <p:tgtEl>
                                          <p:spTgt spid="44"/>
                                        </p:tgtEl>
                                        <p:attrNameLst>
                                          <p:attrName>style.visibility</p:attrName>
                                        </p:attrNameLst>
                                      </p:cBhvr>
                                      <p:to>
                                        <p:strVal val="visible"/>
                                      </p:to>
                                    </p:set>
                                    <p:anim calcmode="lin" valueType="num">
                                      <p:cBhvr>
                                        <p:cTn dur="400" fill="hold" id="26"/>
                                        <p:tgtEl>
                                          <p:spTgt spid="44"/>
                                        </p:tgtEl>
                                        <p:attrNameLst>
                                          <p:attrName>ppt_w</p:attrName>
                                        </p:attrNameLst>
                                      </p:cBhvr>
                                      <p:tavLst>
                                        <p:tav tm="0">
                                          <p:val>
                                            <p:fltVal val="0"/>
                                          </p:val>
                                        </p:tav>
                                        <p:tav tm="100000">
                                          <p:val>
                                            <p:strVal val="#ppt_w"/>
                                          </p:val>
                                        </p:tav>
                                      </p:tavLst>
                                    </p:anim>
                                    <p:anim calcmode="lin" valueType="num">
                                      <p:cBhvr>
                                        <p:cTn dur="400" fill="hold" id="27"/>
                                        <p:tgtEl>
                                          <p:spTgt spid="44"/>
                                        </p:tgtEl>
                                        <p:attrNameLst>
                                          <p:attrName>ppt_h</p:attrName>
                                        </p:attrNameLst>
                                      </p:cBhvr>
                                      <p:tavLst>
                                        <p:tav tm="0">
                                          <p:val>
                                            <p:fltVal val="0"/>
                                          </p:val>
                                        </p:tav>
                                        <p:tav tm="100000">
                                          <p:val>
                                            <p:strVal val="#ppt_h"/>
                                          </p:val>
                                        </p:tav>
                                      </p:tavLst>
                                    </p:anim>
                                    <p:anim calcmode="lin" valueType="num">
                                      <p:cBhvr>
                                        <p:cTn dur="400" fill="hold" id="28"/>
                                        <p:tgtEl>
                                          <p:spTgt spid="44"/>
                                        </p:tgtEl>
                                        <p:attrNameLst>
                                          <p:attrName>style.rotation</p:attrName>
                                        </p:attrNameLst>
                                      </p:cBhvr>
                                      <p:tavLst>
                                        <p:tav tm="0">
                                          <p:val>
                                            <p:fltVal val="90"/>
                                          </p:val>
                                        </p:tav>
                                        <p:tav tm="100000">
                                          <p:val>
                                            <p:fltVal val="0"/>
                                          </p:val>
                                        </p:tav>
                                      </p:tavLst>
                                    </p:anim>
                                    <p:animEffect filter="fade" transition="in">
                                      <p:cBhvr>
                                        <p:cTn dur="400" id="29"/>
                                        <p:tgtEl>
                                          <p:spTgt spid="44"/>
                                        </p:tgtEl>
                                      </p:cBhvr>
                                    </p:animEffect>
                                  </p:childTnLst>
                                </p:cTn>
                              </p:par>
                            </p:childTnLst>
                          </p:cTn>
                        </p:par>
                        <p:par>
                          <p:cTn fill="hold" id="30" nodeType="afterGroup">
                            <p:stCondLst>
                              <p:cond delay="1900"/>
                            </p:stCondLst>
                            <p:childTnLst>
                              <p:par>
                                <p:cTn fill="hold" grpId="0" id="31" nodeType="afterEffect" presetClass="entr" presetID="56" presetSubtype="0">
                                  <p:stCondLst>
                                    <p:cond delay="0"/>
                                  </p:stCondLst>
                                  <p:iterate type="lt">
                                    <p:tmPct val="10000"/>
                                  </p:iterate>
                                  <p:childTnLst>
                                    <p:set>
                                      <p:cBhvr>
                                        <p:cTn dur="1" fill="hold" id="32">
                                          <p:stCondLst>
                                            <p:cond delay="0"/>
                                          </p:stCondLst>
                                        </p:cTn>
                                        <p:tgtEl>
                                          <p:spTgt spid="43"/>
                                        </p:tgtEl>
                                        <p:attrNameLst>
                                          <p:attrName>style.visibility</p:attrName>
                                        </p:attrNameLst>
                                      </p:cBhvr>
                                      <p:to>
                                        <p:strVal val="visible"/>
                                      </p:to>
                                    </p:set>
                                    <p:anim by="(-#ppt_w*2)" calcmode="lin" valueType="num">
                                      <p:cBhvr rctx="PPT">
                                        <p:cTn autoRev="1" dur="250" fill="hold" id="33">
                                          <p:stCondLst>
                                            <p:cond delay="0"/>
                                          </p:stCondLst>
                                        </p:cTn>
                                        <p:tgtEl>
                                          <p:spTgt spid="43"/>
                                        </p:tgtEl>
                                        <p:attrNameLst>
                                          <p:attrName>ppt_w</p:attrName>
                                        </p:attrNameLst>
                                      </p:cBhvr>
                                    </p:anim>
                                    <p:anim by="(#ppt_w*0.50)" calcmode="lin" valueType="num">
                                      <p:cBhvr>
                                        <p:cTn autoRev="1" decel="50000" dur="250" fill="hold" id="34">
                                          <p:stCondLst>
                                            <p:cond delay="0"/>
                                          </p:stCondLst>
                                        </p:cTn>
                                        <p:tgtEl>
                                          <p:spTgt spid="43"/>
                                        </p:tgtEl>
                                        <p:attrNameLst>
                                          <p:attrName>ppt_x</p:attrName>
                                        </p:attrNameLst>
                                      </p:cBhvr>
                                    </p:anim>
                                    <p:anim calcmode="lin" from="(-#ppt_h/2)" to="(#ppt_y)" valueType="num">
                                      <p:cBhvr>
                                        <p:cTn dur="500" fill="hold" id="35">
                                          <p:stCondLst>
                                            <p:cond delay="0"/>
                                          </p:stCondLst>
                                        </p:cTn>
                                        <p:tgtEl>
                                          <p:spTgt spid="43"/>
                                        </p:tgtEl>
                                        <p:attrNameLst>
                                          <p:attrName>ppt_y</p:attrName>
                                        </p:attrNameLst>
                                      </p:cBhvr>
                                    </p:anim>
                                    <p:animRot by="21600000">
                                      <p:cBhvr>
                                        <p:cTn dur="500" fill="hold" id="36">
                                          <p:stCondLst>
                                            <p:cond delay="0"/>
                                          </p:stCondLst>
                                        </p:cTn>
                                        <p:tgtEl>
                                          <p:spTgt spid="43"/>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13"/>
      <p:bldP grpId="0" spid="43"/>
      <p:bldP grpId="0" spid="44"/>
      <p:bldP grpId="0" spid="11"/>
      <p:bldP grpId="1" spid="11"/>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5" name="TextBox 54"/>
          <p:cNvSpPr txBox="1"/>
          <p:nvPr/>
        </p:nvSpPr>
        <p:spPr>
          <a:xfrm>
            <a:off x="697780" y="323945"/>
            <a:ext cx="5976665" cy="579114"/>
          </a:xfrm>
          <a:prstGeom prst="rect">
            <a:avLst/>
          </a:prstGeom>
          <a:noFill/>
        </p:spPr>
        <p:txBody>
          <a:bodyPr bIns="45717" lIns="91434" rIns="91434" rtlCol="0" tIns="45717" wrap="square">
            <a:spAutoFit/>
          </a:bodyPr>
          <a:lstStyle>
            <a:defPPr>
              <a:defRPr lang="zh-CN"/>
            </a:defPPr>
            <a:lvl1pPr>
              <a:defRPr sz="3200">
                <a:solidFill>
                  <a:schemeClr val="tx1">
                    <a:lumMod val="75000"/>
                  </a:schemeClr>
                </a:solidFill>
                <a:latin charset="-122" pitchFamily="65" typeface="方正卡通简体"/>
                <a:ea charset="-122" pitchFamily="65" typeface="方正卡通简体"/>
              </a:defRPr>
            </a:lvl1pPr>
          </a:lstStyle>
          <a:p>
            <a:r>
              <a:rPr altLang="en-US" b="1" lang="zh-CN" smtClean="0">
                <a:solidFill>
                  <a:schemeClr val="accent1"/>
                </a:solidFill>
                <a:latin typeface="微软雅黑"/>
                <a:ea typeface="微软雅黑"/>
              </a:rPr>
              <a:t>工作心得</a:t>
            </a:r>
          </a:p>
        </p:txBody>
      </p:sp>
      <p:sp>
        <p:nvSpPr>
          <p:cNvPr id="5" name="Freeform 5"/>
          <p:cNvSpPr/>
          <p:nvPr/>
        </p:nvSpPr>
        <p:spPr bwMode="auto">
          <a:xfrm>
            <a:off x="269689" y="268014"/>
            <a:ext cx="262719" cy="266671"/>
          </a:xfrm>
          <a:custGeom>
            <a:gdLst>
              <a:gd fmla="*/ 11 w 295" name="T0"/>
              <a:gd fmla="*/ 128 h 295" name="T1"/>
              <a:gd fmla="*/ 128 w 295" name="T2"/>
              <a:gd fmla="*/ 11 h 295" name="T3"/>
              <a:gd fmla="*/ 167 w 295" name="T4"/>
              <a:gd fmla="*/ 11 h 295" name="T5"/>
              <a:gd fmla="*/ 284 w 295" name="T6"/>
              <a:gd fmla="*/ 128 h 295" name="T7"/>
              <a:gd fmla="*/ 284 w 295" name="T8"/>
              <a:gd fmla="*/ 167 h 295" name="T9"/>
              <a:gd fmla="*/ 167 w 295" name="T10"/>
              <a:gd fmla="*/ 284 h 295" name="T11"/>
              <a:gd fmla="*/ 128 w 295" name="T12"/>
              <a:gd fmla="*/ 284 h 295" name="T13"/>
              <a:gd fmla="*/ 11 w 295" name="T14"/>
              <a:gd fmla="*/ 167 h 295" name="T15"/>
              <a:gd fmla="*/ 11 w 295" name="T16"/>
              <a:gd fmla="*/ 128 h 29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5" w="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6" name="Freeform 6"/>
          <p:cNvSpPr/>
          <p:nvPr/>
        </p:nvSpPr>
        <p:spPr bwMode="auto">
          <a:xfrm>
            <a:off x="441542" y="441843"/>
            <a:ext cx="262719" cy="268645"/>
          </a:xfrm>
          <a:custGeom>
            <a:gdLst>
              <a:gd fmla="*/ 11 w 295" name="T0"/>
              <a:gd fmla="*/ 128 h 295" name="T1"/>
              <a:gd fmla="*/ 128 w 295" name="T2"/>
              <a:gd fmla="*/ 11 h 295" name="T3"/>
              <a:gd fmla="*/ 167 w 295" name="T4"/>
              <a:gd fmla="*/ 11 h 295" name="T5"/>
              <a:gd fmla="*/ 284 w 295" name="T6"/>
              <a:gd fmla="*/ 128 h 295" name="T7"/>
              <a:gd fmla="*/ 284 w 295" name="T8"/>
              <a:gd fmla="*/ 167 h 295" name="T9"/>
              <a:gd fmla="*/ 167 w 295" name="T10"/>
              <a:gd fmla="*/ 284 h 295" name="T11"/>
              <a:gd fmla="*/ 128 w 295" name="T12"/>
              <a:gd fmla="*/ 284 h 295" name="T13"/>
              <a:gd fmla="*/ 11 w 295" name="T14"/>
              <a:gd fmla="*/ 167 h 295" name="T15"/>
              <a:gd fmla="*/ 11 w 295" name="T16"/>
              <a:gd fmla="*/ 128 h 29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5" w="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7" name="Freeform 7"/>
          <p:cNvSpPr/>
          <p:nvPr/>
        </p:nvSpPr>
        <p:spPr bwMode="auto">
          <a:xfrm>
            <a:off x="265738" y="623573"/>
            <a:ext cx="260742" cy="266671"/>
          </a:xfrm>
          <a:custGeom>
            <a:gdLst>
              <a:gd fmla="*/ 11 w 295" name="T0"/>
              <a:gd fmla="*/ 128 h 295" name="T1"/>
              <a:gd fmla="*/ 128 w 295" name="T2"/>
              <a:gd fmla="*/ 11 h 295" name="T3"/>
              <a:gd fmla="*/ 167 w 295" name="T4"/>
              <a:gd fmla="*/ 11 h 295" name="T5"/>
              <a:gd fmla="*/ 284 w 295" name="T6"/>
              <a:gd fmla="*/ 128 h 295" name="T7"/>
              <a:gd fmla="*/ 284 w 295" name="T8"/>
              <a:gd fmla="*/ 167 h 295" name="T9"/>
              <a:gd fmla="*/ 167 w 295" name="T10"/>
              <a:gd fmla="*/ 284 h 295" name="T11"/>
              <a:gd fmla="*/ 128 w 295" name="T12"/>
              <a:gd fmla="*/ 284 h 295" name="T13"/>
              <a:gd fmla="*/ 11 w 295" name="T14"/>
              <a:gd fmla="*/ 167 h 295" name="T15"/>
              <a:gd fmla="*/ 11 w 295" name="T16"/>
              <a:gd fmla="*/ 128 h 29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5" w="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9" name="椭圆 8"/>
          <p:cNvSpPr/>
          <p:nvPr/>
        </p:nvSpPr>
        <p:spPr bwMode="auto">
          <a:xfrm>
            <a:off x="1417861" y="1395017"/>
            <a:ext cx="799976" cy="799976"/>
          </a:xfrm>
          <a:prstGeom prst="ellipse">
            <a:avLst/>
          </a:prstGeom>
          <a:solidFill>
            <a:schemeClr val="bg2"/>
          </a:solidFill>
          <a:ln algn="ctr" cap="flat" cmpd="sng" w="9525">
            <a:noFill/>
            <a:prstDash val="solid"/>
            <a:round/>
            <a:headEnd len="med" type="none" w="med"/>
            <a:tailEnd len="med" type="none" w="med"/>
          </a:ln>
          <a:effectLst/>
          <a:extLst/>
        </p:spPr>
        <p:txBody>
          <a:bodyPr anchor="t" anchorCtr="0" bIns="45717" compatLnSpc="1" lIns="91434" numCol="1" rIns="91434" rtlCol="0" tIns="45717" vert="horz" wrap="square">
            <a:prstTxWarp prst="textNoShape">
              <a:avLst/>
            </a:prstTxWarp>
          </a:bodyPr>
          <a:lstStyle/>
          <a:p>
            <a:pPr defTabSz="914339"/>
            <a:endParaRPr altLang="en-US" lang="zh-CN" sz="1700"/>
          </a:p>
        </p:txBody>
      </p:sp>
      <p:sp>
        <p:nvSpPr>
          <p:cNvPr id="10" name="TextBox 9"/>
          <p:cNvSpPr txBox="1"/>
          <p:nvPr/>
        </p:nvSpPr>
        <p:spPr>
          <a:xfrm>
            <a:off x="1472242" y="1502618"/>
            <a:ext cx="684518" cy="579114"/>
          </a:xfrm>
          <a:prstGeom prst="rect">
            <a:avLst/>
          </a:prstGeom>
          <a:noFill/>
        </p:spPr>
        <p:txBody>
          <a:bodyPr bIns="45717" lIns="91434" rIns="91434" rtlCol="0" tIns="45717" wrap="none">
            <a:spAutoFit/>
          </a:bodyPr>
          <a:lstStyle/>
          <a:p>
            <a:r>
              <a:rPr altLang="zh-CN" b="1" lang="en-US" sz="3200">
                <a:solidFill>
                  <a:schemeClr val="accent2"/>
                </a:solidFill>
                <a:latin typeface="+mj-ea"/>
                <a:ea typeface="+mj-ea"/>
              </a:rPr>
              <a:t>01</a:t>
            </a:r>
          </a:p>
        </p:txBody>
      </p:sp>
      <p:sp>
        <p:nvSpPr>
          <p:cNvPr id="11" name="椭圆 10"/>
          <p:cNvSpPr/>
          <p:nvPr/>
        </p:nvSpPr>
        <p:spPr bwMode="auto">
          <a:xfrm>
            <a:off x="1417861" y="3331345"/>
            <a:ext cx="799976" cy="799976"/>
          </a:xfrm>
          <a:prstGeom prst="ellipse">
            <a:avLst/>
          </a:prstGeom>
          <a:solidFill>
            <a:schemeClr val="accent4"/>
          </a:solidFill>
          <a:ln algn="ctr" cap="flat" cmpd="sng" w="9525">
            <a:noFill/>
            <a:prstDash val="solid"/>
            <a:round/>
            <a:headEnd len="med" type="none" w="med"/>
            <a:tailEnd len="med" type="none" w="med"/>
          </a:ln>
          <a:effectLst/>
          <a:extLst/>
        </p:spPr>
        <p:txBody>
          <a:bodyPr anchor="t" anchorCtr="0" bIns="45717" compatLnSpc="1" lIns="91434" numCol="1" rIns="91434" rtlCol="0" tIns="45717" vert="horz" wrap="square">
            <a:prstTxWarp prst="textNoShape">
              <a:avLst/>
            </a:prstTxWarp>
          </a:bodyPr>
          <a:lstStyle/>
          <a:p>
            <a:pPr defTabSz="914339"/>
            <a:endParaRPr altLang="en-US" lang="zh-CN" sz="1700"/>
          </a:p>
        </p:txBody>
      </p:sp>
      <p:sp>
        <p:nvSpPr>
          <p:cNvPr id="12" name="TextBox 11"/>
          <p:cNvSpPr txBox="1"/>
          <p:nvPr/>
        </p:nvSpPr>
        <p:spPr>
          <a:xfrm>
            <a:off x="1472242" y="3438946"/>
            <a:ext cx="684518" cy="579114"/>
          </a:xfrm>
          <a:prstGeom prst="rect">
            <a:avLst/>
          </a:prstGeom>
          <a:noFill/>
        </p:spPr>
        <p:txBody>
          <a:bodyPr bIns="45717" lIns="91434" rIns="91434" rtlCol="0" tIns="45717" wrap="none">
            <a:spAutoFit/>
          </a:bodyPr>
          <a:lstStyle/>
          <a:p>
            <a:r>
              <a:rPr altLang="zh-CN" b="1" lang="en-US" sz="3200">
                <a:solidFill>
                  <a:schemeClr val="accent2"/>
                </a:solidFill>
                <a:latin typeface="+mj-ea"/>
                <a:ea typeface="+mj-ea"/>
              </a:rPr>
              <a:t>02</a:t>
            </a:r>
          </a:p>
        </p:txBody>
      </p:sp>
      <p:sp>
        <p:nvSpPr>
          <p:cNvPr id="13" name="椭圆 12"/>
          <p:cNvSpPr/>
          <p:nvPr/>
        </p:nvSpPr>
        <p:spPr bwMode="auto">
          <a:xfrm>
            <a:off x="1417861" y="5320631"/>
            <a:ext cx="799976" cy="799976"/>
          </a:xfrm>
          <a:prstGeom prst="ellipse">
            <a:avLst/>
          </a:prstGeom>
          <a:solidFill>
            <a:schemeClr val="tx1"/>
          </a:solidFill>
          <a:ln algn="ctr" cap="flat" cmpd="sng" w="9525">
            <a:noFill/>
            <a:prstDash val="solid"/>
            <a:round/>
            <a:headEnd len="med" type="none" w="med"/>
            <a:tailEnd len="med" type="none" w="med"/>
          </a:ln>
          <a:effectLst/>
          <a:extLst/>
        </p:spPr>
        <p:txBody>
          <a:bodyPr anchor="t" anchorCtr="0" bIns="45717" compatLnSpc="1" lIns="91434" numCol="1" rIns="91434" rtlCol="0" tIns="45717" vert="horz" wrap="square">
            <a:prstTxWarp prst="textNoShape">
              <a:avLst/>
            </a:prstTxWarp>
          </a:bodyPr>
          <a:lstStyle/>
          <a:p>
            <a:pPr defTabSz="914339"/>
            <a:endParaRPr altLang="en-US" lang="zh-CN" sz="1700"/>
          </a:p>
        </p:txBody>
      </p:sp>
      <p:sp>
        <p:nvSpPr>
          <p:cNvPr id="14" name="TextBox 13"/>
          <p:cNvSpPr txBox="1"/>
          <p:nvPr/>
        </p:nvSpPr>
        <p:spPr>
          <a:xfrm>
            <a:off x="1472242" y="5428233"/>
            <a:ext cx="684518" cy="579114"/>
          </a:xfrm>
          <a:prstGeom prst="rect">
            <a:avLst/>
          </a:prstGeom>
          <a:noFill/>
        </p:spPr>
        <p:txBody>
          <a:bodyPr bIns="45717" lIns="91434" rIns="91434" rtlCol="0" tIns="45717" wrap="none">
            <a:spAutoFit/>
          </a:bodyPr>
          <a:lstStyle/>
          <a:p>
            <a:r>
              <a:rPr altLang="zh-CN" b="1" lang="en-US" sz="3200">
                <a:solidFill>
                  <a:schemeClr val="accent2"/>
                </a:solidFill>
                <a:latin typeface="+mj-ea"/>
                <a:ea typeface="+mj-ea"/>
              </a:rPr>
              <a:t>03</a:t>
            </a:r>
          </a:p>
        </p:txBody>
      </p:sp>
      <p:cxnSp>
        <p:nvCxnSpPr>
          <p:cNvPr id="15" name="直接连接符 14"/>
          <p:cNvCxnSpPr/>
          <p:nvPr/>
        </p:nvCxnSpPr>
        <p:spPr bwMode="auto">
          <a:xfrm flipH="1">
            <a:off x="1824316" y="4139462"/>
            <a:ext cx="0" cy="1143988"/>
          </a:xfrm>
          <a:prstGeom prst="line">
            <a:avLst/>
          </a:prstGeom>
          <a:solidFill>
            <a:schemeClr val="accent1"/>
          </a:solidFill>
          <a:ln algn="ctr" cap="flat" cmpd="sng" w="19050">
            <a:solidFill>
              <a:schemeClr val="tx1"/>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sp>
        <p:nvSpPr>
          <p:cNvPr id="16" name="矩形 15"/>
          <p:cNvSpPr/>
          <p:nvPr/>
        </p:nvSpPr>
        <p:spPr>
          <a:xfrm>
            <a:off x="2353964" y="1545643"/>
            <a:ext cx="8695340" cy="822954"/>
          </a:xfrm>
          <a:prstGeom prst="rect">
            <a:avLst/>
          </a:prstGeom>
          <a:noFill/>
          <a:ln>
            <a:noFill/>
          </a:ln>
        </p:spPr>
        <p:txBody>
          <a:bodyPr bIns="45717" lIns="91434" rIns="91434" tIns="45717" wrap="square">
            <a:spAutoFit/>
          </a:bodyPr>
          <a:lstStyle/>
          <a:p>
            <a:pPr algn="just" eaLnBrk="0" hangingPunct="0"/>
            <a:r>
              <a:rPr altLang="en-US" lang="zh-CN" sz="1600">
                <a:solidFill>
                  <a:schemeClr val="accent1"/>
                </a:solidFill>
                <a:latin charset="-122" pitchFamily="34" typeface="微软雅黑"/>
                <a:ea charset="-122" pitchFamily="34" typeface="微软雅黑"/>
              </a:rPr>
              <a:t>这是我的第一份真正意义上的工作，对我来说意义重大，是一个转折点。是我正式步入社会的入口，从此以后我不再是一名在校学生，我要用我所学的知识去创造财富，为自己，为公司，为社会。也要学会平衡家庭、公司之间的关系。</a:t>
            </a:r>
          </a:p>
        </p:txBody>
      </p:sp>
      <p:sp>
        <p:nvSpPr>
          <p:cNvPr id="17" name="矩形 16"/>
          <p:cNvSpPr/>
          <p:nvPr/>
        </p:nvSpPr>
        <p:spPr>
          <a:xfrm>
            <a:off x="2353965" y="3223502"/>
            <a:ext cx="2070605" cy="411474"/>
          </a:xfrm>
          <a:prstGeom prst="rect">
            <a:avLst/>
          </a:prstGeom>
          <a:noFill/>
          <a:ln>
            <a:noFill/>
          </a:ln>
        </p:spPr>
        <p:txBody>
          <a:bodyPr bIns="45717" lIns="91434" rIns="91434" tIns="45717" wrap="square">
            <a:spAutoFit/>
          </a:bodyPr>
          <a:lstStyle/>
          <a:p>
            <a:pPr algn="just" eaLnBrk="0" hangingPunct="0"/>
            <a:r>
              <a:rPr altLang="en-US" b="1" lang="zh-CN" sz="2100">
                <a:solidFill>
                  <a:schemeClr val="accent1"/>
                </a:solidFill>
                <a:latin charset="-122" pitchFamily="34" typeface="微软雅黑"/>
                <a:ea charset="-122" pitchFamily="34" typeface="微软雅黑"/>
              </a:rPr>
              <a:t>团队精神</a:t>
            </a:r>
          </a:p>
        </p:txBody>
      </p:sp>
      <p:sp>
        <p:nvSpPr>
          <p:cNvPr id="18" name="矩形 17"/>
          <p:cNvSpPr/>
          <p:nvPr/>
        </p:nvSpPr>
        <p:spPr>
          <a:xfrm>
            <a:off x="2353964" y="5533692"/>
            <a:ext cx="8695340" cy="822954"/>
          </a:xfrm>
          <a:prstGeom prst="rect">
            <a:avLst/>
          </a:prstGeom>
          <a:noFill/>
          <a:ln>
            <a:noFill/>
          </a:ln>
        </p:spPr>
        <p:txBody>
          <a:bodyPr bIns="45717" lIns="91434" rIns="91434" tIns="45717" wrap="square">
            <a:spAutoFit/>
          </a:bodyPr>
          <a:lstStyle/>
          <a:p>
            <a:pPr algn="just" eaLnBrk="0" hangingPunct="0"/>
            <a:r>
              <a:rPr altLang="en-US" lang="zh-CN" sz="1600">
                <a:solidFill>
                  <a:schemeClr val="accent1"/>
                </a:solidFill>
                <a:latin charset="-122" pitchFamily="34" typeface="微软雅黑"/>
                <a:ea charset="-122" pitchFamily="34" typeface="微软雅黑"/>
              </a:rPr>
              <a:t>在工作中我也深深体会到责任的重大，我们要做一个勇于承担责任的人。在学校，虽然我学到了要做一个负责的人，但是学校的包容性使得我们对此的理解有相当的局限性。现在我真正认识到“负责”一词的意义。</a:t>
            </a:r>
          </a:p>
        </p:txBody>
      </p:sp>
      <p:cxnSp>
        <p:nvCxnSpPr>
          <p:cNvPr id="19" name="直接连接符 18"/>
          <p:cNvCxnSpPr/>
          <p:nvPr/>
        </p:nvCxnSpPr>
        <p:spPr bwMode="auto">
          <a:xfrm flipH="1">
            <a:off x="1824316" y="2200303"/>
            <a:ext cx="0" cy="1143988"/>
          </a:xfrm>
          <a:prstGeom prst="line">
            <a:avLst/>
          </a:prstGeom>
          <a:solidFill>
            <a:schemeClr val="accent1"/>
          </a:solidFill>
          <a:ln algn="ctr" cap="flat" cmpd="sng" w="19050">
            <a:solidFill>
              <a:schemeClr val="tx1"/>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sp>
        <p:nvSpPr>
          <p:cNvPr id="22" name="矩形 21"/>
          <p:cNvSpPr/>
          <p:nvPr/>
        </p:nvSpPr>
        <p:spPr>
          <a:xfrm>
            <a:off x="2353966" y="1124746"/>
            <a:ext cx="2406001" cy="411474"/>
          </a:xfrm>
          <a:prstGeom prst="rect">
            <a:avLst/>
          </a:prstGeom>
          <a:noFill/>
          <a:ln>
            <a:noFill/>
          </a:ln>
        </p:spPr>
        <p:txBody>
          <a:bodyPr bIns="45717" lIns="91434" rIns="91434" tIns="45717" wrap="square">
            <a:spAutoFit/>
          </a:bodyPr>
          <a:lstStyle/>
          <a:p>
            <a:pPr algn="just" eaLnBrk="0" hangingPunct="0"/>
            <a:r>
              <a:rPr altLang="en-US" b="1" lang="zh-CN" sz="2100">
                <a:solidFill>
                  <a:schemeClr val="accent1"/>
                </a:solidFill>
                <a:latin charset="-122" pitchFamily="34" typeface="微软雅黑"/>
                <a:ea charset="-122" pitchFamily="34" typeface="微软雅黑"/>
              </a:rPr>
              <a:t>新的定位</a:t>
            </a:r>
          </a:p>
        </p:txBody>
      </p:sp>
      <p:sp>
        <p:nvSpPr>
          <p:cNvPr id="23" name="矩形 22"/>
          <p:cNvSpPr/>
          <p:nvPr/>
        </p:nvSpPr>
        <p:spPr>
          <a:xfrm>
            <a:off x="2353964" y="3691698"/>
            <a:ext cx="8695340" cy="579114"/>
          </a:xfrm>
          <a:prstGeom prst="rect">
            <a:avLst/>
          </a:prstGeom>
          <a:noFill/>
          <a:ln>
            <a:noFill/>
          </a:ln>
        </p:spPr>
        <p:txBody>
          <a:bodyPr bIns="45717" lIns="91434" rIns="91434" tIns="45717" wrap="square">
            <a:spAutoFit/>
          </a:bodyPr>
          <a:lstStyle/>
          <a:p>
            <a:pPr algn="just" eaLnBrk="0" hangingPunct="0"/>
            <a:r>
              <a:rPr altLang="en-US" lang="zh-CN" sz="1600">
                <a:solidFill>
                  <a:schemeClr val="accent1"/>
                </a:solidFill>
                <a:latin charset="-122" pitchFamily="34" typeface="微软雅黑"/>
                <a:ea charset="-122" pitchFamily="34" typeface="微软雅黑"/>
              </a:rPr>
              <a:t>工作之中，我深深地体会到团队合作的重要，我们就如螺丝钉，任何一个掉队都有可能导致机器瘫痪，只有我们协同合作，才能实现我们的共同价值，并且发挥出更大的作用。</a:t>
            </a:r>
          </a:p>
        </p:txBody>
      </p:sp>
      <p:sp>
        <p:nvSpPr>
          <p:cNvPr id="24" name="矩形 23"/>
          <p:cNvSpPr/>
          <p:nvPr/>
        </p:nvSpPr>
        <p:spPr>
          <a:xfrm>
            <a:off x="2353965" y="5068006"/>
            <a:ext cx="2070605" cy="411474"/>
          </a:xfrm>
          <a:prstGeom prst="rect">
            <a:avLst/>
          </a:prstGeom>
          <a:noFill/>
          <a:ln>
            <a:noFill/>
          </a:ln>
        </p:spPr>
        <p:txBody>
          <a:bodyPr bIns="45717" lIns="91434" rIns="91434" tIns="45717" wrap="square">
            <a:spAutoFit/>
          </a:bodyPr>
          <a:lstStyle/>
          <a:p>
            <a:pPr algn="just" eaLnBrk="0" hangingPunct="0"/>
            <a:r>
              <a:rPr altLang="en-US" b="1" lang="zh-CN" sz="2100">
                <a:solidFill>
                  <a:schemeClr val="accent1"/>
                </a:solidFill>
                <a:latin charset="-122" pitchFamily="34" typeface="微软雅黑"/>
                <a:ea charset="-122" pitchFamily="34" typeface="微软雅黑"/>
              </a:rPr>
              <a:t>责任感</a:t>
            </a:r>
          </a:p>
        </p:txBody>
      </p:sp>
    </p:spTree>
    <p:extLst>
      <p:ext uri="{BB962C8B-B14F-4D97-AF65-F5344CB8AC3E}">
        <p14:creationId val="1699471212"/>
      </p:ext>
    </p:extLst>
  </p:cSld>
  <p:clrMapOvr>
    <a:masterClrMapping/>
  </p:clrMapOvr>
  <mc:AlternateContent>
    <mc:Choice Requires="p14">
      <p:transition advTm="7144" p14:dur="800" spd="slow">
        <p14:prism dir="d"/>
      </p:transition>
    </mc:Choice>
    <mc:Fallback>
      <p:transition advTm="7144"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300" fill="hold" id="7"/>
                                        <p:tgtEl>
                                          <p:spTgt spid="5"/>
                                        </p:tgtEl>
                                        <p:attrNameLst>
                                          <p:attrName>ppt_x</p:attrName>
                                        </p:attrNameLst>
                                      </p:cBhvr>
                                      <p:tavLst>
                                        <p:tav tm="0">
                                          <p:val>
                                            <p:strVal val="0-#ppt_w/2"/>
                                          </p:val>
                                        </p:tav>
                                        <p:tav tm="100000">
                                          <p:val>
                                            <p:strVal val="#ppt_x"/>
                                          </p:val>
                                        </p:tav>
                                      </p:tavLst>
                                    </p:anim>
                                    <p:anim calcmode="lin" valueType="num">
                                      <p:cBhvr additive="base">
                                        <p:cTn dur="300" fill="hold" id="8"/>
                                        <p:tgtEl>
                                          <p:spTgt spid="5"/>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300" fill="hold" id="11"/>
                                        <p:tgtEl>
                                          <p:spTgt spid="6"/>
                                        </p:tgtEl>
                                        <p:attrNameLst>
                                          <p:attrName>ppt_x</p:attrName>
                                        </p:attrNameLst>
                                      </p:cBhvr>
                                      <p:tavLst>
                                        <p:tav tm="0">
                                          <p:val>
                                            <p:strVal val="0-#ppt_w/2"/>
                                          </p:val>
                                        </p:tav>
                                        <p:tav tm="100000">
                                          <p:val>
                                            <p:strVal val="#ppt_x"/>
                                          </p:val>
                                        </p:tav>
                                      </p:tavLst>
                                    </p:anim>
                                    <p:anim calcmode="lin" valueType="num">
                                      <p:cBhvr additive="base">
                                        <p:cTn dur="300" fill="hold" id="12"/>
                                        <p:tgtEl>
                                          <p:spTgt spid="6"/>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10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300" fill="hold" id="15"/>
                                        <p:tgtEl>
                                          <p:spTgt spid="7"/>
                                        </p:tgtEl>
                                        <p:attrNameLst>
                                          <p:attrName>ppt_x</p:attrName>
                                        </p:attrNameLst>
                                      </p:cBhvr>
                                      <p:tavLst>
                                        <p:tav tm="0">
                                          <p:val>
                                            <p:strVal val="0-#ppt_w/2"/>
                                          </p:val>
                                        </p:tav>
                                        <p:tav tm="100000">
                                          <p:val>
                                            <p:strVal val="#ppt_x"/>
                                          </p:val>
                                        </p:tav>
                                      </p:tavLst>
                                    </p:anim>
                                    <p:anim calcmode="lin" valueType="num">
                                      <p:cBhvr additive="base">
                                        <p:cTn dur="300" fill="hold" id="16"/>
                                        <p:tgtEl>
                                          <p:spTgt spid="7"/>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400"/>
                            </p:stCondLst>
                            <p:childTnLst>
                              <p:par>
                                <p:cTn fill="hold" grpId="0" id="18" nodeType="afterEffect" presetClass="entr" presetID="56" presetSubtype="0">
                                  <p:stCondLst>
                                    <p:cond delay="0"/>
                                  </p:stCondLst>
                                  <p:iterate type="lt">
                                    <p:tmPct val="10000"/>
                                  </p:iterate>
                                  <p:childTnLst>
                                    <p:set>
                                      <p:cBhvr>
                                        <p:cTn dur="1" fill="hold" id="19">
                                          <p:stCondLst>
                                            <p:cond delay="0"/>
                                          </p:stCondLst>
                                        </p:cTn>
                                        <p:tgtEl>
                                          <p:spTgt spid="55"/>
                                        </p:tgtEl>
                                        <p:attrNameLst>
                                          <p:attrName>style.visibility</p:attrName>
                                        </p:attrNameLst>
                                      </p:cBhvr>
                                      <p:to>
                                        <p:strVal val="visible"/>
                                      </p:to>
                                    </p:set>
                                    <p:anim by="(-#ppt_w*2)" calcmode="lin" valueType="num">
                                      <p:cBhvr rctx="PPT">
                                        <p:cTn autoRev="1" dur="200" fill="hold" id="20">
                                          <p:stCondLst>
                                            <p:cond delay="0"/>
                                          </p:stCondLst>
                                        </p:cTn>
                                        <p:tgtEl>
                                          <p:spTgt spid="55"/>
                                        </p:tgtEl>
                                        <p:attrNameLst>
                                          <p:attrName>ppt_w</p:attrName>
                                        </p:attrNameLst>
                                      </p:cBhvr>
                                    </p:anim>
                                    <p:anim by="(#ppt_w*0.50)" calcmode="lin" valueType="num">
                                      <p:cBhvr>
                                        <p:cTn autoRev="1" decel="50000" dur="200" fill="hold" id="21">
                                          <p:stCondLst>
                                            <p:cond delay="0"/>
                                          </p:stCondLst>
                                        </p:cTn>
                                        <p:tgtEl>
                                          <p:spTgt spid="55"/>
                                        </p:tgtEl>
                                        <p:attrNameLst>
                                          <p:attrName>ppt_x</p:attrName>
                                        </p:attrNameLst>
                                      </p:cBhvr>
                                    </p:anim>
                                    <p:anim calcmode="lin" from="(-#ppt_h/2)" to="(#ppt_y)" valueType="num">
                                      <p:cBhvr>
                                        <p:cTn dur="400" fill="hold" id="22">
                                          <p:stCondLst>
                                            <p:cond delay="0"/>
                                          </p:stCondLst>
                                        </p:cTn>
                                        <p:tgtEl>
                                          <p:spTgt spid="55"/>
                                        </p:tgtEl>
                                        <p:attrNameLst>
                                          <p:attrName>ppt_y</p:attrName>
                                        </p:attrNameLst>
                                      </p:cBhvr>
                                    </p:anim>
                                    <p:animRot by="21600000">
                                      <p:cBhvr>
                                        <p:cTn dur="400" fill="hold" id="23">
                                          <p:stCondLst>
                                            <p:cond delay="0"/>
                                          </p:stCondLst>
                                        </p:cTn>
                                        <p:tgtEl>
                                          <p:spTgt spid="55"/>
                                        </p:tgtEl>
                                        <p:attrNameLst>
                                          <p:attrName>r</p:attrName>
                                        </p:attrNameLst>
                                      </p:cBhvr>
                                    </p:animRot>
                                  </p:childTnLst>
                                </p:cTn>
                              </p:par>
                            </p:childTnLst>
                          </p:cTn>
                        </p:par>
                        <p:par>
                          <p:cTn fill="hold" id="24" nodeType="afterGroup">
                            <p:stCondLst>
                              <p:cond delay="800"/>
                            </p:stCondLst>
                            <p:childTnLst>
                              <p:par>
                                <p:cTn fill="hold" grpId="0" id="25" nodeType="afterEffect" presetClass="entr" presetID="21" presetSubtype="1">
                                  <p:stCondLst>
                                    <p:cond delay="0"/>
                                  </p:stCondLst>
                                  <p:childTnLst>
                                    <p:set>
                                      <p:cBhvr>
                                        <p:cTn dur="1" fill="hold" id="26">
                                          <p:stCondLst>
                                            <p:cond delay="0"/>
                                          </p:stCondLst>
                                        </p:cTn>
                                        <p:tgtEl>
                                          <p:spTgt spid="9"/>
                                        </p:tgtEl>
                                        <p:attrNameLst>
                                          <p:attrName>style.visibility</p:attrName>
                                        </p:attrNameLst>
                                      </p:cBhvr>
                                      <p:to>
                                        <p:strVal val="visible"/>
                                      </p:to>
                                    </p:set>
                                    <p:animEffect filter="wheel(1)" transition="in">
                                      <p:cBhvr>
                                        <p:cTn dur="600" id="27"/>
                                        <p:tgtEl>
                                          <p:spTgt spid="9"/>
                                        </p:tgtEl>
                                      </p:cBhvr>
                                    </p:animEffect>
                                  </p:childTnLst>
                                </p:cTn>
                              </p:par>
                            </p:childTnLst>
                          </p:cTn>
                        </p:par>
                        <p:par>
                          <p:cTn fill="hold" id="28" nodeType="afterGroup">
                            <p:stCondLst>
                              <p:cond delay="1400"/>
                            </p:stCondLst>
                            <p:childTnLst>
                              <p:par>
                                <p:cTn fill="hold" grpId="0" id="29" nodeType="afterEffect" presetClass="entr" presetID="31" presetSubtype="0">
                                  <p:stCondLst>
                                    <p:cond delay="0"/>
                                  </p:stCondLst>
                                  <p:childTnLst>
                                    <p:set>
                                      <p:cBhvr>
                                        <p:cTn dur="1" fill="hold" id="30">
                                          <p:stCondLst>
                                            <p:cond delay="0"/>
                                          </p:stCondLst>
                                        </p:cTn>
                                        <p:tgtEl>
                                          <p:spTgt spid="10"/>
                                        </p:tgtEl>
                                        <p:attrNameLst>
                                          <p:attrName>style.visibility</p:attrName>
                                        </p:attrNameLst>
                                      </p:cBhvr>
                                      <p:to>
                                        <p:strVal val="visible"/>
                                      </p:to>
                                    </p:set>
                                    <p:anim calcmode="lin" valueType="num">
                                      <p:cBhvr>
                                        <p:cTn dur="300" fill="hold" id="31"/>
                                        <p:tgtEl>
                                          <p:spTgt spid="10"/>
                                        </p:tgtEl>
                                        <p:attrNameLst>
                                          <p:attrName>ppt_w</p:attrName>
                                        </p:attrNameLst>
                                      </p:cBhvr>
                                      <p:tavLst>
                                        <p:tav tm="0">
                                          <p:val>
                                            <p:fltVal val="0"/>
                                          </p:val>
                                        </p:tav>
                                        <p:tav tm="100000">
                                          <p:val>
                                            <p:strVal val="#ppt_w"/>
                                          </p:val>
                                        </p:tav>
                                      </p:tavLst>
                                    </p:anim>
                                    <p:anim calcmode="lin" valueType="num">
                                      <p:cBhvr>
                                        <p:cTn dur="300" fill="hold" id="32"/>
                                        <p:tgtEl>
                                          <p:spTgt spid="10"/>
                                        </p:tgtEl>
                                        <p:attrNameLst>
                                          <p:attrName>ppt_h</p:attrName>
                                        </p:attrNameLst>
                                      </p:cBhvr>
                                      <p:tavLst>
                                        <p:tav tm="0">
                                          <p:val>
                                            <p:fltVal val="0"/>
                                          </p:val>
                                        </p:tav>
                                        <p:tav tm="100000">
                                          <p:val>
                                            <p:strVal val="#ppt_h"/>
                                          </p:val>
                                        </p:tav>
                                      </p:tavLst>
                                    </p:anim>
                                    <p:anim calcmode="lin" valueType="num">
                                      <p:cBhvr>
                                        <p:cTn dur="300" fill="hold" id="33"/>
                                        <p:tgtEl>
                                          <p:spTgt spid="10"/>
                                        </p:tgtEl>
                                        <p:attrNameLst>
                                          <p:attrName>style.rotation</p:attrName>
                                        </p:attrNameLst>
                                      </p:cBhvr>
                                      <p:tavLst>
                                        <p:tav tm="0">
                                          <p:val>
                                            <p:fltVal val="90"/>
                                          </p:val>
                                        </p:tav>
                                        <p:tav tm="100000">
                                          <p:val>
                                            <p:fltVal val="0"/>
                                          </p:val>
                                        </p:tav>
                                      </p:tavLst>
                                    </p:anim>
                                    <p:animEffect filter="fade" transition="in">
                                      <p:cBhvr>
                                        <p:cTn dur="300" id="34"/>
                                        <p:tgtEl>
                                          <p:spTgt spid="10"/>
                                        </p:tgtEl>
                                      </p:cBhvr>
                                    </p:animEffect>
                                  </p:childTnLst>
                                </p:cTn>
                              </p:par>
                            </p:childTnLst>
                          </p:cTn>
                        </p:par>
                        <p:par>
                          <p:cTn fill="hold" id="35" nodeType="afterGroup">
                            <p:stCondLst>
                              <p:cond delay="1700"/>
                            </p:stCondLst>
                            <p:childTnLst>
                              <p:par>
                                <p:cTn fill="hold" grpId="0" id="36" nodeType="afterEffect" presetClass="entr" presetID="22" presetSubtype="8">
                                  <p:stCondLst>
                                    <p:cond delay="0"/>
                                  </p:stCondLst>
                                  <p:childTnLst>
                                    <p:set>
                                      <p:cBhvr>
                                        <p:cTn dur="1" fill="hold" id="37">
                                          <p:stCondLst>
                                            <p:cond delay="0"/>
                                          </p:stCondLst>
                                        </p:cTn>
                                        <p:tgtEl>
                                          <p:spTgt spid="22"/>
                                        </p:tgtEl>
                                        <p:attrNameLst>
                                          <p:attrName>style.visibility</p:attrName>
                                        </p:attrNameLst>
                                      </p:cBhvr>
                                      <p:to>
                                        <p:strVal val="visible"/>
                                      </p:to>
                                    </p:set>
                                    <p:animEffect filter="wipe(left)" transition="in">
                                      <p:cBhvr>
                                        <p:cTn dur="500" id="38"/>
                                        <p:tgtEl>
                                          <p:spTgt spid="22"/>
                                        </p:tgtEl>
                                      </p:cBhvr>
                                    </p:animEffect>
                                  </p:childTnLst>
                                </p:cTn>
                              </p:par>
                            </p:childTnLst>
                          </p:cTn>
                        </p:par>
                        <p:par>
                          <p:cTn fill="hold" id="39" nodeType="afterGroup">
                            <p:stCondLst>
                              <p:cond delay="2200"/>
                            </p:stCondLst>
                            <p:childTnLst>
                              <p:par>
                                <p:cTn fill="hold" grpId="0" id="40" nodeType="afterEffect" presetClass="entr" presetID="22" presetSubtype="1">
                                  <p:stCondLst>
                                    <p:cond delay="0"/>
                                  </p:stCondLst>
                                  <p:childTnLst>
                                    <p:set>
                                      <p:cBhvr>
                                        <p:cTn dur="1" fill="hold" id="41">
                                          <p:stCondLst>
                                            <p:cond delay="0"/>
                                          </p:stCondLst>
                                        </p:cTn>
                                        <p:tgtEl>
                                          <p:spTgt spid="16"/>
                                        </p:tgtEl>
                                        <p:attrNameLst>
                                          <p:attrName>style.visibility</p:attrName>
                                        </p:attrNameLst>
                                      </p:cBhvr>
                                      <p:to>
                                        <p:strVal val="visible"/>
                                      </p:to>
                                    </p:set>
                                    <p:animEffect filter="wipe(up)" transition="in">
                                      <p:cBhvr>
                                        <p:cTn dur="500" id="42"/>
                                        <p:tgtEl>
                                          <p:spTgt spid="16"/>
                                        </p:tgtEl>
                                      </p:cBhvr>
                                    </p:animEffect>
                                  </p:childTnLst>
                                </p:cTn>
                              </p:par>
                            </p:childTnLst>
                          </p:cTn>
                        </p:par>
                        <p:par>
                          <p:cTn fill="hold" id="43" nodeType="afterGroup">
                            <p:stCondLst>
                              <p:cond delay="2700"/>
                            </p:stCondLst>
                            <p:childTnLst>
                              <p:par>
                                <p:cTn fill="hold" grpId="0" id="44" nodeType="afterEffect" presetClass="entr" presetID="1" presetSubtype="0">
                                  <p:stCondLst>
                                    <p:cond delay="0"/>
                                  </p:stCondLst>
                                  <p:childTnLst>
                                    <p:set>
                                      <p:cBhvr>
                                        <p:cTn dur="1" fill="hold" id="45">
                                          <p:stCondLst>
                                            <p:cond delay="0"/>
                                          </p:stCondLst>
                                        </p:cTn>
                                        <p:tgtEl>
                                          <p:spTgt spid="11"/>
                                        </p:tgtEl>
                                        <p:attrNameLst>
                                          <p:attrName>style.visibility</p:attrName>
                                        </p:attrNameLst>
                                      </p:cBhvr>
                                      <p:to>
                                        <p:strVal val="visible"/>
                                      </p:to>
                                    </p:set>
                                  </p:childTnLst>
                                </p:cTn>
                              </p:par>
                              <p:par>
                                <p:cTn accel="50000" decel="50000" fill="hold" grpId="1" id="46" nodeType="withEffect" presetClass="path" presetID="42" presetSubtype="0">
                                  <p:stCondLst>
                                    <p:cond delay="0"/>
                                  </p:stCondLst>
                                  <p:childTnLst>
                                    <p:animMotion origin="layout" path="M 4.30727E-06 -3.7037E-07 L 4.30727E-06 -0.28079" pathEditMode="relative" ptsTypes="AA" rAng="0">
                                      <p:cBhvr>
                                        <p:cTn dur="500" fill="hold" id="47" spd="-100000"/>
                                        <p:tgtEl>
                                          <p:spTgt spid="11"/>
                                        </p:tgtEl>
                                        <p:attrNameLst>
                                          <p:attrName>ppt_x</p:attrName>
                                          <p:attrName>ppt_y</p:attrName>
                                        </p:attrNameLst>
                                      </p:cBhvr>
                                      <p:rCtr x="0" y="-14051"/>
                                    </p:animMotion>
                                  </p:childTnLst>
                                </p:cTn>
                              </p:par>
                              <p:par>
                                <p:cTn fill="hold" id="48" nodeType="withEffect" presetClass="entr" presetID="22" presetSubtype="1">
                                  <p:stCondLst>
                                    <p:cond delay="0"/>
                                  </p:stCondLst>
                                  <p:childTnLst>
                                    <p:set>
                                      <p:cBhvr>
                                        <p:cTn dur="1" fill="hold" id="49">
                                          <p:stCondLst>
                                            <p:cond delay="0"/>
                                          </p:stCondLst>
                                        </p:cTn>
                                        <p:tgtEl>
                                          <p:spTgt spid="19"/>
                                        </p:tgtEl>
                                        <p:attrNameLst>
                                          <p:attrName>style.visibility</p:attrName>
                                        </p:attrNameLst>
                                      </p:cBhvr>
                                      <p:to>
                                        <p:strVal val="visible"/>
                                      </p:to>
                                    </p:set>
                                    <p:animEffect filter="wipe(up)" transition="in">
                                      <p:cBhvr>
                                        <p:cTn dur="500" id="50"/>
                                        <p:tgtEl>
                                          <p:spTgt spid="19"/>
                                        </p:tgtEl>
                                      </p:cBhvr>
                                    </p:animEffect>
                                  </p:childTnLst>
                                </p:cTn>
                              </p:par>
                            </p:childTnLst>
                          </p:cTn>
                        </p:par>
                        <p:par>
                          <p:cTn fill="hold" id="51" nodeType="afterGroup">
                            <p:stCondLst>
                              <p:cond delay="3200"/>
                            </p:stCondLst>
                            <p:childTnLst>
                              <p:par>
                                <p:cTn fill="hold" grpId="0" id="52" nodeType="afterEffect" presetClass="entr" presetID="31" presetSubtype="0">
                                  <p:stCondLst>
                                    <p:cond delay="0"/>
                                  </p:stCondLst>
                                  <p:childTnLst>
                                    <p:set>
                                      <p:cBhvr>
                                        <p:cTn dur="1" fill="hold" id="53">
                                          <p:stCondLst>
                                            <p:cond delay="0"/>
                                          </p:stCondLst>
                                        </p:cTn>
                                        <p:tgtEl>
                                          <p:spTgt spid="12"/>
                                        </p:tgtEl>
                                        <p:attrNameLst>
                                          <p:attrName>style.visibility</p:attrName>
                                        </p:attrNameLst>
                                      </p:cBhvr>
                                      <p:to>
                                        <p:strVal val="visible"/>
                                      </p:to>
                                    </p:set>
                                    <p:anim calcmode="lin" valueType="num">
                                      <p:cBhvr>
                                        <p:cTn dur="300" fill="hold" id="54"/>
                                        <p:tgtEl>
                                          <p:spTgt spid="12"/>
                                        </p:tgtEl>
                                        <p:attrNameLst>
                                          <p:attrName>ppt_w</p:attrName>
                                        </p:attrNameLst>
                                      </p:cBhvr>
                                      <p:tavLst>
                                        <p:tav tm="0">
                                          <p:val>
                                            <p:fltVal val="0"/>
                                          </p:val>
                                        </p:tav>
                                        <p:tav tm="100000">
                                          <p:val>
                                            <p:strVal val="#ppt_w"/>
                                          </p:val>
                                        </p:tav>
                                      </p:tavLst>
                                    </p:anim>
                                    <p:anim calcmode="lin" valueType="num">
                                      <p:cBhvr>
                                        <p:cTn dur="300" fill="hold" id="55"/>
                                        <p:tgtEl>
                                          <p:spTgt spid="12"/>
                                        </p:tgtEl>
                                        <p:attrNameLst>
                                          <p:attrName>ppt_h</p:attrName>
                                        </p:attrNameLst>
                                      </p:cBhvr>
                                      <p:tavLst>
                                        <p:tav tm="0">
                                          <p:val>
                                            <p:fltVal val="0"/>
                                          </p:val>
                                        </p:tav>
                                        <p:tav tm="100000">
                                          <p:val>
                                            <p:strVal val="#ppt_h"/>
                                          </p:val>
                                        </p:tav>
                                      </p:tavLst>
                                    </p:anim>
                                    <p:anim calcmode="lin" valueType="num">
                                      <p:cBhvr>
                                        <p:cTn dur="300" fill="hold" id="56"/>
                                        <p:tgtEl>
                                          <p:spTgt spid="12"/>
                                        </p:tgtEl>
                                        <p:attrNameLst>
                                          <p:attrName>style.rotation</p:attrName>
                                        </p:attrNameLst>
                                      </p:cBhvr>
                                      <p:tavLst>
                                        <p:tav tm="0">
                                          <p:val>
                                            <p:fltVal val="90"/>
                                          </p:val>
                                        </p:tav>
                                        <p:tav tm="100000">
                                          <p:val>
                                            <p:fltVal val="0"/>
                                          </p:val>
                                        </p:tav>
                                      </p:tavLst>
                                    </p:anim>
                                    <p:animEffect filter="fade" transition="in">
                                      <p:cBhvr>
                                        <p:cTn dur="300" id="57"/>
                                        <p:tgtEl>
                                          <p:spTgt spid="12"/>
                                        </p:tgtEl>
                                      </p:cBhvr>
                                    </p:animEffect>
                                  </p:childTnLst>
                                </p:cTn>
                              </p:par>
                            </p:childTnLst>
                          </p:cTn>
                        </p:par>
                        <p:par>
                          <p:cTn fill="hold" id="58" nodeType="afterGroup">
                            <p:stCondLst>
                              <p:cond delay="3500"/>
                            </p:stCondLst>
                            <p:childTnLst>
                              <p:par>
                                <p:cTn fill="hold" grpId="0" id="59" nodeType="afterEffect" presetClass="entr" presetID="22" presetSubtype="8">
                                  <p:stCondLst>
                                    <p:cond delay="0"/>
                                  </p:stCondLst>
                                  <p:childTnLst>
                                    <p:set>
                                      <p:cBhvr>
                                        <p:cTn dur="1" fill="hold" id="60">
                                          <p:stCondLst>
                                            <p:cond delay="0"/>
                                          </p:stCondLst>
                                        </p:cTn>
                                        <p:tgtEl>
                                          <p:spTgt spid="17"/>
                                        </p:tgtEl>
                                        <p:attrNameLst>
                                          <p:attrName>style.visibility</p:attrName>
                                        </p:attrNameLst>
                                      </p:cBhvr>
                                      <p:to>
                                        <p:strVal val="visible"/>
                                      </p:to>
                                    </p:set>
                                    <p:animEffect filter="wipe(left)" transition="in">
                                      <p:cBhvr>
                                        <p:cTn dur="500" id="61"/>
                                        <p:tgtEl>
                                          <p:spTgt spid="17"/>
                                        </p:tgtEl>
                                      </p:cBhvr>
                                    </p:animEffect>
                                  </p:childTnLst>
                                </p:cTn>
                              </p:par>
                            </p:childTnLst>
                          </p:cTn>
                        </p:par>
                        <p:par>
                          <p:cTn fill="hold" id="62" nodeType="afterGroup">
                            <p:stCondLst>
                              <p:cond delay="4000"/>
                            </p:stCondLst>
                            <p:childTnLst>
                              <p:par>
                                <p:cTn fill="hold" grpId="0" id="63" nodeType="afterEffect" presetClass="entr" presetID="22" presetSubtype="1">
                                  <p:stCondLst>
                                    <p:cond delay="0"/>
                                  </p:stCondLst>
                                  <p:childTnLst>
                                    <p:set>
                                      <p:cBhvr>
                                        <p:cTn dur="1" fill="hold" id="64">
                                          <p:stCondLst>
                                            <p:cond delay="0"/>
                                          </p:stCondLst>
                                        </p:cTn>
                                        <p:tgtEl>
                                          <p:spTgt spid="23"/>
                                        </p:tgtEl>
                                        <p:attrNameLst>
                                          <p:attrName>style.visibility</p:attrName>
                                        </p:attrNameLst>
                                      </p:cBhvr>
                                      <p:to>
                                        <p:strVal val="visible"/>
                                      </p:to>
                                    </p:set>
                                    <p:animEffect filter="wipe(up)" transition="in">
                                      <p:cBhvr>
                                        <p:cTn dur="500" id="65"/>
                                        <p:tgtEl>
                                          <p:spTgt spid="23"/>
                                        </p:tgtEl>
                                      </p:cBhvr>
                                    </p:animEffect>
                                  </p:childTnLst>
                                </p:cTn>
                              </p:par>
                            </p:childTnLst>
                          </p:cTn>
                        </p:par>
                        <p:par>
                          <p:cTn fill="hold" id="66" nodeType="afterGroup">
                            <p:stCondLst>
                              <p:cond delay="4500"/>
                            </p:stCondLst>
                            <p:childTnLst>
                              <p:par>
                                <p:cTn fill="hold" grpId="0" id="67" nodeType="afterEffect" presetClass="entr" presetID="1" presetSubtype="0">
                                  <p:stCondLst>
                                    <p:cond delay="0"/>
                                  </p:stCondLst>
                                  <p:childTnLst>
                                    <p:set>
                                      <p:cBhvr>
                                        <p:cTn dur="1" fill="hold" id="68">
                                          <p:stCondLst>
                                            <p:cond delay="0"/>
                                          </p:stCondLst>
                                        </p:cTn>
                                        <p:tgtEl>
                                          <p:spTgt spid="13"/>
                                        </p:tgtEl>
                                        <p:attrNameLst>
                                          <p:attrName>style.visibility</p:attrName>
                                        </p:attrNameLst>
                                      </p:cBhvr>
                                      <p:to>
                                        <p:strVal val="visible"/>
                                      </p:to>
                                    </p:set>
                                  </p:childTnLst>
                                </p:cTn>
                              </p:par>
                              <p:par>
                                <p:cTn accel="50000" decel="50000" fill="hold" grpId="1" id="69" nodeType="withEffect" presetClass="path" presetID="42" presetSubtype="0">
                                  <p:stCondLst>
                                    <p:cond delay="0"/>
                                  </p:stCondLst>
                                  <p:childTnLst>
                                    <p:animMotion origin="layout" path="M 4.30727E-06 -3.7037E-07 L 4.30727E-06 -0.28079" pathEditMode="relative" ptsTypes="AA" rAng="0">
                                      <p:cBhvr>
                                        <p:cTn dur="500" fill="hold" id="70" spd="-100000"/>
                                        <p:tgtEl>
                                          <p:spTgt spid="13"/>
                                        </p:tgtEl>
                                        <p:attrNameLst>
                                          <p:attrName>ppt_x</p:attrName>
                                          <p:attrName>ppt_y</p:attrName>
                                        </p:attrNameLst>
                                      </p:cBhvr>
                                      <p:rCtr x="0" y="-14051"/>
                                    </p:animMotion>
                                  </p:childTnLst>
                                </p:cTn>
                              </p:par>
                              <p:par>
                                <p:cTn fill="hold" id="71" nodeType="withEffect" presetClass="entr" presetID="22" presetSubtype="1">
                                  <p:stCondLst>
                                    <p:cond delay="0"/>
                                  </p:stCondLst>
                                  <p:childTnLst>
                                    <p:set>
                                      <p:cBhvr>
                                        <p:cTn dur="1" fill="hold" id="72">
                                          <p:stCondLst>
                                            <p:cond delay="0"/>
                                          </p:stCondLst>
                                        </p:cTn>
                                        <p:tgtEl>
                                          <p:spTgt spid="15"/>
                                        </p:tgtEl>
                                        <p:attrNameLst>
                                          <p:attrName>style.visibility</p:attrName>
                                        </p:attrNameLst>
                                      </p:cBhvr>
                                      <p:to>
                                        <p:strVal val="visible"/>
                                      </p:to>
                                    </p:set>
                                    <p:animEffect filter="wipe(up)" transition="in">
                                      <p:cBhvr>
                                        <p:cTn dur="500" id="73"/>
                                        <p:tgtEl>
                                          <p:spTgt spid="15"/>
                                        </p:tgtEl>
                                      </p:cBhvr>
                                    </p:animEffect>
                                  </p:childTnLst>
                                </p:cTn>
                              </p:par>
                            </p:childTnLst>
                          </p:cTn>
                        </p:par>
                        <p:par>
                          <p:cTn fill="hold" id="74" nodeType="afterGroup">
                            <p:stCondLst>
                              <p:cond delay="5000"/>
                            </p:stCondLst>
                            <p:childTnLst>
                              <p:par>
                                <p:cTn fill="hold" grpId="0" id="75" nodeType="afterEffect" presetClass="entr" presetID="31" presetSubtype="0">
                                  <p:stCondLst>
                                    <p:cond delay="0"/>
                                  </p:stCondLst>
                                  <p:childTnLst>
                                    <p:set>
                                      <p:cBhvr>
                                        <p:cTn dur="1" fill="hold" id="76">
                                          <p:stCondLst>
                                            <p:cond delay="0"/>
                                          </p:stCondLst>
                                        </p:cTn>
                                        <p:tgtEl>
                                          <p:spTgt spid="14"/>
                                        </p:tgtEl>
                                        <p:attrNameLst>
                                          <p:attrName>style.visibility</p:attrName>
                                        </p:attrNameLst>
                                      </p:cBhvr>
                                      <p:to>
                                        <p:strVal val="visible"/>
                                      </p:to>
                                    </p:set>
                                    <p:anim calcmode="lin" valueType="num">
                                      <p:cBhvr>
                                        <p:cTn dur="300" fill="hold" id="77"/>
                                        <p:tgtEl>
                                          <p:spTgt spid="14"/>
                                        </p:tgtEl>
                                        <p:attrNameLst>
                                          <p:attrName>ppt_w</p:attrName>
                                        </p:attrNameLst>
                                      </p:cBhvr>
                                      <p:tavLst>
                                        <p:tav tm="0">
                                          <p:val>
                                            <p:fltVal val="0"/>
                                          </p:val>
                                        </p:tav>
                                        <p:tav tm="100000">
                                          <p:val>
                                            <p:strVal val="#ppt_w"/>
                                          </p:val>
                                        </p:tav>
                                      </p:tavLst>
                                    </p:anim>
                                    <p:anim calcmode="lin" valueType="num">
                                      <p:cBhvr>
                                        <p:cTn dur="300" fill="hold" id="78"/>
                                        <p:tgtEl>
                                          <p:spTgt spid="14"/>
                                        </p:tgtEl>
                                        <p:attrNameLst>
                                          <p:attrName>ppt_h</p:attrName>
                                        </p:attrNameLst>
                                      </p:cBhvr>
                                      <p:tavLst>
                                        <p:tav tm="0">
                                          <p:val>
                                            <p:fltVal val="0"/>
                                          </p:val>
                                        </p:tav>
                                        <p:tav tm="100000">
                                          <p:val>
                                            <p:strVal val="#ppt_h"/>
                                          </p:val>
                                        </p:tav>
                                      </p:tavLst>
                                    </p:anim>
                                    <p:anim calcmode="lin" valueType="num">
                                      <p:cBhvr>
                                        <p:cTn dur="300" fill="hold" id="79"/>
                                        <p:tgtEl>
                                          <p:spTgt spid="14"/>
                                        </p:tgtEl>
                                        <p:attrNameLst>
                                          <p:attrName>style.rotation</p:attrName>
                                        </p:attrNameLst>
                                      </p:cBhvr>
                                      <p:tavLst>
                                        <p:tav tm="0">
                                          <p:val>
                                            <p:fltVal val="90"/>
                                          </p:val>
                                        </p:tav>
                                        <p:tav tm="100000">
                                          <p:val>
                                            <p:fltVal val="0"/>
                                          </p:val>
                                        </p:tav>
                                      </p:tavLst>
                                    </p:anim>
                                    <p:animEffect filter="fade" transition="in">
                                      <p:cBhvr>
                                        <p:cTn dur="300" id="80"/>
                                        <p:tgtEl>
                                          <p:spTgt spid="14"/>
                                        </p:tgtEl>
                                      </p:cBhvr>
                                    </p:animEffect>
                                  </p:childTnLst>
                                </p:cTn>
                              </p:par>
                            </p:childTnLst>
                          </p:cTn>
                        </p:par>
                        <p:par>
                          <p:cTn fill="hold" id="81" nodeType="afterGroup">
                            <p:stCondLst>
                              <p:cond delay="5300"/>
                            </p:stCondLst>
                            <p:childTnLst>
                              <p:par>
                                <p:cTn fill="hold" grpId="0" id="82" nodeType="afterEffect" presetClass="entr" presetID="22" presetSubtype="8">
                                  <p:stCondLst>
                                    <p:cond delay="0"/>
                                  </p:stCondLst>
                                  <p:childTnLst>
                                    <p:set>
                                      <p:cBhvr>
                                        <p:cTn dur="1" fill="hold" id="83">
                                          <p:stCondLst>
                                            <p:cond delay="0"/>
                                          </p:stCondLst>
                                        </p:cTn>
                                        <p:tgtEl>
                                          <p:spTgt spid="24"/>
                                        </p:tgtEl>
                                        <p:attrNameLst>
                                          <p:attrName>style.visibility</p:attrName>
                                        </p:attrNameLst>
                                      </p:cBhvr>
                                      <p:to>
                                        <p:strVal val="visible"/>
                                      </p:to>
                                    </p:set>
                                    <p:animEffect filter="wipe(left)" transition="in">
                                      <p:cBhvr>
                                        <p:cTn dur="500" id="84"/>
                                        <p:tgtEl>
                                          <p:spTgt spid="24"/>
                                        </p:tgtEl>
                                      </p:cBhvr>
                                    </p:animEffect>
                                  </p:childTnLst>
                                </p:cTn>
                              </p:par>
                            </p:childTnLst>
                          </p:cTn>
                        </p:par>
                        <p:par>
                          <p:cTn fill="hold" id="85" nodeType="afterGroup">
                            <p:stCondLst>
                              <p:cond delay="5800"/>
                            </p:stCondLst>
                            <p:childTnLst>
                              <p:par>
                                <p:cTn fill="hold" grpId="0" id="86" nodeType="afterEffect" presetClass="entr" presetID="22" presetSubtype="1">
                                  <p:stCondLst>
                                    <p:cond delay="0"/>
                                  </p:stCondLst>
                                  <p:childTnLst>
                                    <p:set>
                                      <p:cBhvr>
                                        <p:cTn dur="1" fill="hold" id="87">
                                          <p:stCondLst>
                                            <p:cond delay="0"/>
                                          </p:stCondLst>
                                        </p:cTn>
                                        <p:tgtEl>
                                          <p:spTgt spid="18"/>
                                        </p:tgtEl>
                                        <p:attrNameLst>
                                          <p:attrName>style.visibility</p:attrName>
                                        </p:attrNameLst>
                                      </p:cBhvr>
                                      <p:to>
                                        <p:strVal val="visible"/>
                                      </p:to>
                                    </p:set>
                                    <p:animEffect filter="wipe(up)" transition="in">
                                      <p:cBhvr>
                                        <p:cTn dur="500" id="88"/>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5"/>
      <p:bldP grpId="0" spid="5"/>
      <p:bldP grpId="0" spid="6"/>
      <p:bldP grpId="0" spid="7"/>
      <p:bldP grpId="0" spid="9"/>
      <p:bldP grpId="0" spid="10"/>
      <p:bldP grpId="0" spid="11"/>
      <p:bldP grpId="1" spid="11"/>
      <p:bldP grpId="0" spid="12"/>
      <p:bldP grpId="0" spid="13"/>
      <p:bldP grpId="1" spid="13"/>
      <p:bldP grpId="0" spid="14"/>
      <p:bldP grpId="0" spid="16"/>
      <p:bldP grpId="0" spid="17"/>
      <p:bldP grpId="0" spid="18"/>
      <p:bldP grpId="0" spid="22"/>
      <p:bldP grpId="0" spid="23"/>
      <p:bldP grpId="0" spid="24"/>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5" name="组合 24"/>
          <p:cNvGrpSpPr/>
          <p:nvPr/>
        </p:nvGrpSpPr>
        <p:grpSpPr>
          <a:xfrm>
            <a:off x="619064" y="764704"/>
            <a:ext cx="10807910" cy="5414965"/>
            <a:chOff x="619063" y="1082596"/>
            <a:chExt cx="10807910" cy="5097073"/>
          </a:xfrm>
        </p:grpSpPr>
        <p:sp>
          <p:nvSpPr>
            <p:cNvPr id="26" name="圆角矩形 25"/>
            <p:cNvSpPr/>
            <p:nvPr/>
          </p:nvSpPr>
          <p:spPr bwMode="auto">
            <a:xfrm>
              <a:off x="913805" y="1082596"/>
              <a:ext cx="10513168" cy="5097073"/>
            </a:xfrm>
            <a:prstGeom prst="roundRect">
              <a:avLst>
                <a:gd fmla="val 4604" name="adj"/>
              </a:avLst>
            </a:prstGeom>
            <a:solidFill>
              <a:schemeClr val="accent1">
                <a:lumMod val="20000"/>
                <a:lumOff val="80000"/>
              </a:schemeClr>
            </a:solidFill>
            <a:ln algn="ctr" cap="flat" cmpd="sng" w="9525">
              <a:solidFill>
                <a:schemeClr val="tx1"/>
              </a:solid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endParaRPr altLang="en-US" lang="zh-CN"/>
            </a:p>
          </p:txBody>
        </p:sp>
        <p:grpSp>
          <p:nvGrpSpPr>
            <p:cNvPr id="27" name="组合 26"/>
            <p:cNvGrpSpPr/>
            <p:nvPr/>
          </p:nvGrpSpPr>
          <p:grpSpPr>
            <a:xfrm>
              <a:off x="619063" y="1443956"/>
              <a:ext cx="589484" cy="4362719"/>
              <a:chOff x="619063" y="1443956"/>
              <a:chExt cx="589484" cy="4362719"/>
            </a:xfrm>
          </p:grpSpPr>
          <p:sp>
            <p:nvSpPr>
              <p:cNvPr id="28" name="圆角矩形 27"/>
              <p:cNvSpPr/>
              <p:nvPr/>
            </p:nvSpPr>
            <p:spPr bwMode="auto">
              <a:xfrm>
                <a:off x="619063" y="3807128"/>
                <a:ext cx="589484" cy="227171"/>
              </a:xfrm>
              <a:prstGeom prst="roundRect">
                <a:avLst>
                  <a:gd fmla="val 50000" name="adj"/>
                </a:avLst>
              </a:prstGeom>
              <a:solidFill>
                <a:schemeClr val="tx1"/>
              </a:solidFill>
              <a:ln algn="ctr" cap="flat" cmpd="sng" w="9525">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defTabSz="914339"/>
                <a:endParaRPr altLang="en-US" lang="zh-CN" sz="1700"/>
              </a:p>
            </p:txBody>
          </p:sp>
          <p:sp>
            <p:nvSpPr>
              <p:cNvPr id="29" name="圆角矩形 28"/>
              <p:cNvSpPr/>
              <p:nvPr/>
            </p:nvSpPr>
            <p:spPr bwMode="auto">
              <a:xfrm>
                <a:off x="619063" y="4397921"/>
                <a:ext cx="589484" cy="227171"/>
              </a:xfrm>
              <a:prstGeom prst="roundRect">
                <a:avLst>
                  <a:gd fmla="val 50000" name="adj"/>
                </a:avLst>
              </a:prstGeom>
              <a:solidFill>
                <a:schemeClr val="tx1"/>
              </a:solidFill>
              <a:ln algn="ctr" cap="flat" cmpd="sng" w="9525">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defTabSz="914339"/>
                <a:endParaRPr altLang="en-US" lang="zh-CN" sz="1700"/>
              </a:p>
            </p:txBody>
          </p:sp>
          <p:sp>
            <p:nvSpPr>
              <p:cNvPr id="30" name="圆角矩形 29"/>
              <p:cNvSpPr/>
              <p:nvPr/>
            </p:nvSpPr>
            <p:spPr bwMode="auto">
              <a:xfrm>
                <a:off x="619063" y="4988714"/>
                <a:ext cx="589484" cy="227171"/>
              </a:xfrm>
              <a:prstGeom prst="roundRect">
                <a:avLst>
                  <a:gd fmla="val 50000" name="adj"/>
                </a:avLst>
              </a:prstGeom>
              <a:solidFill>
                <a:schemeClr val="tx1"/>
              </a:solidFill>
              <a:ln algn="ctr" cap="flat" cmpd="sng" w="9525">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defTabSz="914339"/>
                <a:endParaRPr altLang="en-US" lang="zh-CN" sz="1700"/>
              </a:p>
            </p:txBody>
          </p:sp>
          <p:sp>
            <p:nvSpPr>
              <p:cNvPr id="31" name="圆角矩形 30"/>
              <p:cNvSpPr/>
              <p:nvPr/>
            </p:nvSpPr>
            <p:spPr bwMode="auto">
              <a:xfrm>
                <a:off x="619063" y="5579504"/>
                <a:ext cx="589484" cy="227171"/>
              </a:xfrm>
              <a:prstGeom prst="roundRect">
                <a:avLst>
                  <a:gd fmla="val 50000" name="adj"/>
                </a:avLst>
              </a:prstGeom>
              <a:solidFill>
                <a:schemeClr val="tx1"/>
              </a:solidFill>
              <a:ln algn="ctr" cap="flat" cmpd="sng" w="9525">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defTabSz="914339"/>
                <a:endParaRPr altLang="en-US" lang="zh-CN" sz="1700"/>
              </a:p>
            </p:txBody>
          </p:sp>
          <p:sp>
            <p:nvSpPr>
              <p:cNvPr id="32" name="圆角矩形 31"/>
              <p:cNvSpPr/>
              <p:nvPr/>
            </p:nvSpPr>
            <p:spPr bwMode="auto">
              <a:xfrm>
                <a:off x="619063" y="1443956"/>
                <a:ext cx="589484" cy="227171"/>
              </a:xfrm>
              <a:prstGeom prst="roundRect">
                <a:avLst>
                  <a:gd fmla="val 50000" name="adj"/>
                </a:avLst>
              </a:prstGeom>
              <a:solidFill>
                <a:schemeClr val="tx1"/>
              </a:solidFill>
              <a:ln algn="ctr" cap="flat" cmpd="sng" w="9525">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defTabSz="914339"/>
                <a:endParaRPr altLang="en-US" lang="zh-CN" sz="1700"/>
              </a:p>
            </p:txBody>
          </p:sp>
          <p:sp>
            <p:nvSpPr>
              <p:cNvPr id="33" name="圆角矩形 32"/>
              <p:cNvSpPr/>
              <p:nvPr/>
            </p:nvSpPr>
            <p:spPr bwMode="auto">
              <a:xfrm>
                <a:off x="619063" y="2034749"/>
                <a:ext cx="589484" cy="227171"/>
              </a:xfrm>
              <a:prstGeom prst="roundRect">
                <a:avLst>
                  <a:gd fmla="val 50000" name="adj"/>
                </a:avLst>
              </a:prstGeom>
              <a:solidFill>
                <a:schemeClr val="tx1"/>
              </a:solidFill>
              <a:ln algn="ctr" cap="flat" cmpd="sng" w="9525">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defTabSz="914339"/>
                <a:endParaRPr altLang="en-US" lang="zh-CN" sz="1700"/>
              </a:p>
            </p:txBody>
          </p:sp>
          <p:sp>
            <p:nvSpPr>
              <p:cNvPr id="34" name="圆角矩形 33"/>
              <p:cNvSpPr/>
              <p:nvPr/>
            </p:nvSpPr>
            <p:spPr bwMode="auto">
              <a:xfrm>
                <a:off x="619063" y="2625542"/>
                <a:ext cx="589484" cy="227171"/>
              </a:xfrm>
              <a:prstGeom prst="roundRect">
                <a:avLst>
                  <a:gd fmla="val 50000" name="adj"/>
                </a:avLst>
              </a:prstGeom>
              <a:solidFill>
                <a:schemeClr val="tx1"/>
              </a:solidFill>
              <a:ln algn="ctr" cap="flat" cmpd="sng" w="9525">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defTabSz="914339"/>
                <a:endParaRPr altLang="en-US" lang="zh-CN" sz="1700"/>
              </a:p>
            </p:txBody>
          </p:sp>
          <p:sp>
            <p:nvSpPr>
              <p:cNvPr id="35" name="圆角矩形 34"/>
              <p:cNvSpPr/>
              <p:nvPr/>
            </p:nvSpPr>
            <p:spPr bwMode="auto">
              <a:xfrm>
                <a:off x="619063" y="3216335"/>
                <a:ext cx="589484" cy="227171"/>
              </a:xfrm>
              <a:prstGeom prst="roundRect">
                <a:avLst>
                  <a:gd fmla="val 50000" name="adj"/>
                </a:avLst>
              </a:prstGeom>
              <a:solidFill>
                <a:schemeClr val="tx1"/>
              </a:solidFill>
              <a:ln algn="ctr" cap="flat" cmpd="sng" w="9525">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defTabSz="914339"/>
                <a:endParaRPr altLang="en-US" lang="zh-CN" sz="1700"/>
              </a:p>
            </p:txBody>
          </p:sp>
        </p:grpSp>
      </p:grpSp>
      <p:sp>
        <p:nvSpPr>
          <p:cNvPr id="55" name="TextBox 54"/>
          <p:cNvSpPr txBox="1"/>
          <p:nvPr/>
        </p:nvSpPr>
        <p:spPr>
          <a:xfrm>
            <a:off x="2057681" y="4466506"/>
            <a:ext cx="2520280" cy="701034"/>
          </a:xfrm>
          <a:prstGeom prst="rect">
            <a:avLst/>
          </a:prstGeom>
          <a:noFill/>
        </p:spPr>
        <p:txBody>
          <a:bodyPr bIns="45717" lIns="91434" rIns="91434" rtlCol="0" tIns="45717" wrap="square">
            <a:spAutoFit/>
          </a:bodyPr>
          <a:lstStyle>
            <a:defPPr>
              <a:defRPr lang="zh-CN"/>
            </a:defPPr>
            <a:lvl1pPr>
              <a:defRPr sz="3200">
                <a:solidFill>
                  <a:schemeClr val="tx1">
                    <a:lumMod val="75000"/>
                  </a:schemeClr>
                </a:solidFill>
                <a:latin charset="-122" pitchFamily="65" typeface="方正卡通简体"/>
                <a:ea charset="-122" pitchFamily="65" typeface="方正卡通简体"/>
              </a:defRPr>
            </a:lvl1pPr>
          </a:lstStyle>
          <a:p>
            <a:pPr algn="ctr"/>
            <a:r>
              <a:rPr altLang="en-US" b="1" lang="zh-CN" sz="4000">
                <a:solidFill>
                  <a:schemeClr val="accent1"/>
                </a:solidFill>
                <a:latin typeface="微软雅黑"/>
                <a:ea typeface="微软雅黑"/>
              </a:rPr>
              <a:t>关于责任</a:t>
            </a:r>
          </a:p>
        </p:txBody>
      </p:sp>
      <p:sp>
        <p:nvSpPr>
          <p:cNvPr id="8" name="Oval 5"/>
          <p:cNvSpPr>
            <a:spLocks noChangeArrowheads="1"/>
          </p:cNvSpPr>
          <p:nvPr/>
        </p:nvSpPr>
        <p:spPr bwMode="auto">
          <a:xfrm>
            <a:off x="2281958" y="2224210"/>
            <a:ext cx="2071728" cy="2078071"/>
          </a:xfrm>
          <a:prstGeom prst="ellipse">
            <a:avLst/>
          </a:prstGeom>
          <a:solidFill>
            <a:schemeClr val="bg2"/>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9" name="Freeform 6"/>
          <p:cNvSpPr>
            <a:spLocks noEditPoints="1"/>
          </p:cNvSpPr>
          <p:nvPr/>
        </p:nvSpPr>
        <p:spPr bwMode="auto">
          <a:xfrm>
            <a:off x="2569021" y="2719695"/>
            <a:ext cx="1551574" cy="1220452"/>
          </a:xfrm>
          <a:custGeom>
            <a:gdLst>
              <a:gd fmla="*/ 20 w 2597" name="T0"/>
              <a:gd fmla="*/ 741 h 2038" name="T1"/>
              <a:gd fmla="*/ 249 w 2597" name="T2"/>
              <a:gd fmla="*/ 1466 h 2038" name="T3"/>
              <a:gd fmla="*/ 769 w 2597" name="T4"/>
              <a:gd fmla="*/ 1898 h 2038" name="T5"/>
              <a:gd fmla="*/ 1121 w 2597" name="T6"/>
              <a:gd fmla="*/ 1981 h 2038" name="T7"/>
              <a:gd fmla="*/ 1051 w 2597" name="T8"/>
              <a:gd fmla="*/ 1588 h 2038" name="T9"/>
              <a:gd fmla="*/ 850 w 2597" name="T10"/>
              <a:gd fmla="*/ 1313 h 2038" name="T11"/>
              <a:gd fmla="*/ 585 w 2597" name="T12"/>
              <a:gd fmla="*/ 1103 h 2038" name="T13"/>
              <a:gd fmla="*/ 585 w 2597" name="T14"/>
              <a:gd fmla="*/ 1176 h 2038" name="T15"/>
              <a:gd fmla="*/ 550 w 2597" name="T16"/>
              <a:gd fmla="*/ 1346 h 2038" name="T17"/>
              <a:gd fmla="*/ 336 w 2597" name="T18"/>
              <a:gd fmla="*/ 1131 h 2038" name="T19"/>
              <a:gd fmla="*/ 42 w 2597" name="T20"/>
              <a:gd fmla="*/ 560 h 2038" name="T21"/>
              <a:gd fmla="*/ 35 w 2597" name="T22"/>
              <a:gd fmla="*/ 559 h 2038" name="T23"/>
              <a:gd fmla="*/ 20 w 2597" name="T24"/>
              <a:gd fmla="*/ 741 h 2038" name="T25"/>
              <a:gd fmla="*/ 1953 w 2597" name="T26"/>
              <a:gd fmla="*/ 1404 h 2038" name="T27"/>
              <a:gd fmla="*/ 2000 w 2597" name="T28"/>
              <a:gd fmla="*/ 1210 h 2038" name="T29"/>
              <a:gd fmla="*/ 2000 w 2597" name="T30"/>
              <a:gd fmla="*/ 1129 h 2038" name="T31"/>
              <a:gd fmla="*/ 1993 w 2597" name="T32"/>
              <a:gd fmla="*/ 1096 h 2038" name="T33"/>
              <a:gd fmla="*/ 1463 w 2597" name="T34"/>
              <a:gd fmla="*/ 1846 h 2038" name="T35"/>
              <a:gd fmla="*/ 1463 w 2597" name="T36"/>
              <a:gd fmla="*/ 1980 h 2038" name="T37"/>
              <a:gd fmla="*/ 1707 w 2597" name="T38"/>
              <a:gd fmla="*/ 1943 h 2038" name="T39"/>
              <a:gd fmla="*/ 1929 w 2597" name="T40"/>
              <a:gd fmla="*/ 1842 h 2038" name="T41"/>
              <a:gd fmla="*/ 2277 w 2597" name="T42"/>
              <a:gd fmla="*/ 1548 h 2038" name="T43"/>
              <a:gd fmla="*/ 2504 w 2597" name="T44"/>
              <a:gd fmla="*/ 1131 h 2038" name="T45"/>
              <a:gd fmla="*/ 2549 w 2597" name="T46"/>
              <a:gd fmla="*/ 566 h 2038" name="T47"/>
              <a:gd fmla="*/ 2536 w 2597" name="T48"/>
              <a:gd fmla="*/ 566 h 2038" name="T49"/>
              <a:gd fmla="*/ 2312 w 2597" name="T50"/>
              <a:gd fmla="*/ 1053 h 2038" name="T51"/>
              <a:gd fmla="*/ 1953 w 2597" name="T52"/>
              <a:gd fmla="*/ 1404 h 2038" name="T53"/>
              <a:gd fmla="*/ 467 w 2597" name="T54"/>
              <a:gd fmla="*/ 451 h 2038" name="T55"/>
              <a:gd fmla="*/ 769 w 2597" name="T56"/>
              <a:gd fmla="*/ 1032 h 2038" name="T57"/>
              <a:gd fmla="*/ 1015 w 2597" name="T58"/>
              <a:gd fmla="*/ 1227 h 2038" name="T59"/>
              <a:gd fmla="*/ 1296 w 2597" name="T60"/>
              <a:gd fmla="*/ 1388 h 2038" name="T61"/>
              <a:gd fmla="*/ 1573 w 2597" name="T62"/>
              <a:gd fmla="*/ 1224 h 2038" name="T63"/>
              <a:gd fmla="*/ 1821 w 2597" name="T64"/>
              <a:gd fmla="*/ 1030 h 2038" name="T65"/>
              <a:gd fmla="*/ 2125 w 2597" name="T66"/>
              <a:gd fmla="*/ 451 h 2038" name="T67"/>
              <a:gd fmla="*/ 1699 w 2597" name="T68"/>
              <a:gd fmla="*/ 2 h 2038" name="T69"/>
              <a:gd fmla="*/ 1683 w 2597" name="T70"/>
              <a:gd fmla="*/ 0 h 2038" name="T71"/>
              <a:gd fmla="*/ 1575 w 2597" name="T72"/>
              <a:gd fmla="*/ 9 h 2038" name="T73"/>
              <a:gd fmla="*/ 1421 w 2597" name="T74"/>
              <a:gd fmla="*/ 88 h 2038" name="T75"/>
              <a:gd fmla="*/ 1296 w 2597" name="T76"/>
              <a:gd fmla="*/ 203 h 2038" name="T77"/>
              <a:gd fmla="*/ 916 w 2597" name="T78"/>
              <a:gd fmla="*/ 2 h 2038" name="T79"/>
              <a:gd fmla="*/ 467 w 2597" name="T80"/>
              <a:gd fmla="*/ 451 h 203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038" w="2597">
                <a:moveTo>
                  <a:pt x="20" y="741"/>
                </a:moveTo>
                <a:cubicBezTo>
                  <a:pt x="0" y="1010"/>
                  <a:pt x="147" y="1313"/>
                  <a:pt x="249" y="1466"/>
                </a:cubicBezTo>
                <a:cubicBezTo>
                  <a:pt x="377" y="1659"/>
                  <a:pt x="552" y="1791"/>
                  <a:pt x="769" y="1898"/>
                </a:cubicBezTo>
                <a:cubicBezTo>
                  <a:pt x="803" y="1915"/>
                  <a:pt x="1109" y="2038"/>
                  <a:pt x="1121" y="1981"/>
                </a:cubicBezTo>
                <a:cubicBezTo>
                  <a:pt x="1149" y="1856"/>
                  <a:pt x="1093" y="1671"/>
                  <a:pt x="1051" y="1588"/>
                </a:cubicBezTo>
                <a:cubicBezTo>
                  <a:pt x="1002" y="1489"/>
                  <a:pt x="925" y="1388"/>
                  <a:pt x="850" y="1313"/>
                </a:cubicBezTo>
                <a:cubicBezTo>
                  <a:pt x="810" y="1273"/>
                  <a:pt x="635" y="1107"/>
                  <a:pt x="585" y="1103"/>
                </a:cubicBezTo>
                <a:lnTo>
                  <a:pt x="585" y="1176"/>
                </a:lnTo>
                <a:cubicBezTo>
                  <a:pt x="585" y="1315"/>
                  <a:pt x="711" y="1488"/>
                  <a:pt x="550" y="1346"/>
                </a:cubicBezTo>
                <a:cubicBezTo>
                  <a:pt x="460" y="1267"/>
                  <a:pt x="413" y="1221"/>
                  <a:pt x="336" y="1131"/>
                </a:cubicBezTo>
                <a:cubicBezTo>
                  <a:pt x="219" y="996"/>
                  <a:pt x="89" y="762"/>
                  <a:pt x="42" y="560"/>
                </a:cubicBezTo>
                <a:lnTo>
                  <a:pt x="35" y="559"/>
                </a:lnTo>
                <a:lnTo>
                  <a:pt x="20" y="741"/>
                </a:lnTo>
                <a:close/>
                <a:moveTo>
                  <a:pt x="1953" y="1404"/>
                </a:moveTo>
                <a:cubicBezTo>
                  <a:pt x="1954" y="1361"/>
                  <a:pt x="2000" y="1282"/>
                  <a:pt x="2000" y="1210"/>
                </a:cubicBezTo>
                <a:lnTo>
                  <a:pt x="2000" y="1129"/>
                </a:lnTo>
                <a:cubicBezTo>
                  <a:pt x="2000" y="1111"/>
                  <a:pt x="1996" y="1111"/>
                  <a:pt x="1993" y="1096"/>
                </a:cubicBezTo>
                <a:cubicBezTo>
                  <a:pt x="1805" y="1221"/>
                  <a:pt x="1463" y="1547"/>
                  <a:pt x="1463" y="1846"/>
                </a:cubicBezTo>
                <a:lnTo>
                  <a:pt x="1463" y="1980"/>
                </a:lnTo>
                <a:cubicBezTo>
                  <a:pt x="1463" y="2025"/>
                  <a:pt x="1679" y="1954"/>
                  <a:pt x="1707" y="1943"/>
                </a:cubicBezTo>
                <a:cubicBezTo>
                  <a:pt x="1795" y="1909"/>
                  <a:pt x="1853" y="1889"/>
                  <a:pt x="1929" y="1842"/>
                </a:cubicBezTo>
                <a:cubicBezTo>
                  <a:pt x="2055" y="1765"/>
                  <a:pt x="2192" y="1664"/>
                  <a:pt x="2277" y="1548"/>
                </a:cubicBezTo>
                <a:cubicBezTo>
                  <a:pt x="2366" y="1427"/>
                  <a:pt x="2462" y="1296"/>
                  <a:pt x="2504" y="1131"/>
                </a:cubicBezTo>
                <a:cubicBezTo>
                  <a:pt x="2546" y="964"/>
                  <a:pt x="2597" y="771"/>
                  <a:pt x="2549" y="566"/>
                </a:cubicBezTo>
                <a:lnTo>
                  <a:pt x="2536" y="566"/>
                </a:lnTo>
                <a:cubicBezTo>
                  <a:pt x="2536" y="704"/>
                  <a:pt x="2375" y="960"/>
                  <a:pt x="2312" y="1053"/>
                </a:cubicBezTo>
                <a:cubicBezTo>
                  <a:pt x="2259" y="1131"/>
                  <a:pt x="2035" y="1382"/>
                  <a:pt x="1953" y="1404"/>
                </a:cubicBezTo>
                <a:close/>
                <a:moveTo>
                  <a:pt x="467" y="451"/>
                </a:moveTo>
                <a:cubicBezTo>
                  <a:pt x="467" y="698"/>
                  <a:pt x="641" y="909"/>
                  <a:pt x="769" y="1032"/>
                </a:cubicBezTo>
                <a:cubicBezTo>
                  <a:pt x="837" y="1097"/>
                  <a:pt x="933" y="1175"/>
                  <a:pt x="1015" y="1227"/>
                </a:cubicBezTo>
                <a:cubicBezTo>
                  <a:pt x="1104" y="1283"/>
                  <a:pt x="1215" y="1334"/>
                  <a:pt x="1296" y="1388"/>
                </a:cubicBezTo>
                <a:cubicBezTo>
                  <a:pt x="1347" y="1344"/>
                  <a:pt x="1501" y="1279"/>
                  <a:pt x="1573" y="1224"/>
                </a:cubicBezTo>
                <a:cubicBezTo>
                  <a:pt x="1664" y="1156"/>
                  <a:pt x="1740" y="1111"/>
                  <a:pt x="1821" y="1030"/>
                </a:cubicBezTo>
                <a:cubicBezTo>
                  <a:pt x="1946" y="905"/>
                  <a:pt x="2125" y="693"/>
                  <a:pt x="2125" y="451"/>
                </a:cubicBezTo>
                <a:cubicBezTo>
                  <a:pt x="2125" y="217"/>
                  <a:pt x="1926" y="2"/>
                  <a:pt x="1699" y="2"/>
                </a:cubicBezTo>
                <a:lnTo>
                  <a:pt x="1683" y="0"/>
                </a:lnTo>
                <a:lnTo>
                  <a:pt x="1575" y="9"/>
                </a:lnTo>
                <a:cubicBezTo>
                  <a:pt x="1531" y="39"/>
                  <a:pt x="1477" y="46"/>
                  <a:pt x="1421" y="88"/>
                </a:cubicBezTo>
                <a:cubicBezTo>
                  <a:pt x="1402" y="102"/>
                  <a:pt x="1299" y="203"/>
                  <a:pt x="1296" y="203"/>
                </a:cubicBezTo>
                <a:cubicBezTo>
                  <a:pt x="1275" y="203"/>
                  <a:pt x="1144" y="2"/>
                  <a:pt x="916" y="2"/>
                </a:cubicBezTo>
                <a:cubicBezTo>
                  <a:pt x="663" y="2"/>
                  <a:pt x="467" y="196"/>
                  <a:pt x="467" y="451"/>
                </a:cubicBezTo>
                <a:close/>
              </a:path>
            </a:pathLst>
          </a:custGeom>
          <a:solidFill>
            <a:schemeClr val="accent2"/>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36" name="TextBox 35"/>
          <p:cNvSpPr txBox="1"/>
          <p:nvPr/>
        </p:nvSpPr>
        <p:spPr>
          <a:xfrm>
            <a:off x="4802237" y="2294870"/>
            <a:ext cx="6192688" cy="2834634"/>
          </a:xfrm>
          <a:prstGeom prst="rect">
            <a:avLst/>
          </a:prstGeom>
          <a:noFill/>
          <a:ln>
            <a:noFill/>
          </a:ln>
        </p:spPr>
        <p:txBody>
          <a:bodyPr bIns="45717" lIns="91434" rIns="91434" tIns="45717" wrap="square">
            <a:spAutoFit/>
          </a:bodyPr>
          <a:lstStyle>
            <a:defPPr>
              <a:defRPr lang="zh-CN"/>
            </a:defPPr>
            <a:lvl1pPr algn="just" eaLnBrk="0" hangingPunct="0">
              <a:defRPr sz="2000">
                <a:solidFill>
                  <a:srgbClr val="595959"/>
                </a:solidFill>
                <a:latin charset="-122" pitchFamily="34" typeface="微软雅黑"/>
                <a:ea charset="-122" pitchFamily="34" typeface="微软雅黑"/>
              </a:defRPr>
            </a:lvl1pPr>
          </a:lstStyle>
          <a:p>
            <a:pPr>
              <a:lnSpc>
                <a:spcPct val="150000"/>
              </a:lnSpc>
            </a:pPr>
            <a:r>
              <a:rPr altLang="zh-CN" lang="en-US">
                <a:solidFill>
                  <a:schemeClr val="tx1"/>
                </a:solidFill>
                <a:latin typeface="+mj-ea"/>
              </a:rPr>
              <a:t>●对工作负责任就是信守你的承诺</a:t>
            </a:r>
          </a:p>
          <a:p>
            <a:pPr>
              <a:lnSpc>
                <a:spcPct val="150000"/>
              </a:lnSpc>
            </a:pPr>
            <a:r>
              <a:rPr altLang="zh-CN" lang="en-US">
                <a:solidFill>
                  <a:schemeClr val="tx1"/>
                </a:solidFill>
                <a:latin typeface="+mj-ea"/>
              </a:rPr>
              <a:t>●只有在工作中认真负责的人才能有自己的立足之地；</a:t>
            </a:r>
          </a:p>
          <a:p>
            <a:pPr>
              <a:lnSpc>
                <a:spcPct val="150000"/>
              </a:lnSpc>
            </a:pPr>
            <a:r>
              <a:rPr altLang="zh-CN" lang="en-US">
                <a:solidFill>
                  <a:schemeClr val="tx1"/>
                </a:solidFill>
                <a:latin typeface="+mj-ea"/>
              </a:rPr>
              <a:t>●责任给人力量、气魄、毅力；</a:t>
            </a:r>
          </a:p>
          <a:p>
            <a:pPr>
              <a:lnSpc>
                <a:spcPct val="150000"/>
              </a:lnSpc>
            </a:pPr>
            <a:r>
              <a:rPr altLang="zh-CN" lang="en-US">
                <a:solidFill>
                  <a:schemeClr val="tx1"/>
                </a:solidFill>
                <a:latin typeface="+mj-ea"/>
              </a:rPr>
              <a:t>●责任给人机遇，它会让你脱颖页出、走向成功；</a:t>
            </a:r>
          </a:p>
          <a:p>
            <a:pPr>
              <a:lnSpc>
                <a:spcPct val="150000"/>
              </a:lnSpc>
            </a:pPr>
            <a:r>
              <a:rPr altLang="zh-CN" lang="en-US">
                <a:solidFill>
                  <a:schemeClr val="tx1"/>
                </a:solidFill>
                <a:latin typeface="+mj-ea"/>
              </a:rPr>
              <a:t>●我们正是通过履行自己的责任为自己带来安宁，为别人创造幸福，这就是我们的荣誉。</a:t>
            </a:r>
          </a:p>
        </p:txBody>
      </p:sp>
    </p:spTree>
    <p:extLst>
      <p:ext uri="{BB962C8B-B14F-4D97-AF65-F5344CB8AC3E}">
        <p14:creationId val="1100353888"/>
      </p:ext>
    </p:extLst>
  </p:cSld>
  <p:clrMapOvr>
    <a:masterClrMapping/>
  </p:clrMapOvr>
  <mc:AlternateContent>
    <mc:Choice Requires="p14">
      <p:transition advTm="4232" p14:dur="800" spd="slow">
        <p14:prism/>
      </p:transition>
    </mc:Choice>
    <mc:Fallback>
      <p:transition advTm="4232"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5"/>
                                        </p:tgtEl>
                                        <p:attrNameLst>
                                          <p:attrName>style.visibility</p:attrName>
                                        </p:attrNameLst>
                                      </p:cBhvr>
                                      <p:to>
                                        <p:strVal val="visible"/>
                                      </p:to>
                                    </p:set>
                                    <p:animEffect filter="fade" transition="in">
                                      <p:cBhvr>
                                        <p:cTn dur="500" id="7"/>
                                        <p:tgtEl>
                                          <p:spTgt spid="25"/>
                                        </p:tgtEl>
                                      </p:cBhvr>
                                    </p:animEffect>
                                    <p:anim calcmode="lin" valueType="num">
                                      <p:cBhvr>
                                        <p:cTn dur="500" fill="hold" id="8"/>
                                        <p:tgtEl>
                                          <p:spTgt spid="25"/>
                                        </p:tgtEl>
                                        <p:attrNameLst>
                                          <p:attrName>ppt_x</p:attrName>
                                        </p:attrNameLst>
                                      </p:cBhvr>
                                      <p:tavLst>
                                        <p:tav tm="0">
                                          <p:val>
                                            <p:strVal val="#ppt_x"/>
                                          </p:val>
                                        </p:tav>
                                        <p:tav tm="100000">
                                          <p:val>
                                            <p:strVal val="#ppt_x"/>
                                          </p:val>
                                        </p:tav>
                                      </p:tavLst>
                                    </p:anim>
                                    <p:anim calcmode="lin" valueType="num">
                                      <p:cBhvr>
                                        <p:cTn dur="500" fill="hold" id="9"/>
                                        <p:tgtEl>
                                          <p:spTgt spid="2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grpId="0" id="11" nodeType="afterEffect" presetClass="entr" presetID="21" presetSubtype="1">
                                  <p:stCondLst>
                                    <p:cond delay="0"/>
                                  </p:stCondLst>
                                  <p:childTnLst>
                                    <p:set>
                                      <p:cBhvr>
                                        <p:cTn dur="1" fill="hold" id="12">
                                          <p:stCondLst>
                                            <p:cond delay="0"/>
                                          </p:stCondLst>
                                        </p:cTn>
                                        <p:tgtEl>
                                          <p:spTgt spid="9"/>
                                        </p:tgtEl>
                                        <p:attrNameLst>
                                          <p:attrName>style.visibility</p:attrName>
                                        </p:attrNameLst>
                                      </p:cBhvr>
                                      <p:to>
                                        <p:strVal val="visible"/>
                                      </p:to>
                                    </p:set>
                                    <p:animEffect filter="wheel(1)" transition="in">
                                      <p:cBhvr>
                                        <p:cTn dur="1000" id="13"/>
                                        <p:tgtEl>
                                          <p:spTgt spid="9"/>
                                        </p:tgtEl>
                                      </p:cBhvr>
                                    </p:animEffect>
                                  </p:childTnLst>
                                </p:cTn>
                              </p:par>
                              <p:par>
                                <p:cTn fill="hold" grpId="0" id="14" nodeType="withEffect" presetClass="entr" presetID="21" presetSubtype="1">
                                  <p:stCondLst>
                                    <p:cond delay="0"/>
                                  </p:stCondLst>
                                  <p:childTnLst>
                                    <p:set>
                                      <p:cBhvr>
                                        <p:cTn dur="1" fill="hold" id="15">
                                          <p:stCondLst>
                                            <p:cond delay="0"/>
                                          </p:stCondLst>
                                        </p:cTn>
                                        <p:tgtEl>
                                          <p:spTgt spid="8"/>
                                        </p:tgtEl>
                                        <p:attrNameLst>
                                          <p:attrName>style.visibility</p:attrName>
                                        </p:attrNameLst>
                                      </p:cBhvr>
                                      <p:to>
                                        <p:strVal val="visible"/>
                                      </p:to>
                                    </p:set>
                                    <p:animEffect filter="wheel(1)" transition="in">
                                      <p:cBhvr>
                                        <p:cTn dur="1000" id="16"/>
                                        <p:tgtEl>
                                          <p:spTgt spid="8"/>
                                        </p:tgtEl>
                                      </p:cBhvr>
                                    </p:animEffect>
                                  </p:childTnLst>
                                </p:cTn>
                              </p:par>
                            </p:childTnLst>
                          </p:cTn>
                        </p:par>
                        <p:par>
                          <p:cTn fill="hold" id="17" nodeType="afterGroup">
                            <p:stCondLst>
                              <p:cond delay="1500"/>
                            </p:stCondLst>
                            <p:childTnLst>
                              <p:par>
                                <p:cTn fill="hold" grpId="0" id="18" nodeType="afterEffect" presetClass="entr" presetID="56" presetSubtype="0">
                                  <p:stCondLst>
                                    <p:cond delay="0"/>
                                  </p:stCondLst>
                                  <p:iterate type="lt">
                                    <p:tmPct val="10000"/>
                                  </p:iterate>
                                  <p:childTnLst>
                                    <p:set>
                                      <p:cBhvr>
                                        <p:cTn dur="1" fill="hold" id="19">
                                          <p:stCondLst>
                                            <p:cond delay="0"/>
                                          </p:stCondLst>
                                        </p:cTn>
                                        <p:tgtEl>
                                          <p:spTgt spid="55"/>
                                        </p:tgtEl>
                                        <p:attrNameLst>
                                          <p:attrName>style.visibility</p:attrName>
                                        </p:attrNameLst>
                                      </p:cBhvr>
                                      <p:to>
                                        <p:strVal val="visible"/>
                                      </p:to>
                                    </p:set>
                                    <p:anim by="(-#ppt_w*2)" calcmode="lin" valueType="num">
                                      <p:cBhvr rctx="PPT">
                                        <p:cTn autoRev="1" dur="200" fill="hold" id="20">
                                          <p:stCondLst>
                                            <p:cond delay="0"/>
                                          </p:stCondLst>
                                        </p:cTn>
                                        <p:tgtEl>
                                          <p:spTgt spid="55"/>
                                        </p:tgtEl>
                                        <p:attrNameLst>
                                          <p:attrName>ppt_w</p:attrName>
                                        </p:attrNameLst>
                                      </p:cBhvr>
                                    </p:anim>
                                    <p:anim by="(#ppt_w*0.50)" calcmode="lin" valueType="num">
                                      <p:cBhvr>
                                        <p:cTn autoRev="1" decel="50000" dur="200" fill="hold" id="21">
                                          <p:stCondLst>
                                            <p:cond delay="0"/>
                                          </p:stCondLst>
                                        </p:cTn>
                                        <p:tgtEl>
                                          <p:spTgt spid="55"/>
                                        </p:tgtEl>
                                        <p:attrNameLst>
                                          <p:attrName>ppt_x</p:attrName>
                                        </p:attrNameLst>
                                      </p:cBhvr>
                                    </p:anim>
                                    <p:anim calcmode="lin" from="(-#ppt_h/2)" to="(#ppt_y)" valueType="num">
                                      <p:cBhvr>
                                        <p:cTn dur="400" fill="hold" id="22">
                                          <p:stCondLst>
                                            <p:cond delay="0"/>
                                          </p:stCondLst>
                                        </p:cTn>
                                        <p:tgtEl>
                                          <p:spTgt spid="55"/>
                                        </p:tgtEl>
                                        <p:attrNameLst>
                                          <p:attrName>ppt_y</p:attrName>
                                        </p:attrNameLst>
                                      </p:cBhvr>
                                    </p:anim>
                                    <p:animRot by="21600000">
                                      <p:cBhvr>
                                        <p:cTn dur="400" fill="hold" id="23">
                                          <p:stCondLst>
                                            <p:cond delay="0"/>
                                          </p:stCondLst>
                                        </p:cTn>
                                        <p:tgtEl>
                                          <p:spTgt spid="55"/>
                                        </p:tgtEl>
                                        <p:attrNameLst>
                                          <p:attrName>r</p:attrName>
                                        </p:attrNameLst>
                                      </p:cBhvr>
                                    </p:animRot>
                                  </p:childTnLst>
                                </p:cTn>
                              </p:par>
                            </p:childTnLst>
                          </p:cTn>
                        </p:par>
                        <p:par>
                          <p:cTn fill="hold" id="24" nodeType="afterGroup">
                            <p:stCondLst>
                              <p:cond delay="1900"/>
                            </p:stCondLst>
                            <p:childTnLst>
                              <p:par>
                                <p:cTn fill="hold" grpId="0" id="25" nodeType="afterEffect" presetClass="entr" presetID="22" presetSubtype="8">
                                  <p:stCondLst>
                                    <p:cond delay="0"/>
                                  </p:stCondLst>
                                  <p:childTnLst>
                                    <p:set>
                                      <p:cBhvr>
                                        <p:cTn dur="1" fill="hold" id="26">
                                          <p:stCondLst>
                                            <p:cond delay="0"/>
                                          </p:stCondLst>
                                        </p:cTn>
                                        <p:tgtEl>
                                          <p:spTgt spid="36"/>
                                        </p:tgtEl>
                                        <p:attrNameLst>
                                          <p:attrName>style.visibility</p:attrName>
                                        </p:attrNameLst>
                                      </p:cBhvr>
                                      <p:to>
                                        <p:strVal val="visible"/>
                                      </p:to>
                                    </p:set>
                                    <p:animEffect filter="wipe(left)" transition="in">
                                      <p:cBhvr>
                                        <p:cTn dur="500" id="27"/>
                                        <p:tgtEl>
                                          <p:spTgt spid="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5"/>
      <p:bldP grpId="0" spid="8"/>
      <p:bldP grpId="0" spid="9"/>
      <p:bldP grpId="0" spid="36"/>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4">
            <a:lum/>
          </a:blip>
          <a:stretch>
            <a:fillRect b="-3000" t="-3000"/>
          </a:stretch>
        </a:blipFill>
        <a:effectLst/>
      </p:bgPr>
    </p:bg>
    <p:spTree>
      <p:nvGrpSpPr>
        <p:cNvPr id="1" name=""/>
        <p:cNvGrpSpPr/>
        <p:nvPr/>
      </p:nvGrpSpPr>
      <p:grpSpPr>
        <a:xfrm>
          <a:off x="0" y="0"/>
          <a:ext cx="0" cy="0"/>
        </a:xfrm>
      </p:grpSpPr>
      <p:pic>
        <p:nvPicPr>
          <p:cNvPr id="25" name="图片 24"/>
          <p:cNvPicPr>
            <a:picLocks noChangeAspect="1"/>
          </p:cNvPicPr>
          <p:nvPr/>
        </p:nvPicPr>
        <p:blipFill>
          <a:blip r:embed="rId3">
            <a:extLst>
              <a:ext uri="{28A0092B-C50C-407E-A947-70E740481C1C}">
                <a14:useLocalDpi val="0"/>
              </a:ext>
            </a:extLst>
          </a:blip>
          <a:stretch>
            <a:fillRect/>
          </a:stretch>
        </p:blipFill>
        <p:spPr>
          <a:xfrm>
            <a:off x="393458" y="897396"/>
            <a:ext cx="4078603" cy="5826579"/>
          </a:xfrm>
          <a:prstGeom prst="rect">
            <a:avLst/>
          </a:prstGeom>
        </p:spPr>
      </p:pic>
      <p:sp>
        <p:nvSpPr>
          <p:cNvPr id="65" name="TextBox 64"/>
          <p:cNvSpPr txBox="1"/>
          <p:nvPr/>
        </p:nvSpPr>
        <p:spPr>
          <a:xfrm>
            <a:off x="4069546" y="2539917"/>
            <a:ext cx="7019455" cy="2834634"/>
          </a:xfrm>
          <a:prstGeom prst="rect">
            <a:avLst/>
          </a:prstGeom>
          <a:noFill/>
        </p:spPr>
        <p:txBody>
          <a:bodyPr bIns="45717" lIns="91434" rIns="91434" rtlCol="0" tIns="45717" wrap="square">
            <a:spAutoFit/>
          </a:bodyPr>
          <a:lstStyle>
            <a:defPPr>
              <a:defRPr lang="zh-CN"/>
            </a:defPPr>
            <a:lvl1pPr algn="just">
              <a:defRPr sz="2200">
                <a:solidFill>
                  <a:schemeClr val="accent1"/>
                </a:solidFill>
                <a:latin typeface="+mn-ea"/>
                <a:ea typeface="+mn-ea"/>
              </a:defRPr>
            </a:lvl1pPr>
          </a:lstStyle>
          <a:p>
            <a:r>
              <a:rPr altLang="en-US" lang="zh-CN" sz="2000"/>
              <a:t>时光飞驰，我自去年XX月XX日来到集团公司，转眼已愉快地度过了快六个月。六个月的工作实践，使我收获了很多，也使我体会到了各位领导和同事们的关心，体会到了集团公司大家庭的温暖。我以积极进取的工作热情和踏实勤勉的工作态度，认真履职，大胆负责，较好地完成了领导交办的工作任务。</a:t>
            </a:r>
          </a:p>
          <a:p>
            <a:r>
              <a:rPr altLang="en-US" lang="zh-CN" sz="2000"/>
              <a:t>入职以来，我努力实践着自己的诺言，力争做到更高、更强、更优。下面，我就这六个月的工作情况向各位领导与同事作个简要汇报，以接受大家评议。</a:t>
            </a:r>
          </a:p>
        </p:txBody>
      </p:sp>
      <p:sp>
        <p:nvSpPr>
          <p:cNvPr id="67" name="TextBox 66"/>
          <p:cNvSpPr txBox="1"/>
          <p:nvPr/>
        </p:nvSpPr>
        <p:spPr>
          <a:xfrm>
            <a:off x="4763928" y="1564759"/>
            <a:ext cx="5688632" cy="640074"/>
          </a:xfrm>
          <a:prstGeom prst="rect">
            <a:avLst/>
          </a:prstGeom>
          <a:noFill/>
        </p:spPr>
        <p:txBody>
          <a:bodyPr bIns="45717" lIns="91434" rIns="91434" rtlCol="0" tIns="45717" wrap="square">
            <a:spAutoFit/>
          </a:bodyPr>
          <a:lstStyle/>
          <a:p>
            <a:r>
              <a:rPr altLang="en-US" b="1" lang="zh-CN" sz="3600">
                <a:solidFill>
                  <a:srgbClr val="0A97A6"/>
                </a:solidFill>
                <a:latin typeface="+mn-ea"/>
                <a:ea typeface="+mn-ea"/>
              </a:rPr>
              <a:t>前言</a:t>
            </a:r>
          </a:p>
        </p:txBody>
      </p:sp>
      <p:sp>
        <p:nvSpPr>
          <p:cNvPr id="68" name="Rectangle 9"/>
          <p:cNvSpPr>
            <a:spLocks noChangeArrowheads="1"/>
          </p:cNvSpPr>
          <p:nvPr/>
        </p:nvSpPr>
        <p:spPr bwMode="auto">
          <a:xfrm>
            <a:off x="-37" y="6732000"/>
            <a:ext cx="12196800" cy="126000"/>
          </a:xfrm>
          <a:prstGeom prst="rect">
            <a:avLst/>
          </a:prstGeom>
          <a:solidFill>
            <a:srgbClr val="0A97A6"/>
          </a:solidFill>
          <a:ln>
            <a:noFill/>
          </a:ln>
          <a:extLst/>
        </p:spPr>
        <p:txBody>
          <a:bodyPr anchor="t" anchorCtr="0" bIns="45717" compatLnSpc="1" lIns="91434" numCol="1" rIns="91434" tIns="45717" vert="horz" wrap="square">
            <a:prstTxWarp prst="textNoShape">
              <a:avLst/>
            </a:prstTxWarp>
          </a:bodyPr>
          <a:lstStyle/>
          <a:p>
            <a:endParaRPr altLang="en-US" lang="zh-CN"/>
          </a:p>
        </p:txBody>
      </p:sp>
      <p:grpSp>
        <p:nvGrpSpPr>
          <p:cNvPr id="69" name="Group 10"/>
          <p:cNvGrpSpPr/>
          <p:nvPr/>
        </p:nvGrpSpPr>
        <p:grpSpPr>
          <a:xfrm>
            <a:off x="4226173" y="1623850"/>
            <a:ext cx="533094" cy="533092"/>
            <a:chExt cx="2494" cy="2494"/>
          </a:xfrm>
          <a:solidFill>
            <a:srgbClr val="0A97A6"/>
          </a:solidFill>
        </p:grpSpPr>
        <p:sp>
          <p:nvSpPr>
            <p:cNvPr id="70" name="AutoShape 11"/>
            <p:cNvSpPr>
              <a:spLocks noChangeArrowheads="1"/>
            </p:cNvSpPr>
            <p:nvPr/>
          </p:nvSpPr>
          <p:spPr bwMode="auto">
            <a:xfrm>
              <a:off x="0" y="0"/>
              <a:ext cx="2494" cy="2494"/>
            </a:xfrm>
            <a:custGeom>
              <a:gdLst>
                <a:gd fmla="+- 2321 0 0" name="G0"/>
                <a:gd fmla="+- 21600 0 2321" name="G1"/>
                <a:gd fmla="+- 21600 0 2321"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gr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p>
              <a:endParaRPr altLang="en-US" lang="zh-CN" sz="2100"/>
            </a:p>
          </p:txBody>
        </p:sp>
        <p:sp>
          <p:nvSpPr>
            <p:cNvPr id="71" name="AutoShape 12"/>
            <p:cNvSpPr>
              <a:spLocks noChangeArrowheads="1"/>
            </p:cNvSpPr>
            <p:nvPr/>
          </p:nvSpPr>
          <p:spPr bwMode="auto">
            <a:xfrm rot="5400000">
              <a:off x="646" y="574"/>
              <a:ext cx="1632" cy="1283"/>
            </a:xfrm>
            <a:prstGeom prst="triangle">
              <a:avLst>
                <a:gd fmla="val 50000" name="adj"/>
              </a:avLst>
            </a:prstGeom>
            <a:grp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p>
              <a:endParaRPr altLang="en-US" lang="zh-CN" sz="2100"/>
            </a:p>
          </p:txBody>
        </p:sp>
      </p:grpSp>
      <p:cxnSp>
        <p:nvCxnSpPr>
          <p:cNvPr id="72" name="直接连接符 71"/>
          <p:cNvCxnSpPr/>
          <p:nvPr/>
        </p:nvCxnSpPr>
        <p:spPr bwMode="auto">
          <a:xfrm>
            <a:off x="4232794" y="2343980"/>
            <a:ext cx="6958798" cy="0"/>
          </a:xfrm>
          <a:prstGeom prst="line">
            <a:avLst/>
          </a:prstGeom>
          <a:solidFill>
            <a:schemeClr val="accent1"/>
          </a:solidFill>
          <a:ln algn="ctr" cap="flat" cmpd="sng" w="9525">
            <a:solidFill>
              <a:schemeClr val="accent1"/>
            </a:solidFill>
            <a:prstDash val="dash"/>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spTree>
    <p:extLst>
      <p:ext uri="{BB962C8B-B14F-4D97-AF65-F5344CB8AC3E}">
        <p14:creationId val="2258257939"/>
      </p:ext>
    </p:extLst>
  </p:cSld>
  <p:clrMapOvr>
    <a:masterClrMapping/>
  </p:clrMapOvr>
  <p:transition advTm="3607"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5"/>
                                        </p:tgtEl>
                                        <p:attrNameLst>
                                          <p:attrName>style.visibility</p:attrName>
                                        </p:attrNameLst>
                                      </p:cBhvr>
                                      <p:to>
                                        <p:strVal val="visible"/>
                                      </p:to>
                                    </p:set>
                                    <p:animEffect filter="fade" transition="in">
                                      <p:cBhvr>
                                        <p:cTn dur="500" id="7"/>
                                        <p:tgtEl>
                                          <p:spTgt spid="25"/>
                                        </p:tgtEl>
                                      </p:cBhvr>
                                    </p:animEffect>
                                    <p:anim calcmode="lin" valueType="num">
                                      <p:cBhvr>
                                        <p:cTn dur="500" fill="hold" id="8"/>
                                        <p:tgtEl>
                                          <p:spTgt spid="25"/>
                                        </p:tgtEl>
                                        <p:attrNameLst>
                                          <p:attrName>ppt_x</p:attrName>
                                        </p:attrNameLst>
                                      </p:cBhvr>
                                      <p:tavLst>
                                        <p:tav tm="0">
                                          <p:val>
                                            <p:strVal val="#ppt_x"/>
                                          </p:val>
                                        </p:tav>
                                        <p:tav tm="100000">
                                          <p:val>
                                            <p:strVal val="#ppt_x"/>
                                          </p:val>
                                        </p:tav>
                                      </p:tavLst>
                                    </p:anim>
                                    <p:anim calcmode="lin" valueType="num">
                                      <p:cBhvr>
                                        <p:cTn dur="500" fill="hold" id="9"/>
                                        <p:tgtEl>
                                          <p:spTgt spid="2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id="11" nodeType="afterEffect" presetClass="entr" presetID="31" presetSubtype="0">
                                  <p:stCondLst>
                                    <p:cond delay="0"/>
                                  </p:stCondLst>
                                  <p:childTnLst>
                                    <p:set>
                                      <p:cBhvr>
                                        <p:cTn dur="1" fill="hold" id="12">
                                          <p:stCondLst>
                                            <p:cond delay="0"/>
                                          </p:stCondLst>
                                        </p:cTn>
                                        <p:tgtEl>
                                          <p:spTgt spid="69"/>
                                        </p:tgtEl>
                                        <p:attrNameLst>
                                          <p:attrName>style.visibility</p:attrName>
                                        </p:attrNameLst>
                                      </p:cBhvr>
                                      <p:to>
                                        <p:strVal val="visible"/>
                                      </p:to>
                                    </p:set>
                                    <p:anim calcmode="lin" valueType="num">
                                      <p:cBhvr>
                                        <p:cTn dur="500" fill="hold" id="13"/>
                                        <p:tgtEl>
                                          <p:spTgt spid="69"/>
                                        </p:tgtEl>
                                        <p:attrNameLst>
                                          <p:attrName>ppt_w</p:attrName>
                                        </p:attrNameLst>
                                      </p:cBhvr>
                                      <p:tavLst>
                                        <p:tav tm="0">
                                          <p:val>
                                            <p:fltVal val="0"/>
                                          </p:val>
                                        </p:tav>
                                        <p:tav tm="100000">
                                          <p:val>
                                            <p:strVal val="#ppt_w"/>
                                          </p:val>
                                        </p:tav>
                                      </p:tavLst>
                                    </p:anim>
                                    <p:anim calcmode="lin" valueType="num">
                                      <p:cBhvr>
                                        <p:cTn dur="500" fill="hold" id="14"/>
                                        <p:tgtEl>
                                          <p:spTgt spid="69"/>
                                        </p:tgtEl>
                                        <p:attrNameLst>
                                          <p:attrName>ppt_h</p:attrName>
                                        </p:attrNameLst>
                                      </p:cBhvr>
                                      <p:tavLst>
                                        <p:tav tm="0">
                                          <p:val>
                                            <p:fltVal val="0"/>
                                          </p:val>
                                        </p:tav>
                                        <p:tav tm="100000">
                                          <p:val>
                                            <p:strVal val="#ppt_h"/>
                                          </p:val>
                                        </p:tav>
                                      </p:tavLst>
                                    </p:anim>
                                    <p:anim calcmode="lin" valueType="num">
                                      <p:cBhvr>
                                        <p:cTn dur="500" fill="hold" id="15"/>
                                        <p:tgtEl>
                                          <p:spTgt spid="69"/>
                                        </p:tgtEl>
                                        <p:attrNameLst>
                                          <p:attrName>style.rotation</p:attrName>
                                        </p:attrNameLst>
                                      </p:cBhvr>
                                      <p:tavLst>
                                        <p:tav tm="0">
                                          <p:val>
                                            <p:fltVal val="90"/>
                                          </p:val>
                                        </p:tav>
                                        <p:tav tm="100000">
                                          <p:val>
                                            <p:fltVal val="0"/>
                                          </p:val>
                                        </p:tav>
                                      </p:tavLst>
                                    </p:anim>
                                    <p:animEffect filter="fade" transition="in">
                                      <p:cBhvr>
                                        <p:cTn dur="500" id="16"/>
                                        <p:tgtEl>
                                          <p:spTgt spid="69"/>
                                        </p:tgtEl>
                                      </p:cBhvr>
                                    </p:animEffect>
                                  </p:childTnLst>
                                </p:cTn>
                              </p:par>
                              <p:par>
                                <p:cTn fill="hold" id="17" nodeType="withEffect" presetClass="emph" presetID="8" presetSubtype="0">
                                  <p:stCondLst>
                                    <p:cond delay="0"/>
                                  </p:stCondLst>
                                  <p:childTnLst>
                                    <p:animRot by="21600000">
                                      <p:cBhvr>
                                        <p:cTn dur="500" fill="hold" id="18"/>
                                        <p:tgtEl>
                                          <p:spTgt spid="69"/>
                                        </p:tgtEl>
                                        <p:attrNameLst>
                                          <p:attrName>r</p:attrName>
                                        </p:attrNameLst>
                                      </p:cBhvr>
                                    </p:animRot>
                                  </p:childTnLst>
                                </p:cTn>
                              </p:par>
                            </p:childTnLst>
                          </p:cTn>
                        </p:par>
                        <p:par>
                          <p:cTn fill="hold" id="19" nodeType="afterGroup">
                            <p:stCondLst>
                              <p:cond delay="1000"/>
                            </p:stCondLst>
                            <p:childTnLst>
                              <p:par>
                                <p:cTn fill="hold" grpId="0" id="20" nodeType="afterEffect" presetClass="entr" presetID="56" presetSubtype="0">
                                  <p:stCondLst>
                                    <p:cond delay="0"/>
                                  </p:stCondLst>
                                  <p:iterate type="lt">
                                    <p:tmPct val="10000"/>
                                  </p:iterate>
                                  <p:childTnLst>
                                    <p:set>
                                      <p:cBhvr>
                                        <p:cTn dur="1" fill="hold" id="21">
                                          <p:stCondLst>
                                            <p:cond delay="0"/>
                                          </p:stCondLst>
                                        </p:cTn>
                                        <p:tgtEl>
                                          <p:spTgt spid="67"/>
                                        </p:tgtEl>
                                        <p:attrNameLst>
                                          <p:attrName>style.visibility</p:attrName>
                                        </p:attrNameLst>
                                      </p:cBhvr>
                                      <p:to>
                                        <p:strVal val="visible"/>
                                      </p:to>
                                    </p:set>
                                    <p:anim by="(-#ppt_w*2)" calcmode="lin" valueType="num">
                                      <p:cBhvr rctx="PPT">
                                        <p:cTn autoRev="1" dur="250" fill="hold" id="22">
                                          <p:stCondLst>
                                            <p:cond delay="0"/>
                                          </p:stCondLst>
                                        </p:cTn>
                                        <p:tgtEl>
                                          <p:spTgt spid="67"/>
                                        </p:tgtEl>
                                        <p:attrNameLst>
                                          <p:attrName>ppt_w</p:attrName>
                                        </p:attrNameLst>
                                      </p:cBhvr>
                                    </p:anim>
                                    <p:anim by="(#ppt_w*0.50)" calcmode="lin" valueType="num">
                                      <p:cBhvr>
                                        <p:cTn autoRev="1" decel="50000" dur="250" fill="hold" id="23">
                                          <p:stCondLst>
                                            <p:cond delay="0"/>
                                          </p:stCondLst>
                                        </p:cTn>
                                        <p:tgtEl>
                                          <p:spTgt spid="67"/>
                                        </p:tgtEl>
                                        <p:attrNameLst>
                                          <p:attrName>ppt_x</p:attrName>
                                        </p:attrNameLst>
                                      </p:cBhvr>
                                    </p:anim>
                                    <p:anim calcmode="lin" from="(-#ppt_h/2)" to="(#ppt_y)" valueType="num">
                                      <p:cBhvr>
                                        <p:cTn dur="500" fill="hold" id="24">
                                          <p:stCondLst>
                                            <p:cond delay="0"/>
                                          </p:stCondLst>
                                        </p:cTn>
                                        <p:tgtEl>
                                          <p:spTgt spid="67"/>
                                        </p:tgtEl>
                                        <p:attrNameLst>
                                          <p:attrName>ppt_y</p:attrName>
                                        </p:attrNameLst>
                                      </p:cBhvr>
                                    </p:anim>
                                    <p:animRot by="21600000">
                                      <p:cBhvr>
                                        <p:cTn dur="500" fill="hold" id="25">
                                          <p:stCondLst>
                                            <p:cond delay="0"/>
                                          </p:stCondLst>
                                        </p:cTn>
                                        <p:tgtEl>
                                          <p:spTgt spid="67"/>
                                        </p:tgtEl>
                                        <p:attrNameLst>
                                          <p:attrName>r</p:attrName>
                                        </p:attrNameLst>
                                      </p:cBhvr>
                                    </p:animRot>
                                  </p:childTnLst>
                                </p:cTn>
                              </p:par>
                            </p:childTnLst>
                          </p:cTn>
                        </p:par>
                        <p:par>
                          <p:cTn fill="hold" id="26" nodeType="afterGroup">
                            <p:stCondLst>
                              <p:cond delay="1500"/>
                            </p:stCondLst>
                            <p:childTnLst>
                              <p:par>
                                <p:cTn fill="hold" id="27" nodeType="afterEffect" presetClass="entr" presetID="22" presetSubtype="8">
                                  <p:stCondLst>
                                    <p:cond delay="0"/>
                                  </p:stCondLst>
                                  <p:childTnLst>
                                    <p:set>
                                      <p:cBhvr>
                                        <p:cTn dur="1" fill="hold" id="28">
                                          <p:stCondLst>
                                            <p:cond delay="0"/>
                                          </p:stCondLst>
                                        </p:cTn>
                                        <p:tgtEl>
                                          <p:spTgt spid="72"/>
                                        </p:tgtEl>
                                        <p:attrNameLst>
                                          <p:attrName>style.visibility</p:attrName>
                                        </p:attrNameLst>
                                      </p:cBhvr>
                                      <p:to>
                                        <p:strVal val="visible"/>
                                      </p:to>
                                    </p:set>
                                    <p:animEffect filter="wipe(left)" transition="in">
                                      <p:cBhvr>
                                        <p:cTn dur="400" id="29"/>
                                        <p:tgtEl>
                                          <p:spTgt spid="72"/>
                                        </p:tgtEl>
                                      </p:cBhvr>
                                    </p:animEffect>
                                  </p:childTnLst>
                                </p:cTn>
                              </p:par>
                            </p:childTnLst>
                          </p:cTn>
                        </p:par>
                        <p:par>
                          <p:cTn fill="hold" id="30" nodeType="afterGroup">
                            <p:stCondLst>
                              <p:cond delay="1900"/>
                            </p:stCondLst>
                            <p:childTnLst>
                              <p:par>
                                <p:cTn fill="hold" grpId="0" id="31" nodeType="afterEffect" presetClass="entr" presetID="22" presetSubtype="1">
                                  <p:stCondLst>
                                    <p:cond delay="0"/>
                                  </p:stCondLst>
                                  <p:childTnLst>
                                    <p:set>
                                      <p:cBhvr>
                                        <p:cTn dur="1" fill="hold" id="32">
                                          <p:stCondLst>
                                            <p:cond delay="0"/>
                                          </p:stCondLst>
                                        </p:cTn>
                                        <p:tgtEl>
                                          <p:spTgt spid="65"/>
                                        </p:tgtEl>
                                        <p:attrNameLst>
                                          <p:attrName>style.visibility</p:attrName>
                                        </p:attrNameLst>
                                      </p:cBhvr>
                                      <p:to>
                                        <p:strVal val="visible"/>
                                      </p:to>
                                    </p:set>
                                    <p:animEffect filter="wipe(up)" transition="in">
                                      <p:cBhvr>
                                        <p:cTn dur="500" id="33"/>
                                        <p:tgtEl>
                                          <p:spTgt spid="6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5"/>
      <p:bldP grpId="0" spid="67"/>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5" name="TextBox 54"/>
          <p:cNvSpPr txBox="1"/>
          <p:nvPr/>
        </p:nvSpPr>
        <p:spPr>
          <a:xfrm>
            <a:off x="697780" y="323945"/>
            <a:ext cx="5976665" cy="579114"/>
          </a:xfrm>
          <a:prstGeom prst="rect">
            <a:avLst/>
          </a:prstGeom>
          <a:noFill/>
        </p:spPr>
        <p:txBody>
          <a:bodyPr bIns="45717" lIns="91434" rIns="91434" rtlCol="0" tIns="45717" wrap="square">
            <a:spAutoFit/>
          </a:bodyPr>
          <a:lstStyle>
            <a:defPPr>
              <a:defRPr lang="zh-CN"/>
            </a:defPPr>
            <a:lvl1pPr>
              <a:defRPr sz="3200">
                <a:solidFill>
                  <a:schemeClr val="tx1">
                    <a:lumMod val="75000"/>
                  </a:schemeClr>
                </a:solidFill>
                <a:latin charset="-122" pitchFamily="65" typeface="方正卡通简体"/>
                <a:ea charset="-122" pitchFamily="65" typeface="方正卡通简体"/>
              </a:defRPr>
            </a:lvl1pPr>
          </a:lstStyle>
          <a:p>
            <a:r>
              <a:rPr altLang="en-US" b="1" lang="zh-CN" smtClean="0">
                <a:solidFill>
                  <a:schemeClr val="accent1"/>
                </a:solidFill>
                <a:latin typeface="微软雅黑"/>
                <a:ea typeface="微软雅黑"/>
              </a:rPr>
              <a:t>企业文化的理解</a:t>
            </a:r>
          </a:p>
        </p:txBody>
      </p:sp>
      <p:sp>
        <p:nvSpPr>
          <p:cNvPr id="5" name="Freeform 5"/>
          <p:cNvSpPr/>
          <p:nvPr/>
        </p:nvSpPr>
        <p:spPr bwMode="auto">
          <a:xfrm>
            <a:off x="269689" y="268014"/>
            <a:ext cx="262719" cy="266671"/>
          </a:xfrm>
          <a:custGeom>
            <a:gdLst>
              <a:gd fmla="*/ 11 w 295" name="T0"/>
              <a:gd fmla="*/ 128 h 295" name="T1"/>
              <a:gd fmla="*/ 128 w 295" name="T2"/>
              <a:gd fmla="*/ 11 h 295" name="T3"/>
              <a:gd fmla="*/ 167 w 295" name="T4"/>
              <a:gd fmla="*/ 11 h 295" name="T5"/>
              <a:gd fmla="*/ 284 w 295" name="T6"/>
              <a:gd fmla="*/ 128 h 295" name="T7"/>
              <a:gd fmla="*/ 284 w 295" name="T8"/>
              <a:gd fmla="*/ 167 h 295" name="T9"/>
              <a:gd fmla="*/ 167 w 295" name="T10"/>
              <a:gd fmla="*/ 284 h 295" name="T11"/>
              <a:gd fmla="*/ 128 w 295" name="T12"/>
              <a:gd fmla="*/ 284 h 295" name="T13"/>
              <a:gd fmla="*/ 11 w 295" name="T14"/>
              <a:gd fmla="*/ 167 h 295" name="T15"/>
              <a:gd fmla="*/ 11 w 295" name="T16"/>
              <a:gd fmla="*/ 128 h 29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5" w="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6" name="Freeform 6"/>
          <p:cNvSpPr/>
          <p:nvPr/>
        </p:nvSpPr>
        <p:spPr bwMode="auto">
          <a:xfrm>
            <a:off x="441542" y="441843"/>
            <a:ext cx="262719" cy="268645"/>
          </a:xfrm>
          <a:custGeom>
            <a:gdLst>
              <a:gd fmla="*/ 11 w 295" name="T0"/>
              <a:gd fmla="*/ 128 h 295" name="T1"/>
              <a:gd fmla="*/ 128 w 295" name="T2"/>
              <a:gd fmla="*/ 11 h 295" name="T3"/>
              <a:gd fmla="*/ 167 w 295" name="T4"/>
              <a:gd fmla="*/ 11 h 295" name="T5"/>
              <a:gd fmla="*/ 284 w 295" name="T6"/>
              <a:gd fmla="*/ 128 h 295" name="T7"/>
              <a:gd fmla="*/ 284 w 295" name="T8"/>
              <a:gd fmla="*/ 167 h 295" name="T9"/>
              <a:gd fmla="*/ 167 w 295" name="T10"/>
              <a:gd fmla="*/ 284 h 295" name="T11"/>
              <a:gd fmla="*/ 128 w 295" name="T12"/>
              <a:gd fmla="*/ 284 h 295" name="T13"/>
              <a:gd fmla="*/ 11 w 295" name="T14"/>
              <a:gd fmla="*/ 167 h 295" name="T15"/>
              <a:gd fmla="*/ 11 w 295" name="T16"/>
              <a:gd fmla="*/ 128 h 29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5" w="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7" name="Freeform 7"/>
          <p:cNvSpPr/>
          <p:nvPr/>
        </p:nvSpPr>
        <p:spPr bwMode="auto">
          <a:xfrm>
            <a:off x="265738" y="623573"/>
            <a:ext cx="260742" cy="266671"/>
          </a:xfrm>
          <a:custGeom>
            <a:gdLst>
              <a:gd fmla="*/ 11 w 295" name="T0"/>
              <a:gd fmla="*/ 128 h 295" name="T1"/>
              <a:gd fmla="*/ 128 w 295" name="T2"/>
              <a:gd fmla="*/ 11 h 295" name="T3"/>
              <a:gd fmla="*/ 167 w 295" name="T4"/>
              <a:gd fmla="*/ 11 h 295" name="T5"/>
              <a:gd fmla="*/ 284 w 295" name="T6"/>
              <a:gd fmla="*/ 128 h 295" name="T7"/>
              <a:gd fmla="*/ 284 w 295" name="T8"/>
              <a:gd fmla="*/ 167 h 295" name="T9"/>
              <a:gd fmla="*/ 167 w 295" name="T10"/>
              <a:gd fmla="*/ 284 h 295" name="T11"/>
              <a:gd fmla="*/ 128 w 295" name="T12"/>
              <a:gd fmla="*/ 284 h 295" name="T13"/>
              <a:gd fmla="*/ 11 w 295" name="T14"/>
              <a:gd fmla="*/ 167 h 295" name="T15"/>
              <a:gd fmla="*/ 11 w 295" name="T16"/>
              <a:gd fmla="*/ 128 h 29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5" w="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8" name="Oval 5"/>
          <p:cNvSpPr>
            <a:spLocks noChangeArrowheads="1"/>
          </p:cNvSpPr>
          <p:nvPr/>
        </p:nvSpPr>
        <p:spPr bwMode="auto">
          <a:xfrm>
            <a:off x="4298193" y="1681741"/>
            <a:ext cx="1574514" cy="1564299"/>
          </a:xfrm>
          <a:prstGeom prst="ellipse">
            <a:avLst/>
          </a:prstGeom>
          <a:solidFill>
            <a:schemeClr val="tx1"/>
          </a:solidFill>
          <a:ln cap="flat" w="38100">
            <a:solidFill>
              <a:schemeClr val="accent2"/>
            </a:solidFill>
            <a:prstDash val="solid"/>
            <a:miter lim="800000"/>
          </a:ln>
        </p:spPr>
        <p:txBody>
          <a:bodyPr anchor="t" anchorCtr="0" bIns="45717" compatLnSpc="1" lIns="91434" numCol="1" rIns="91434" tIns="45717" vert="horz" wrap="square">
            <a:prstTxWarp prst="textNoShape">
              <a:avLst/>
            </a:prstTxWarp>
          </a:bodyPr>
          <a:lstStyle/>
          <a:p>
            <a:endParaRPr altLang="en-US" lang="zh-CN"/>
          </a:p>
        </p:txBody>
      </p:sp>
      <p:sp>
        <p:nvSpPr>
          <p:cNvPr id="9" name="Oval 6"/>
          <p:cNvSpPr>
            <a:spLocks noChangeArrowheads="1"/>
          </p:cNvSpPr>
          <p:nvPr/>
        </p:nvSpPr>
        <p:spPr bwMode="auto">
          <a:xfrm>
            <a:off x="4968177" y="3150553"/>
            <a:ext cx="1574514" cy="1564299"/>
          </a:xfrm>
          <a:prstGeom prst="ellipse">
            <a:avLst/>
          </a:prstGeom>
          <a:solidFill>
            <a:schemeClr val="bg1"/>
          </a:solidFill>
          <a:ln cap="flat" w="38100">
            <a:solidFill>
              <a:schemeClr val="accent2"/>
            </a:solidFill>
            <a:prstDash val="solid"/>
            <a:miter lim="800000"/>
          </a:ln>
        </p:spPr>
        <p:txBody>
          <a:bodyPr anchor="t" anchorCtr="0" bIns="45717" compatLnSpc="1" lIns="91434" numCol="1" rIns="91434" tIns="45717" vert="horz" wrap="square">
            <a:prstTxWarp prst="textNoShape">
              <a:avLst/>
            </a:prstTxWarp>
          </a:bodyPr>
          <a:lstStyle/>
          <a:p>
            <a:endParaRPr altLang="en-US" lang="zh-CN"/>
          </a:p>
        </p:txBody>
      </p:sp>
      <p:sp>
        <p:nvSpPr>
          <p:cNvPr id="10" name="Oval 7"/>
          <p:cNvSpPr>
            <a:spLocks noChangeArrowheads="1"/>
          </p:cNvSpPr>
          <p:nvPr/>
        </p:nvSpPr>
        <p:spPr bwMode="auto">
          <a:xfrm>
            <a:off x="4298193" y="4617023"/>
            <a:ext cx="1574514" cy="1564299"/>
          </a:xfrm>
          <a:prstGeom prst="ellipse">
            <a:avLst/>
          </a:prstGeom>
          <a:solidFill>
            <a:schemeClr val="bg2"/>
          </a:solidFill>
          <a:ln cap="flat" w="38100">
            <a:solidFill>
              <a:schemeClr val="accent2"/>
            </a:solidFill>
            <a:prstDash val="solid"/>
            <a:miter lim="800000"/>
          </a:ln>
        </p:spPr>
        <p:txBody>
          <a:bodyPr anchor="t" anchorCtr="0" bIns="45717" compatLnSpc="1" lIns="91434" numCol="1" rIns="91434" tIns="45717" vert="horz" wrap="square">
            <a:prstTxWarp prst="textNoShape">
              <a:avLst/>
            </a:prstTxWarp>
          </a:bodyPr>
          <a:lstStyle/>
          <a:p>
            <a:endParaRPr altLang="en-US" lang="zh-CN"/>
          </a:p>
        </p:txBody>
      </p:sp>
      <p:sp>
        <p:nvSpPr>
          <p:cNvPr id="11" name="Freeform 10"/>
          <p:cNvSpPr>
            <a:spLocks noEditPoints="1"/>
          </p:cNvSpPr>
          <p:nvPr/>
        </p:nvSpPr>
        <p:spPr bwMode="auto">
          <a:xfrm>
            <a:off x="5964473" y="2290485"/>
            <a:ext cx="365445" cy="363104"/>
          </a:xfrm>
          <a:custGeom>
            <a:gdLst>
              <a:gd fmla="*/ 173 w 346" name="T0"/>
              <a:gd fmla="*/ 0 h 346" name="T1"/>
              <a:gd fmla="*/ 346 w 346" name="T2"/>
              <a:gd fmla="*/ 173 h 346" name="T3"/>
              <a:gd fmla="*/ 173 w 346" name="T4"/>
              <a:gd fmla="*/ 346 h 346" name="T5"/>
              <a:gd fmla="*/ 0 w 346" name="T6"/>
              <a:gd fmla="*/ 173 h 346" name="T7"/>
              <a:gd fmla="*/ 173 w 346" name="T8"/>
              <a:gd fmla="*/ 0 h 346" name="T9"/>
              <a:gd fmla="*/ 277 w 346" name="T10"/>
              <a:gd fmla="*/ 176 h 346" name="T11"/>
              <a:gd fmla="*/ 204 w 346" name="T12"/>
              <a:gd fmla="*/ 218 h 346" name="T13"/>
              <a:gd fmla="*/ 131 w 346" name="T14"/>
              <a:gd fmla="*/ 260 h 346" name="T15"/>
              <a:gd fmla="*/ 131 w 346" name="T16"/>
              <a:gd fmla="*/ 176 h 346" name="T17"/>
              <a:gd fmla="*/ 131 w 346" name="T18"/>
              <a:gd fmla="*/ 92 h 346" name="T19"/>
              <a:gd fmla="*/ 204 w 346" name="T20"/>
              <a:gd fmla="*/ 134 h 346" name="T21"/>
              <a:gd fmla="*/ 277 w 346" name="T22"/>
              <a:gd fmla="*/ 176 h 34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46" w="346">
                <a:moveTo>
                  <a:pt x="173" y="0"/>
                </a:moveTo>
                <a:cubicBezTo>
                  <a:pt x="268" y="0"/>
                  <a:pt x="346" y="77"/>
                  <a:pt x="346" y="173"/>
                </a:cubicBezTo>
                <a:cubicBezTo>
                  <a:pt x="346" y="268"/>
                  <a:pt x="268" y="346"/>
                  <a:pt x="173" y="346"/>
                </a:cubicBezTo>
                <a:cubicBezTo>
                  <a:pt x="77" y="346"/>
                  <a:pt x="0" y="268"/>
                  <a:pt x="0" y="173"/>
                </a:cubicBezTo>
                <a:cubicBezTo>
                  <a:pt x="0" y="77"/>
                  <a:pt x="77" y="0"/>
                  <a:pt x="173" y="0"/>
                </a:cubicBezTo>
                <a:close/>
                <a:moveTo>
                  <a:pt x="277" y="176"/>
                </a:moveTo>
                <a:lnTo>
                  <a:pt x="204" y="218"/>
                </a:lnTo>
                <a:lnTo>
                  <a:pt x="131" y="260"/>
                </a:lnTo>
                <a:lnTo>
                  <a:pt x="131" y="176"/>
                </a:lnTo>
                <a:lnTo>
                  <a:pt x="131" y="92"/>
                </a:lnTo>
                <a:lnTo>
                  <a:pt x="204" y="134"/>
                </a:lnTo>
                <a:lnTo>
                  <a:pt x="277" y="176"/>
                </a:lnTo>
                <a:close/>
              </a:path>
            </a:pathLst>
          </a:custGeom>
          <a:solidFill>
            <a:schemeClr val="accent1"/>
          </a:solidFill>
          <a:ln>
            <a:noFill/>
          </a:ln>
          <a:extLst/>
        </p:spPr>
        <p:txBody>
          <a:bodyPr anchor="t" anchorCtr="0" bIns="45717" compatLnSpc="1" lIns="91434" numCol="1" rIns="91434" tIns="45717" vert="horz" wrap="square">
            <a:prstTxWarp prst="textNoShape">
              <a:avLst/>
            </a:prstTxWarp>
          </a:bodyPr>
          <a:lstStyle/>
          <a:p>
            <a:endParaRPr altLang="en-US" lang="zh-CN"/>
          </a:p>
        </p:txBody>
      </p:sp>
      <p:sp>
        <p:nvSpPr>
          <p:cNvPr id="12" name="Freeform 11"/>
          <p:cNvSpPr>
            <a:spLocks noEditPoints="1"/>
          </p:cNvSpPr>
          <p:nvPr/>
        </p:nvSpPr>
        <p:spPr bwMode="auto">
          <a:xfrm>
            <a:off x="4523517" y="3728895"/>
            <a:ext cx="365445" cy="363104"/>
          </a:xfrm>
          <a:custGeom>
            <a:gdLst>
              <a:gd fmla="*/ 173 w 346" name="T0"/>
              <a:gd fmla="*/ 0 h 346" name="T1"/>
              <a:gd fmla="*/ 0 w 346" name="T2"/>
              <a:gd fmla="*/ 173 h 346" name="T3"/>
              <a:gd fmla="*/ 173 w 346" name="T4"/>
              <a:gd fmla="*/ 346 h 346" name="T5"/>
              <a:gd fmla="*/ 346 w 346" name="T6"/>
              <a:gd fmla="*/ 173 h 346" name="T7"/>
              <a:gd fmla="*/ 173 w 346" name="T8"/>
              <a:gd fmla="*/ 0 h 346" name="T9"/>
              <a:gd fmla="*/ 69 w 346" name="T10"/>
              <a:gd fmla="*/ 177 h 346" name="T11"/>
              <a:gd fmla="*/ 142 w 346" name="T12"/>
              <a:gd fmla="*/ 219 h 346" name="T13"/>
              <a:gd fmla="*/ 215 w 346" name="T14"/>
              <a:gd fmla="*/ 261 h 346" name="T15"/>
              <a:gd fmla="*/ 215 w 346" name="T16"/>
              <a:gd fmla="*/ 177 h 346" name="T17"/>
              <a:gd fmla="*/ 215 w 346" name="T18"/>
              <a:gd fmla="*/ 93 h 346" name="T19"/>
              <a:gd fmla="*/ 142 w 346" name="T20"/>
              <a:gd fmla="*/ 135 h 346" name="T21"/>
              <a:gd fmla="*/ 69 w 346" name="T22"/>
              <a:gd fmla="*/ 177 h 34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46" w="346">
                <a:moveTo>
                  <a:pt x="173" y="0"/>
                </a:moveTo>
                <a:cubicBezTo>
                  <a:pt x="78" y="0"/>
                  <a:pt x="0" y="78"/>
                  <a:pt x="0" y="173"/>
                </a:cubicBezTo>
                <a:cubicBezTo>
                  <a:pt x="0" y="269"/>
                  <a:pt x="78" y="346"/>
                  <a:pt x="173" y="346"/>
                </a:cubicBezTo>
                <a:cubicBezTo>
                  <a:pt x="269" y="346"/>
                  <a:pt x="346" y="269"/>
                  <a:pt x="346" y="173"/>
                </a:cubicBezTo>
                <a:cubicBezTo>
                  <a:pt x="346" y="78"/>
                  <a:pt x="269" y="0"/>
                  <a:pt x="173" y="0"/>
                </a:cubicBezTo>
                <a:close/>
                <a:moveTo>
                  <a:pt x="69" y="177"/>
                </a:moveTo>
                <a:lnTo>
                  <a:pt x="142" y="219"/>
                </a:lnTo>
                <a:lnTo>
                  <a:pt x="215" y="261"/>
                </a:lnTo>
                <a:lnTo>
                  <a:pt x="215" y="177"/>
                </a:lnTo>
                <a:lnTo>
                  <a:pt x="215" y="93"/>
                </a:lnTo>
                <a:lnTo>
                  <a:pt x="142" y="135"/>
                </a:lnTo>
                <a:lnTo>
                  <a:pt x="69" y="177"/>
                </a:lnTo>
                <a:close/>
              </a:path>
            </a:pathLst>
          </a:custGeom>
          <a:solidFill>
            <a:schemeClr val="accent1"/>
          </a:solidFill>
          <a:ln>
            <a:noFill/>
          </a:ln>
          <a:extLst/>
        </p:spPr>
        <p:txBody>
          <a:bodyPr anchor="t" anchorCtr="0" bIns="45717" compatLnSpc="1" lIns="91434" numCol="1" rIns="91434" tIns="45717" vert="horz" wrap="square">
            <a:prstTxWarp prst="textNoShape">
              <a:avLst/>
            </a:prstTxWarp>
          </a:bodyPr>
          <a:lstStyle/>
          <a:p>
            <a:endParaRPr altLang="en-US" lang="zh-CN"/>
          </a:p>
        </p:txBody>
      </p:sp>
      <p:sp>
        <p:nvSpPr>
          <p:cNvPr id="13" name="Freeform 12"/>
          <p:cNvSpPr>
            <a:spLocks noEditPoints="1"/>
          </p:cNvSpPr>
          <p:nvPr/>
        </p:nvSpPr>
        <p:spPr bwMode="auto">
          <a:xfrm>
            <a:off x="5964473" y="5235191"/>
            <a:ext cx="365445" cy="363104"/>
          </a:xfrm>
          <a:custGeom>
            <a:gdLst>
              <a:gd fmla="*/ 173 w 346" name="T0"/>
              <a:gd fmla="*/ 0 h 346" name="T1"/>
              <a:gd fmla="*/ 346 w 346" name="T2"/>
              <a:gd fmla="*/ 173 h 346" name="T3"/>
              <a:gd fmla="*/ 173 w 346" name="T4"/>
              <a:gd fmla="*/ 346 h 346" name="T5"/>
              <a:gd fmla="*/ 0 w 346" name="T6"/>
              <a:gd fmla="*/ 173 h 346" name="T7"/>
              <a:gd fmla="*/ 173 w 346" name="T8"/>
              <a:gd fmla="*/ 0 h 346" name="T9"/>
              <a:gd fmla="*/ 277 w 346" name="T10"/>
              <a:gd fmla="*/ 176 h 346" name="T11"/>
              <a:gd fmla="*/ 204 w 346" name="T12"/>
              <a:gd fmla="*/ 218 h 346" name="T13"/>
              <a:gd fmla="*/ 131 w 346" name="T14"/>
              <a:gd fmla="*/ 260 h 346" name="T15"/>
              <a:gd fmla="*/ 131 w 346" name="T16"/>
              <a:gd fmla="*/ 176 h 346" name="T17"/>
              <a:gd fmla="*/ 131 w 346" name="T18"/>
              <a:gd fmla="*/ 92 h 346" name="T19"/>
              <a:gd fmla="*/ 204 w 346" name="T20"/>
              <a:gd fmla="*/ 134 h 346" name="T21"/>
              <a:gd fmla="*/ 277 w 346" name="T22"/>
              <a:gd fmla="*/ 176 h 34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46" w="346">
                <a:moveTo>
                  <a:pt x="173" y="0"/>
                </a:moveTo>
                <a:cubicBezTo>
                  <a:pt x="268" y="0"/>
                  <a:pt x="346" y="77"/>
                  <a:pt x="346" y="173"/>
                </a:cubicBezTo>
                <a:cubicBezTo>
                  <a:pt x="346" y="268"/>
                  <a:pt x="268" y="346"/>
                  <a:pt x="173" y="346"/>
                </a:cubicBezTo>
                <a:cubicBezTo>
                  <a:pt x="77" y="346"/>
                  <a:pt x="0" y="268"/>
                  <a:pt x="0" y="173"/>
                </a:cubicBezTo>
                <a:cubicBezTo>
                  <a:pt x="0" y="77"/>
                  <a:pt x="77" y="0"/>
                  <a:pt x="173" y="0"/>
                </a:cubicBezTo>
                <a:close/>
                <a:moveTo>
                  <a:pt x="277" y="176"/>
                </a:moveTo>
                <a:lnTo>
                  <a:pt x="204" y="218"/>
                </a:lnTo>
                <a:lnTo>
                  <a:pt x="131" y="260"/>
                </a:lnTo>
                <a:lnTo>
                  <a:pt x="131" y="176"/>
                </a:lnTo>
                <a:lnTo>
                  <a:pt x="131" y="92"/>
                </a:lnTo>
                <a:lnTo>
                  <a:pt x="204" y="134"/>
                </a:lnTo>
                <a:lnTo>
                  <a:pt x="277" y="176"/>
                </a:lnTo>
                <a:close/>
              </a:path>
            </a:pathLst>
          </a:custGeom>
          <a:solidFill>
            <a:schemeClr val="accent1"/>
          </a:solidFill>
          <a:ln>
            <a:noFill/>
          </a:ln>
          <a:extLst/>
        </p:spPr>
        <p:txBody>
          <a:bodyPr anchor="t" anchorCtr="0" bIns="45717" compatLnSpc="1" lIns="91434" numCol="1" rIns="91434" tIns="45717" vert="horz" wrap="square">
            <a:prstTxWarp prst="textNoShape">
              <a:avLst/>
            </a:prstTxWarp>
          </a:bodyPr>
          <a:lstStyle/>
          <a:p>
            <a:endParaRPr altLang="en-US" lang="zh-CN"/>
          </a:p>
        </p:txBody>
      </p:sp>
      <p:sp>
        <p:nvSpPr>
          <p:cNvPr id="14" name="TextBox 13"/>
          <p:cNvSpPr txBox="1"/>
          <p:nvPr/>
        </p:nvSpPr>
        <p:spPr>
          <a:xfrm flipH="1">
            <a:off x="4534722" y="2002225"/>
            <a:ext cx="1116760" cy="899154"/>
          </a:xfrm>
          <a:prstGeom prst="rect">
            <a:avLst/>
          </a:prstGeom>
          <a:noFill/>
        </p:spPr>
        <p:txBody>
          <a:bodyPr bIns="45717" lIns="91434" rIns="91434" rtlCol="0" tIns="45717" wrap="square">
            <a:spAutoFit/>
          </a:bodyPr>
          <a:lstStyle/>
          <a:p>
            <a:pPr algn="ctr"/>
            <a:r>
              <a:rPr altLang="zh-CN" lang="en-US" sz="5300">
                <a:solidFill>
                  <a:schemeClr val="accent2"/>
                </a:solidFill>
                <a:latin typeface="+mn-ea"/>
                <a:ea typeface="+mn-ea"/>
              </a:rPr>
              <a:t>01</a:t>
            </a:r>
          </a:p>
        </p:txBody>
      </p:sp>
      <p:sp>
        <p:nvSpPr>
          <p:cNvPr id="15" name="TextBox 14"/>
          <p:cNvSpPr txBox="1"/>
          <p:nvPr/>
        </p:nvSpPr>
        <p:spPr>
          <a:xfrm flipH="1">
            <a:off x="5213159" y="3471037"/>
            <a:ext cx="1116760" cy="899154"/>
          </a:xfrm>
          <a:prstGeom prst="rect">
            <a:avLst/>
          </a:prstGeom>
          <a:noFill/>
        </p:spPr>
        <p:txBody>
          <a:bodyPr bIns="45717" lIns="91434" rIns="91434" rtlCol="0" tIns="45717" wrap="square">
            <a:spAutoFit/>
          </a:bodyPr>
          <a:lstStyle/>
          <a:p>
            <a:pPr algn="ctr"/>
            <a:r>
              <a:rPr altLang="zh-CN" lang="en-US" sz="5300">
                <a:solidFill>
                  <a:schemeClr val="accent2"/>
                </a:solidFill>
                <a:latin typeface="+mn-ea"/>
                <a:ea typeface="+mn-ea"/>
              </a:rPr>
              <a:t>02</a:t>
            </a:r>
          </a:p>
        </p:txBody>
      </p:sp>
      <p:sp>
        <p:nvSpPr>
          <p:cNvPr id="16" name="TextBox 15"/>
          <p:cNvSpPr txBox="1"/>
          <p:nvPr/>
        </p:nvSpPr>
        <p:spPr>
          <a:xfrm flipH="1">
            <a:off x="4547207" y="4955077"/>
            <a:ext cx="1116760" cy="899154"/>
          </a:xfrm>
          <a:prstGeom prst="rect">
            <a:avLst/>
          </a:prstGeom>
          <a:noFill/>
        </p:spPr>
        <p:txBody>
          <a:bodyPr bIns="45717" lIns="91434" rIns="91434" rtlCol="0" tIns="45717" wrap="square">
            <a:spAutoFit/>
          </a:bodyPr>
          <a:lstStyle/>
          <a:p>
            <a:pPr algn="ctr"/>
            <a:r>
              <a:rPr altLang="zh-CN" lang="en-US" sz="5300">
                <a:solidFill>
                  <a:schemeClr val="accent2"/>
                </a:solidFill>
                <a:latin typeface="+mn-ea"/>
                <a:ea typeface="+mn-ea"/>
              </a:rPr>
              <a:t>03</a:t>
            </a:r>
          </a:p>
        </p:txBody>
      </p:sp>
      <p:sp>
        <p:nvSpPr>
          <p:cNvPr id="17" name="TextBox 16"/>
          <p:cNvSpPr txBox="1"/>
          <p:nvPr/>
        </p:nvSpPr>
        <p:spPr>
          <a:xfrm>
            <a:off x="6542091" y="2132856"/>
            <a:ext cx="4812874" cy="1188714"/>
          </a:xfrm>
          <a:prstGeom prst="rect">
            <a:avLst/>
          </a:prstGeom>
          <a:noFill/>
        </p:spPr>
        <p:txBody>
          <a:bodyPr bIns="45717" lIns="91434" rIns="91434" rtlCol="0" tIns="45717" wrap="square">
            <a:spAutoFit/>
          </a:bodyPr>
          <a:lstStyle/>
          <a:p>
            <a:pPr algn="just"/>
            <a:r>
              <a:rPr altLang="en-US" lang="zh-CN" smtClean="0">
                <a:solidFill>
                  <a:schemeClr val="accent1"/>
                </a:solidFill>
                <a:latin typeface="+mj-ea"/>
                <a:ea typeface="+mj-ea"/>
              </a:rPr>
              <a:t>企业承担着自己应尽的社会责任，企业在创造利润的同时也在为社会增进福利，为员工提供了工作机会。企业的目标与社会需求，与员工的需求是相一致的。</a:t>
            </a:r>
          </a:p>
        </p:txBody>
      </p:sp>
      <p:sp>
        <p:nvSpPr>
          <p:cNvPr id="18" name="矩形 17"/>
          <p:cNvSpPr/>
          <p:nvPr/>
        </p:nvSpPr>
        <p:spPr>
          <a:xfrm>
            <a:off x="6549637" y="1628173"/>
            <a:ext cx="1097268" cy="365754"/>
          </a:xfrm>
          <a:prstGeom prst="rect">
            <a:avLst/>
          </a:prstGeom>
        </p:spPr>
        <p:txBody>
          <a:bodyPr bIns="45717" lIns="91434" rIns="91434" tIns="45717" wrap="none">
            <a:spAutoFit/>
          </a:bodyPr>
          <a:lstStyle/>
          <a:p>
            <a:r>
              <a:rPr altLang="en-US" b="1" lang="zh-CN">
                <a:solidFill>
                  <a:schemeClr val="accent1"/>
                </a:solidFill>
                <a:latin typeface="+mj-ea"/>
                <a:ea typeface="+mj-ea"/>
              </a:rPr>
              <a:t>社会责任</a:t>
            </a:r>
          </a:p>
        </p:txBody>
      </p:sp>
      <p:sp>
        <p:nvSpPr>
          <p:cNvPr id="19" name="TextBox 18"/>
          <p:cNvSpPr txBox="1"/>
          <p:nvPr/>
        </p:nvSpPr>
        <p:spPr>
          <a:xfrm>
            <a:off x="708407" y="3704679"/>
            <a:ext cx="3589786" cy="914394"/>
          </a:xfrm>
          <a:prstGeom prst="rect">
            <a:avLst/>
          </a:prstGeom>
          <a:noFill/>
        </p:spPr>
        <p:txBody>
          <a:bodyPr bIns="45717" lIns="91434" rIns="91434" rtlCol="0" tIns="45717" wrap="square">
            <a:spAutoFit/>
          </a:bodyPr>
          <a:lstStyle/>
          <a:p>
            <a:pPr algn="just"/>
            <a:r>
              <a:rPr altLang="en-US" lang="zh-CN" smtClean="0">
                <a:solidFill>
                  <a:schemeClr val="accent1"/>
                </a:solidFill>
                <a:latin typeface="+mj-ea"/>
                <a:ea typeface="+mj-ea"/>
              </a:rPr>
              <a:t>以务实的精神，积极开拓进取，实现财富的共享，实现知识的共享。</a:t>
            </a:r>
          </a:p>
        </p:txBody>
      </p:sp>
      <p:sp>
        <p:nvSpPr>
          <p:cNvPr id="20" name="矩形 19"/>
          <p:cNvSpPr/>
          <p:nvPr/>
        </p:nvSpPr>
        <p:spPr>
          <a:xfrm>
            <a:off x="708406" y="3199997"/>
            <a:ext cx="2011668" cy="365754"/>
          </a:xfrm>
          <a:prstGeom prst="rect">
            <a:avLst/>
          </a:prstGeom>
        </p:spPr>
        <p:txBody>
          <a:bodyPr bIns="45717" lIns="91434" rIns="91434" tIns="45717" wrap="none">
            <a:spAutoFit/>
          </a:bodyPr>
          <a:lstStyle/>
          <a:p>
            <a:r>
              <a:rPr altLang="en-US" b="1" lang="zh-CN">
                <a:solidFill>
                  <a:schemeClr val="accent1"/>
                </a:solidFill>
                <a:latin typeface="+mj-ea"/>
                <a:ea typeface="+mj-ea"/>
              </a:rPr>
              <a:t>求实、进取、共享</a:t>
            </a:r>
          </a:p>
        </p:txBody>
      </p:sp>
      <p:sp>
        <p:nvSpPr>
          <p:cNvPr id="21" name="TextBox 20"/>
          <p:cNvSpPr txBox="1"/>
          <p:nvPr/>
        </p:nvSpPr>
        <p:spPr>
          <a:xfrm>
            <a:off x="6542091" y="5219535"/>
            <a:ext cx="4812874" cy="914394"/>
          </a:xfrm>
          <a:prstGeom prst="rect">
            <a:avLst/>
          </a:prstGeom>
          <a:noFill/>
        </p:spPr>
        <p:txBody>
          <a:bodyPr bIns="45717" lIns="91434" rIns="91434" rtlCol="0" tIns="45717" wrap="square">
            <a:spAutoFit/>
          </a:bodyPr>
          <a:lstStyle/>
          <a:p>
            <a:pPr algn="just"/>
            <a:r>
              <a:rPr altLang="en-US" lang="zh-CN" smtClean="0">
                <a:solidFill>
                  <a:schemeClr val="accent1"/>
                </a:solidFill>
                <a:latin typeface="+mj-ea"/>
                <a:ea typeface="+mj-ea"/>
              </a:rPr>
              <a:t>以专业高效的服务服务精神为依托，以创新的技术为手段，实现企业与客户的共赢，企业与员工的共赢，企业与社会的共赢。</a:t>
            </a:r>
          </a:p>
        </p:txBody>
      </p:sp>
      <p:sp>
        <p:nvSpPr>
          <p:cNvPr id="22" name="矩形 21"/>
          <p:cNvSpPr/>
          <p:nvPr/>
        </p:nvSpPr>
        <p:spPr>
          <a:xfrm>
            <a:off x="6549637" y="4714853"/>
            <a:ext cx="2697468" cy="365754"/>
          </a:xfrm>
          <a:prstGeom prst="rect">
            <a:avLst/>
          </a:prstGeom>
        </p:spPr>
        <p:txBody>
          <a:bodyPr bIns="45717" lIns="91434" rIns="91434" tIns="45717" wrap="none">
            <a:spAutoFit/>
          </a:bodyPr>
          <a:lstStyle/>
          <a:p>
            <a:r>
              <a:rPr altLang="en-US" b="1" lang="zh-CN">
                <a:solidFill>
                  <a:schemeClr val="accent1"/>
                </a:solidFill>
                <a:latin typeface="+mj-ea"/>
                <a:ea typeface="+mj-ea"/>
              </a:rPr>
              <a:t>专业、高效、创新、共赢</a:t>
            </a:r>
          </a:p>
        </p:txBody>
      </p:sp>
    </p:spTree>
    <p:extLst>
      <p:ext uri="{BB962C8B-B14F-4D97-AF65-F5344CB8AC3E}">
        <p14:creationId val="852241166"/>
      </p:ext>
    </p:extLst>
  </p:cSld>
  <p:clrMapOvr>
    <a:masterClrMapping/>
  </p:clrMapOvr>
  <mc:AlternateContent>
    <mc:Choice Requires="p14">
      <p:transition advTm="8899" p14:dur="800" spd="slow">
        <p14:prism dir="d"/>
      </p:transition>
    </mc:Choice>
    <mc:Fallback>
      <p:transition advTm="8899"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300" fill="hold" id="7"/>
                                        <p:tgtEl>
                                          <p:spTgt spid="5"/>
                                        </p:tgtEl>
                                        <p:attrNameLst>
                                          <p:attrName>ppt_x</p:attrName>
                                        </p:attrNameLst>
                                      </p:cBhvr>
                                      <p:tavLst>
                                        <p:tav tm="0">
                                          <p:val>
                                            <p:strVal val="0-#ppt_w/2"/>
                                          </p:val>
                                        </p:tav>
                                        <p:tav tm="100000">
                                          <p:val>
                                            <p:strVal val="#ppt_x"/>
                                          </p:val>
                                        </p:tav>
                                      </p:tavLst>
                                    </p:anim>
                                    <p:anim calcmode="lin" valueType="num">
                                      <p:cBhvr additive="base">
                                        <p:cTn dur="300" fill="hold" id="8"/>
                                        <p:tgtEl>
                                          <p:spTgt spid="5"/>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300" fill="hold" id="11"/>
                                        <p:tgtEl>
                                          <p:spTgt spid="6"/>
                                        </p:tgtEl>
                                        <p:attrNameLst>
                                          <p:attrName>ppt_x</p:attrName>
                                        </p:attrNameLst>
                                      </p:cBhvr>
                                      <p:tavLst>
                                        <p:tav tm="0">
                                          <p:val>
                                            <p:strVal val="0-#ppt_w/2"/>
                                          </p:val>
                                        </p:tav>
                                        <p:tav tm="100000">
                                          <p:val>
                                            <p:strVal val="#ppt_x"/>
                                          </p:val>
                                        </p:tav>
                                      </p:tavLst>
                                    </p:anim>
                                    <p:anim calcmode="lin" valueType="num">
                                      <p:cBhvr additive="base">
                                        <p:cTn dur="300" fill="hold" id="12"/>
                                        <p:tgtEl>
                                          <p:spTgt spid="6"/>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10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300" fill="hold" id="15"/>
                                        <p:tgtEl>
                                          <p:spTgt spid="7"/>
                                        </p:tgtEl>
                                        <p:attrNameLst>
                                          <p:attrName>ppt_x</p:attrName>
                                        </p:attrNameLst>
                                      </p:cBhvr>
                                      <p:tavLst>
                                        <p:tav tm="0">
                                          <p:val>
                                            <p:strVal val="0-#ppt_w/2"/>
                                          </p:val>
                                        </p:tav>
                                        <p:tav tm="100000">
                                          <p:val>
                                            <p:strVal val="#ppt_x"/>
                                          </p:val>
                                        </p:tav>
                                      </p:tavLst>
                                    </p:anim>
                                    <p:anim calcmode="lin" valueType="num">
                                      <p:cBhvr additive="base">
                                        <p:cTn dur="300" fill="hold" id="16"/>
                                        <p:tgtEl>
                                          <p:spTgt spid="7"/>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400"/>
                            </p:stCondLst>
                            <p:childTnLst>
                              <p:par>
                                <p:cTn fill="hold" grpId="0" id="18" nodeType="afterEffect" presetClass="entr" presetID="56" presetSubtype="0">
                                  <p:stCondLst>
                                    <p:cond delay="0"/>
                                  </p:stCondLst>
                                  <p:iterate type="lt">
                                    <p:tmPct val="10000"/>
                                  </p:iterate>
                                  <p:childTnLst>
                                    <p:set>
                                      <p:cBhvr>
                                        <p:cTn dur="1" fill="hold" id="19">
                                          <p:stCondLst>
                                            <p:cond delay="0"/>
                                          </p:stCondLst>
                                        </p:cTn>
                                        <p:tgtEl>
                                          <p:spTgt spid="55"/>
                                        </p:tgtEl>
                                        <p:attrNameLst>
                                          <p:attrName>style.visibility</p:attrName>
                                        </p:attrNameLst>
                                      </p:cBhvr>
                                      <p:to>
                                        <p:strVal val="visible"/>
                                      </p:to>
                                    </p:set>
                                    <p:anim by="(-#ppt_w*2)" calcmode="lin" valueType="num">
                                      <p:cBhvr rctx="PPT">
                                        <p:cTn autoRev="1" dur="200" fill="hold" id="20">
                                          <p:stCondLst>
                                            <p:cond delay="0"/>
                                          </p:stCondLst>
                                        </p:cTn>
                                        <p:tgtEl>
                                          <p:spTgt spid="55"/>
                                        </p:tgtEl>
                                        <p:attrNameLst>
                                          <p:attrName>ppt_w</p:attrName>
                                        </p:attrNameLst>
                                      </p:cBhvr>
                                    </p:anim>
                                    <p:anim by="(#ppt_w*0.50)" calcmode="lin" valueType="num">
                                      <p:cBhvr>
                                        <p:cTn autoRev="1" decel="50000" dur="200" fill="hold" id="21">
                                          <p:stCondLst>
                                            <p:cond delay="0"/>
                                          </p:stCondLst>
                                        </p:cTn>
                                        <p:tgtEl>
                                          <p:spTgt spid="55"/>
                                        </p:tgtEl>
                                        <p:attrNameLst>
                                          <p:attrName>ppt_x</p:attrName>
                                        </p:attrNameLst>
                                      </p:cBhvr>
                                    </p:anim>
                                    <p:anim calcmode="lin" from="(-#ppt_h/2)" to="(#ppt_y)" valueType="num">
                                      <p:cBhvr>
                                        <p:cTn dur="400" fill="hold" id="22">
                                          <p:stCondLst>
                                            <p:cond delay="0"/>
                                          </p:stCondLst>
                                        </p:cTn>
                                        <p:tgtEl>
                                          <p:spTgt spid="55"/>
                                        </p:tgtEl>
                                        <p:attrNameLst>
                                          <p:attrName>ppt_y</p:attrName>
                                        </p:attrNameLst>
                                      </p:cBhvr>
                                    </p:anim>
                                    <p:animRot by="21600000">
                                      <p:cBhvr>
                                        <p:cTn dur="400" fill="hold" id="23">
                                          <p:stCondLst>
                                            <p:cond delay="0"/>
                                          </p:stCondLst>
                                        </p:cTn>
                                        <p:tgtEl>
                                          <p:spTgt spid="55"/>
                                        </p:tgtEl>
                                        <p:attrNameLst>
                                          <p:attrName>r</p:attrName>
                                        </p:attrNameLst>
                                      </p:cBhvr>
                                    </p:animRot>
                                  </p:childTnLst>
                                </p:cTn>
                              </p:par>
                            </p:childTnLst>
                          </p:cTn>
                        </p:par>
                        <p:par>
                          <p:cTn fill="hold" id="24" nodeType="afterGroup">
                            <p:stCondLst>
                              <p:cond delay="800"/>
                            </p:stCondLst>
                            <p:childTnLst>
                              <p:par>
                                <p:cTn fill="hold" grpId="0" id="25" nodeType="afterEffect" presetClass="entr" presetID="2" presetSubtype="8">
                                  <p:stCondLst>
                                    <p:cond delay="0"/>
                                  </p:stCondLst>
                                  <p:childTnLst>
                                    <p:set>
                                      <p:cBhvr>
                                        <p:cTn dur="1" fill="hold" id="26">
                                          <p:stCondLst>
                                            <p:cond delay="0"/>
                                          </p:stCondLst>
                                        </p:cTn>
                                        <p:tgtEl>
                                          <p:spTgt spid="8"/>
                                        </p:tgtEl>
                                        <p:attrNameLst>
                                          <p:attrName>style.visibility</p:attrName>
                                        </p:attrNameLst>
                                      </p:cBhvr>
                                      <p:to>
                                        <p:strVal val="visible"/>
                                      </p:to>
                                    </p:set>
                                    <p:anim calcmode="lin" valueType="num">
                                      <p:cBhvr additive="base">
                                        <p:cTn dur="500" fill="hold" id="27"/>
                                        <p:tgtEl>
                                          <p:spTgt spid="8"/>
                                        </p:tgtEl>
                                        <p:attrNameLst>
                                          <p:attrName>ppt_x</p:attrName>
                                        </p:attrNameLst>
                                      </p:cBhvr>
                                      <p:tavLst>
                                        <p:tav tm="0">
                                          <p:val>
                                            <p:strVal val="0-#ppt_w/2"/>
                                          </p:val>
                                        </p:tav>
                                        <p:tav tm="100000">
                                          <p:val>
                                            <p:strVal val="#ppt_x"/>
                                          </p:val>
                                        </p:tav>
                                      </p:tavLst>
                                    </p:anim>
                                    <p:anim calcmode="lin" valueType="num">
                                      <p:cBhvr additive="base">
                                        <p:cTn dur="500" fill="hold" id="28"/>
                                        <p:tgtEl>
                                          <p:spTgt spid="8"/>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1300"/>
                            </p:stCondLst>
                            <p:childTnLst>
                              <p:par>
                                <p:cTn fill="hold" grpId="0" id="30" nodeType="afterEffect" presetClass="entr" presetID="31" presetSubtype="0">
                                  <p:stCondLst>
                                    <p:cond delay="0"/>
                                  </p:stCondLst>
                                  <p:childTnLst>
                                    <p:set>
                                      <p:cBhvr>
                                        <p:cTn dur="1" fill="hold" id="31">
                                          <p:stCondLst>
                                            <p:cond delay="0"/>
                                          </p:stCondLst>
                                        </p:cTn>
                                        <p:tgtEl>
                                          <p:spTgt spid="14"/>
                                        </p:tgtEl>
                                        <p:attrNameLst>
                                          <p:attrName>style.visibility</p:attrName>
                                        </p:attrNameLst>
                                      </p:cBhvr>
                                      <p:to>
                                        <p:strVal val="visible"/>
                                      </p:to>
                                    </p:set>
                                    <p:anim calcmode="lin" valueType="num">
                                      <p:cBhvr>
                                        <p:cTn dur="500" fill="hold" id="32"/>
                                        <p:tgtEl>
                                          <p:spTgt spid="14"/>
                                        </p:tgtEl>
                                        <p:attrNameLst>
                                          <p:attrName>ppt_w</p:attrName>
                                        </p:attrNameLst>
                                      </p:cBhvr>
                                      <p:tavLst>
                                        <p:tav tm="0">
                                          <p:val>
                                            <p:fltVal val="0"/>
                                          </p:val>
                                        </p:tav>
                                        <p:tav tm="100000">
                                          <p:val>
                                            <p:strVal val="#ppt_w"/>
                                          </p:val>
                                        </p:tav>
                                      </p:tavLst>
                                    </p:anim>
                                    <p:anim calcmode="lin" valueType="num">
                                      <p:cBhvr>
                                        <p:cTn dur="500" fill="hold" id="33"/>
                                        <p:tgtEl>
                                          <p:spTgt spid="14"/>
                                        </p:tgtEl>
                                        <p:attrNameLst>
                                          <p:attrName>ppt_h</p:attrName>
                                        </p:attrNameLst>
                                      </p:cBhvr>
                                      <p:tavLst>
                                        <p:tav tm="0">
                                          <p:val>
                                            <p:fltVal val="0"/>
                                          </p:val>
                                        </p:tav>
                                        <p:tav tm="100000">
                                          <p:val>
                                            <p:strVal val="#ppt_h"/>
                                          </p:val>
                                        </p:tav>
                                      </p:tavLst>
                                    </p:anim>
                                    <p:anim calcmode="lin" valueType="num">
                                      <p:cBhvr>
                                        <p:cTn dur="500" fill="hold" id="34"/>
                                        <p:tgtEl>
                                          <p:spTgt spid="14"/>
                                        </p:tgtEl>
                                        <p:attrNameLst>
                                          <p:attrName>style.rotation</p:attrName>
                                        </p:attrNameLst>
                                      </p:cBhvr>
                                      <p:tavLst>
                                        <p:tav tm="0">
                                          <p:val>
                                            <p:fltVal val="90"/>
                                          </p:val>
                                        </p:tav>
                                        <p:tav tm="100000">
                                          <p:val>
                                            <p:fltVal val="0"/>
                                          </p:val>
                                        </p:tav>
                                      </p:tavLst>
                                    </p:anim>
                                    <p:animEffect filter="fade" transition="in">
                                      <p:cBhvr>
                                        <p:cTn dur="500" id="35"/>
                                        <p:tgtEl>
                                          <p:spTgt spid="14"/>
                                        </p:tgtEl>
                                      </p:cBhvr>
                                    </p:animEffect>
                                  </p:childTnLst>
                                </p:cTn>
                              </p:par>
                            </p:childTnLst>
                          </p:cTn>
                        </p:par>
                        <p:par>
                          <p:cTn fill="hold" id="36" nodeType="afterGroup">
                            <p:stCondLst>
                              <p:cond delay="1800"/>
                            </p:stCondLst>
                            <p:childTnLst>
                              <p:par>
                                <p:cTn fill="hold" grpId="0" id="37" nodeType="afterEffect" presetClass="entr" presetID="12" presetSubtype="8">
                                  <p:stCondLst>
                                    <p:cond delay="0"/>
                                  </p:stCondLst>
                                  <p:childTnLst>
                                    <p:set>
                                      <p:cBhvr>
                                        <p:cTn dur="1" fill="hold" id="38">
                                          <p:stCondLst>
                                            <p:cond delay="0"/>
                                          </p:stCondLst>
                                        </p:cTn>
                                        <p:tgtEl>
                                          <p:spTgt spid="11"/>
                                        </p:tgtEl>
                                        <p:attrNameLst>
                                          <p:attrName>style.visibility</p:attrName>
                                        </p:attrNameLst>
                                      </p:cBhvr>
                                      <p:to>
                                        <p:strVal val="visible"/>
                                      </p:to>
                                    </p:set>
                                    <p:anim calcmode="lin" valueType="num">
                                      <p:cBhvr additive="base">
                                        <p:cTn dur="300" id="39"/>
                                        <p:tgtEl>
                                          <p:spTgt spid="11"/>
                                        </p:tgtEl>
                                        <p:attrNameLst>
                                          <p:attrName>ppt_x</p:attrName>
                                        </p:attrNameLst>
                                      </p:cBhvr>
                                      <p:tavLst>
                                        <p:tav tm="0">
                                          <p:val>
                                            <p:strVal val="#ppt_x-#ppt_w*1.125000"/>
                                          </p:val>
                                        </p:tav>
                                        <p:tav tm="100000">
                                          <p:val>
                                            <p:strVal val="#ppt_x"/>
                                          </p:val>
                                        </p:tav>
                                      </p:tavLst>
                                    </p:anim>
                                    <p:animEffect filter="wipe(right)" transition="in">
                                      <p:cBhvr>
                                        <p:cTn dur="300" id="40"/>
                                        <p:tgtEl>
                                          <p:spTgt spid="11"/>
                                        </p:tgtEl>
                                      </p:cBhvr>
                                    </p:animEffect>
                                  </p:childTnLst>
                                </p:cTn>
                              </p:par>
                            </p:childTnLst>
                          </p:cTn>
                        </p:par>
                        <p:par>
                          <p:cTn fill="hold" id="41" nodeType="afterGroup">
                            <p:stCondLst>
                              <p:cond delay="2100"/>
                            </p:stCondLst>
                            <p:childTnLst>
                              <p:par>
                                <p:cTn fill="hold" grpId="0" id="42" nodeType="afterEffect" presetClass="entr" presetID="31" presetSubtype="0">
                                  <p:stCondLst>
                                    <p:cond delay="0"/>
                                  </p:stCondLst>
                                  <p:childTnLst>
                                    <p:set>
                                      <p:cBhvr>
                                        <p:cTn dur="1" fill="hold" id="43">
                                          <p:stCondLst>
                                            <p:cond delay="0"/>
                                          </p:stCondLst>
                                        </p:cTn>
                                        <p:tgtEl>
                                          <p:spTgt spid="18"/>
                                        </p:tgtEl>
                                        <p:attrNameLst>
                                          <p:attrName>style.visibility</p:attrName>
                                        </p:attrNameLst>
                                      </p:cBhvr>
                                      <p:to>
                                        <p:strVal val="visible"/>
                                      </p:to>
                                    </p:set>
                                    <p:anim calcmode="lin" valueType="num">
                                      <p:cBhvr>
                                        <p:cTn dur="400" fill="hold" id="44"/>
                                        <p:tgtEl>
                                          <p:spTgt spid="18"/>
                                        </p:tgtEl>
                                        <p:attrNameLst>
                                          <p:attrName>ppt_w</p:attrName>
                                        </p:attrNameLst>
                                      </p:cBhvr>
                                      <p:tavLst>
                                        <p:tav tm="0">
                                          <p:val>
                                            <p:fltVal val="0"/>
                                          </p:val>
                                        </p:tav>
                                        <p:tav tm="100000">
                                          <p:val>
                                            <p:strVal val="#ppt_w"/>
                                          </p:val>
                                        </p:tav>
                                      </p:tavLst>
                                    </p:anim>
                                    <p:anim calcmode="lin" valueType="num">
                                      <p:cBhvr>
                                        <p:cTn dur="400" fill="hold" id="45"/>
                                        <p:tgtEl>
                                          <p:spTgt spid="18"/>
                                        </p:tgtEl>
                                        <p:attrNameLst>
                                          <p:attrName>ppt_h</p:attrName>
                                        </p:attrNameLst>
                                      </p:cBhvr>
                                      <p:tavLst>
                                        <p:tav tm="0">
                                          <p:val>
                                            <p:fltVal val="0"/>
                                          </p:val>
                                        </p:tav>
                                        <p:tav tm="100000">
                                          <p:val>
                                            <p:strVal val="#ppt_h"/>
                                          </p:val>
                                        </p:tav>
                                      </p:tavLst>
                                    </p:anim>
                                    <p:anim calcmode="lin" valueType="num">
                                      <p:cBhvr>
                                        <p:cTn dur="400" fill="hold" id="46"/>
                                        <p:tgtEl>
                                          <p:spTgt spid="18"/>
                                        </p:tgtEl>
                                        <p:attrNameLst>
                                          <p:attrName>style.rotation</p:attrName>
                                        </p:attrNameLst>
                                      </p:cBhvr>
                                      <p:tavLst>
                                        <p:tav tm="0">
                                          <p:val>
                                            <p:fltVal val="90"/>
                                          </p:val>
                                        </p:tav>
                                        <p:tav tm="100000">
                                          <p:val>
                                            <p:fltVal val="0"/>
                                          </p:val>
                                        </p:tav>
                                      </p:tavLst>
                                    </p:anim>
                                    <p:animEffect filter="fade" transition="in">
                                      <p:cBhvr>
                                        <p:cTn dur="400" id="47"/>
                                        <p:tgtEl>
                                          <p:spTgt spid="18"/>
                                        </p:tgtEl>
                                      </p:cBhvr>
                                    </p:animEffect>
                                  </p:childTnLst>
                                </p:cTn>
                              </p:par>
                            </p:childTnLst>
                          </p:cTn>
                        </p:par>
                        <p:par>
                          <p:cTn fill="hold" id="48" nodeType="afterGroup">
                            <p:stCondLst>
                              <p:cond delay="2500"/>
                            </p:stCondLst>
                            <p:childTnLst>
                              <p:par>
                                <p:cTn fill="hold" grpId="0" id="49" nodeType="afterEffect" presetClass="entr" presetID="22" presetSubtype="1">
                                  <p:stCondLst>
                                    <p:cond delay="0"/>
                                  </p:stCondLst>
                                  <p:childTnLst>
                                    <p:set>
                                      <p:cBhvr>
                                        <p:cTn dur="1" fill="hold" id="50">
                                          <p:stCondLst>
                                            <p:cond delay="0"/>
                                          </p:stCondLst>
                                        </p:cTn>
                                        <p:tgtEl>
                                          <p:spTgt spid="17"/>
                                        </p:tgtEl>
                                        <p:attrNameLst>
                                          <p:attrName>style.visibility</p:attrName>
                                        </p:attrNameLst>
                                      </p:cBhvr>
                                      <p:to>
                                        <p:strVal val="visible"/>
                                      </p:to>
                                    </p:set>
                                    <p:animEffect filter="wipe(up)" transition="in">
                                      <p:cBhvr>
                                        <p:cTn dur="500" id="51"/>
                                        <p:tgtEl>
                                          <p:spTgt spid="17"/>
                                        </p:tgtEl>
                                      </p:cBhvr>
                                    </p:animEffect>
                                  </p:childTnLst>
                                </p:cTn>
                              </p:par>
                            </p:childTnLst>
                          </p:cTn>
                        </p:par>
                        <p:par>
                          <p:cTn fill="hold" id="52" nodeType="afterGroup">
                            <p:stCondLst>
                              <p:cond delay="3000"/>
                            </p:stCondLst>
                            <p:childTnLst>
                              <p:par>
                                <p:cTn fill="hold" grpId="0" id="53" nodeType="afterEffect" presetClass="entr" presetID="2" presetSubtype="2">
                                  <p:stCondLst>
                                    <p:cond delay="0"/>
                                  </p:stCondLst>
                                  <p:childTnLst>
                                    <p:set>
                                      <p:cBhvr>
                                        <p:cTn dur="1" fill="hold" id="54">
                                          <p:stCondLst>
                                            <p:cond delay="0"/>
                                          </p:stCondLst>
                                        </p:cTn>
                                        <p:tgtEl>
                                          <p:spTgt spid="9"/>
                                        </p:tgtEl>
                                        <p:attrNameLst>
                                          <p:attrName>style.visibility</p:attrName>
                                        </p:attrNameLst>
                                      </p:cBhvr>
                                      <p:to>
                                        <p:strVal val="visible"/>
                                      </p:to>
                                    </p:set>
                                    <p:anim calcmode="lin" valueType="num">
                                      <p:cBhvr additive="base">
                                        <p:cTn dur="500" fill="hold" id="55"/>
                                        <p:tgtEl>
                                          <p:spTgt spid="9"/>
                                        </p:tgtEl>
                                        <p:attrNameLst>
                                          <p:attrName>ppt_x</p:attrName>
                                        </p:attrNameLst>
                                      </p:cBhvr>
                                      <p:tavLst>
                                        <p:tav tm="0">
                                          <p:val>
                                            <p:strVal val="1+#ppt_w/2"/>
                                          </p:val>
                                        </p:tav>
                                        <p:tav tm="100000">
                                          <p:val>
                                            <p:strVal val="#ppt_x"/>
                                          </p:val>
                                        </p:tav>
                                      </p:tavLst>
                                    </p:anim>
                                    <p:anim calcmode="lin" valueType="num">
                                      <p:cBhvr additive="base">
                                        <p:cTn dur="500" fill="hold" id="56"/>
                                        <p:tgtEl>
                                          <p:spTgt spid="9"/>
                                        </p:tgtEl>
                                        <p:attrNameLst>
                                          <p:attrName>ppt_y</p:attrName>
                                        </p:attrNameLst>
                                      </p:cBhvr>
                                      <p:tavLst>
                                        <p:tav tm="0">
                                          <p:val>
                                            <p:strVal val="#ppt_y"/>
                                          </p:val>
                                        </p:tav>
                                        <p:tav tm="100000">
                                          <p:val>
                                            <p:strVal val="#ppt_y"/>
                                          </p:val>
                                        </p:tav>
                                      </p:tavLst>
                                    </p:anim>
                                  </p:childTnLst>
                                </p:cTn>
                              </p:par>
                            </p:childTnLst>
                          </p:cTn>
                        </p:par>
                        <p:par>
                          <p:cTn fill="hold" id="57" nodeType="afterGroup">
                            <p:stCondLst>
                              <p:cond delay="3500"/>
                            </p:stCondLst>
                            <p:childTnLst>
                              <p:par>
                                <p:cTn fill="hold" grpId="0" id="58" nodeType="afterEffect" presetClass="entr" presetID="31" presetSubtype="0">
                                  <p:stCondLst>
                                    <p:cond delay="0"/>
                                  </p:stCondLst>
                                  <p:childTnLst>
                                    <p:set>
                                      <p:cBhvr>
                                        <p:cTn dur="1" fill="hold" id="59">
                                          <p:stCondLst>
                                            <p:cond delay="0"/>
                                          </p:stCondLst>
                                        </p:cTn>
                                        <p:tgtEl>
                                          <p:spTgt spid="15"/>
                                        </p:tgtEl>
                                        <p:attrNameLst>
                                          <p:attrName>style.visibility</p:attrName>
                                        </p:attrNameLst>
                                      </p:cBhvr>
                                      <p:to>
                                        <p:strVal val="visible"/>
                                      </p:to>
                                    </p:set>
                                    <p:anim calcmode="lin" valueType="num">
                                      <p:cBhvr>
                                        <p:cTn dur="500" fill="hold" id="60"/>
                                        <p:tgtEl>
                                          <p:spTgt spid="15"/>
                                        </p:tgtEl>
                                        <p:attrNameLst>
                                          <p:attrName>ppt_w</p:attrName>
                                        </p:attrNameLst>
                                      </p:cBhvr>
                                      <p:tavLst>
                                        <p:tav tm="0">
                                          <p:val>
                                            <p:fltVal val="0"/>
                                          </p:val>
                                        </p:tav>
                                        <p:tav tm="100000">
                                          <p:val>
                                            <p:strVal val="#ppt_w"/>
                                          </p:val>
                                        </p:tav>
                                      </p:tavLst>
                                    </p:anim>
                                    <p:anim calcmode="lin" valueType="num">
                                      <p:cBhvr>
                                        <p:cTn dur="500" fill="hold" id="61"/>
                                        <p:tgtEl>
                                          <p:spTgt spid="15"/>
                                        </p:tgtEl>
                                        <p:attrNameLst>
                                          <p:attrName>ppt_h</p:attrName>
                                        </p:attrNameLst>
                                      </p:cBhvr>
                                      <p:tavLst>
                                        <p:tav tm="0">
                                          <p:val>
                                            <p:fltVal val="0"/>
                                          </p:val>
                                        </p:tav>
                                        <p:tav tm="100000">
                                          <p:val>
                                            <p:strVal val="#ppt_h"/>
                                          </p:val>
                                        </p:tav>
                                      </p:tavLst>
                                    </p:anim>
                                    <p:anim calcmode="lin" valueType="num">
                                      <p:cBhvr>
                                        <p:cTn dur="500" fill="hold" id="62"/>
                                        <p:tgtEl>
                                          <p:spTgt spid="15"/>
                                        </p:tgtEl>
                                        <p:attrNameLst>
                                          <p:attrName>style.rotation</p:attrName>
                                        </p:attrNameLst>
                                      </p:cBhvr>
                                      <p:tavLst>
                                        <p:tav tm="0">
                                          <p:val>
                                            <p:fltVal val="90"/>
                                          </p:val>
                                        </p:tav>
                                        <p:tav tm="100000">
                                          <p:val>
                                            <p:fltVal val="0"/>
                                          </p:val>
                                        </p:tav>
                                      </p:tavLst>
                                    </p:anim>
                                    <p:animEffect filter="fade" transition="in">
                                      <p:cBhvr>
                                        <p:cTn dur="500" id="63"/>
                                        <p:tgtEl>
                                          <p:spTgt spid="15"/>
                                        </p:tgtEl>
                                      </p:cBhvr>
                                    </p:animEffect>
                                  </p:childTnLst>
                                </p:cTn>
                              </p:par>
                            </p:childTnLst>
                          </p:cTn>
                        </p:par>
                        <p:par>
                          <p:cTn fill="hold" id="64" nodeType="afterGroup">
                            <p:stCondLst>
                              <p:cond delay="4000"/>
                            </p:stCondLst>
                            <p:childTnLst>
                              <p:par>
                                <p:cTn fill="hold" grpId="0" id="65" nodeType="afterEffect" presetClass="entr" presetID="12" presetSubtype="2">
                                  <p:stCondLst>
                                    <p:cond delay="0"/>
                                  </p:stCondLst>
                                  <p:childTnLst>
                                    <p:set>
                                      <p:cBhvr>
                                        <p:cTn dur="1" fill="hold" id="66">
                                          <p:stCondLst>
                                            <p:cond delay="0"/>
                                          </p:stCondLst>
                                        </p:cTn>
                                        <p:tgtEl>
                                          <p:spTgt spid="12"/>
                                        </p:tgtEl>
                                        <p:attrNameLst>
                                          <p:attrName>style.visibility</p:attrName>
                                        </p:attrNameLst>
                                      </p:cBhvr>
                                      <p:to>
                                        <p:strVal val="visible"/>
                                      </p:to>
                                    </p:set>
                                    <p:anim calcmode="lin" valueType="num">
                                      <p:cBhvr additive="base">
                                        <p:cTn dur="300" id="67"/>
                                        <p:tgtEl>
                                          <p:spTgt spid="12"/>
                                        </p:tgtEl>
                                        <p:attrNameLst>
                                          <p:attrName>ppt_x</p:attrName>
                                        </p:attrNameLst>
                                      </p:cBhvr>
                                      <p:tavLst>
                                        <p:tav tm="0">
                                          <p:val>
                                            <p:strVal val="#ppt_x+#ppt_w*1.125000"/>
                                          </p:val>
                                        </p:tav>
                                        <p:tav tm="100000">
                                          <p:val>
                                            <p:strVal val="#ppt_x"/>
                                          </p:val>
                                        </p:tav>
                                      </p:tavLst>
                                    </p:anim>
                                    <p:animEffect filter="wipe(left)" transition="in">
                                      <p:cBhvr>
                                        <p:cTn dur="300" id="68"/>
                                        <p:tgtEl>
                                          <p:spTgt spid="12"/>
                                        </p:tgtEl>
                                      </p:cBhvr>
                                    </p:animEffect>
                                  </p:childTnLst>
                                </p:cTn>
                              </p:par>
                            </p:childTnLst>
                          </p:cTn>
                        </p:par>
                        <p:par>
                          <p:cTn fill="hold" id="69" nodeType="afterGroup">
                            <p:stCondLst>
                              <p:cond delay="4300"/>
                            </p:stCondLst>
                            <p:childTnLst>
                              <p:par>
                                <p:cTn fill="hold" grpId="0" id="70" nodeType="afterEffect" presetClass="entr" presetID="31" presetSubtype="0">
                                  <p:stCondLst>
                                    <p:cond delay="0"/>
                                  </p:stCondLst>
                                  <p:childTnLst>
                                    <p:set>
                                      <p:cBhvr>
                                        <p:cTn dur="1" fill="hold" id="71">
                                          <p:stCondLst>
                                            <p:cond delay="0"/>
                                          </p:stCondLst>
                                        </p:cTn>
                                        <p:tgtEl>
                                          <p:spTgt spid="20"/>
                                        </p:tgtEl>
                                        <p:attrNameLst>
                                          <p:attrName>style.visibility</p:attrName>
                                        </p:attrNameLst>
                                      </p:cBhvr>
                                      <p:to>
                                        <p:strVal val="visible"/>
                                      </p:to>
                                    </p:set>
                                    <p:anim calcmode="lin" valueType="num">
                                      <p:cBhvr>
                                        <p:cTn dur="400" fill="hold" id="72"/>
                                        <p:tgtEl>
                                          <p:spTgt spid="20"/>
                                        </p:tgtEl>
                                        <p:attrNameLst>
                                          <p:attrName>ppt_w</p:attrName>
                                        </p:attrNameLst>
                                      </p:cBhvr>
                                      <p:tavLst>
                                        <p:tav tm="0">
                                          <p:val>
                                            <p:fltVal val="0"/>
                                          </p:val>
                                        </p:tav>
                                        <p:tav tm="100000">
                                          <p:val>
                                            <p:strVal val="#ppt_w"/>
                                          </p:val>
                                        </p:tav>
                                      </p:tavLst>
                                    </p:anim>
                                    <p:anim calcmode="lin" valueType="num">
                                      <p:cBhvr>
                                        <p:cTn dur="400" fill="hold" id="73"/>
                                        <p:tgtEl>
                                          <p:spTgt spid="20"/>
                                        </p:tgtEl>
                                        <p:attrNameLst>
                                          <p:attrName>ppt_h</p:attrName>
                                        </p:attrNameLst>
                                      </p:cBhvr>
                                      <p:tavLst>
                                        <p:tav tm="0">
                                          <p:val>
                                            <p:fltVal val="0"/>
                                          </p:val>
                                        </p:tav>
                                        <p:tav tm="100000">
                                          <p:val>
                                            <p:strVal val="#ppt_h"/>
                                          </p:val>
                                        </p:tav>
                                      </p:tavLst>
                                    </p:anim>
                                    <p:anim calcmode="lin" valueType="num">
                                      <p:cBhvr>
                                        <p:cTn dur="400" fill="hold" id="74"/>
                                        <p:tgtEl>
                                          <p:spTgt spid="20"/>
                                        </p:tgtEl>
                                        <p:attrNameLst>
                                          <p:attrName>style.rotation</p:attrName>
                                        </p:attrNameLst>
                                      </p:cBhvr>
                                      <p:tavLst>
                                        <p:tav tm="0">
                                          <p:val>
                                            <p:fltVal val="90"/>
                                          </p:val>
                                        </p:tav>
                                        <p:tav tm="100000">
                                          <p:val>
                                            <p:fltVal val="0"/>
                                          </p:val>
                                        </p:tav>
                                      </p:tavLst>
                                    </p:anim>
                                    <p:animEffect filter="fade" transition="in">
                                      <p:cBhvr>
                                        <p:cTn dur="400" id="75"/>
                                        <p:tgtEl>
                                          <p:spTgt spid="20"/>
                                        </p:tgtEl>
                                      </p:cBhvr>
                                    </p:animEffect>
                                  </p:childTnLst>
                                </p:cTn>
                              </p:par>
                            </p:childTnLst>
                          </p:cTn>
                        </p:par>
                        <p:par>
                          <p:cTn fill="hold" id="76" nodeType="afterGroup">
                            <p:stCondLst>
                              <p:cond delay="4700"/>
                            </p:stCondLst>
                            <p:childTnLst>
                              <p:par>
                                <p:cTn fill="hold" grpId="0" id="77" nodeType="afterEffect" presetClass="entr" presetID="22" presetSubtype="1">
                                  <p:stCondLst>
                                    <p:cond delay="0"/>
                                  </p:stCondLst>
                                  <p:childTnLst>
                                    <p:set>
                                      <p:cBhvr>
                                        <p:cTn dur="1" fill="hold" id="78">
                                          <p:stCondLst>
                                            <p:cond delay="0"/>
                                          </p:stCondLst>
                                        </p:cTn>
                                        <p:tgtEl>
                                          <p:spTgt spid="19"/>
                                        </p:tgtEl>
                                        <p:attrNameLst>
                                          <p:attrName>style.visibility</p:attrName>
                                        </p:attrNameLst>
                                      </p:cBhvr>
                                      <p:to>
                                        <p:strVal val="visible"/>
                                      </p:to>
                                    </p:set>
                                    <p:animEffect filter="wipe(up)" transition="in">
                                      <p:cBhvr>
                                        <p:cTn dur="500" id="79"/>
                                        <p:tgtEl>
                                          <p:spTgt spid="19"/>
                                        </p:tgtEl>
                                      </p:cBhvr>
                                    </p:animEffect>
                                  </p:childTnLst>
                                </p:cTn>
                              </p:par>
                            </p:childTnLst>
                          </p:cTn>
                        </p:par>
                        <p:par>
                          <p:cTn fill="hold" id="80" nodeType="afterGroup">
                            <p:stCondLst>
                              <p:cond delay="5200"/>
                            </p:stCondLst>
                            <p:childTnLst>
                              <p:par>
                                <p:cTn fill="hold" grpId="0" id="81" nodeType="afterEffect" presetClass="entr" presetID="2" presetSubtype="8">
                                  <p:stCondLst>
                                    <p:cond delay="0"/>
                                  </p:stCondLst>
                                  <p:childTnLst>
                                    <p:set>
                                      <p:cBhvr>
                                        <p:cTn dur="1" fill="hold" id="82">
                                          <p:stCondLst>
                                            <p:cond delay="0"/>
                                          </p:stCondLst>
                                        </p:cTn>
                                        <p:tgtEl>
                                          <p:spTgt spid="10"/>
                                        </p:tgtEl>
                                        <p:attrNameLst>
                                          <p:attrName>style.visibility</p:attrName>
                                        </p:attrNameLst>
                                      </p:cBhvr>
                                      <p:to>
                                        <p:strVal val="visible"/>
                                      </p:to>
                                    </p:set>
                                    <p:anim calcmode="lin" valueType="num">
                                      <p:cBhvr additive="base">
                                        <p:cTn dur="500" fill="hold" id="83"/>
                                        <p:tgtEl>
                                          <p:spTgt spid="10"/>
                                        </p:tgtEl>
                                        <p:attrNameLst>
                                          <p:attrName>ppt_x</p:attrName>
                                        </p:attrNameLst>
                                      </p:cBhvr>
                                      <p:tavLst>
                                        <p:tav tm="0">
                                          <p:val>
                                            <p:strVal val="0-#ppt_w/2"/>
                                          </p:val>
                                        </p:tav>
                                        <p:tav tm="100000">
                                          <p:val>
                                            <p:strVal val="#ppt_x"/>
                                          </p:val>
                                        </p:tav>
                                      </p:tavLst>
                                    </p:anim>
                                    <p:anim calcmode="lin" valueType="num">
                                      <p:cBhvr additive="base">
                                        <p:cTn dur="500" fill="hold" id="84"/>
                                        <p:tgtEl>
                                          <p:spTgt spid="10"/>
                                        </p:tgtEl>
                                        <p:attrNameLst>
                                          <p:attrName>ppt_y</p:attrName>
                                        </p:attrNameLst>
                                      </p:cBhvr>
                                      <p:tavLst>
                                        <p:tav tm="0">
                                          <p:val>
                                            <p:strVal val="#ppt_y"/>
                                          </p:val>
                                        </p:tav>
                                        <p:tav tm="100000">
                                          <p:val>
                                            <p:strVal val="#ppt_y"/>
                                          </p:val>
                                        </p:tav>
                                      </p:tavLst>
                                    </p:anim>
                                  </p:childTnLst>
                                </p:cTn>
                              </p:par>
                            </p:childTnLst>
                          </p:cTn>
                        </p:par>
                        <p:par>
                          <p:cTn fill="hold" id="85" nodeType="afterGroup">
                            <p:stCondLst>
                              <p:cond delay="5700"/>
                            </p:stCondLst>
                            <p:childTnLst>
                              <p:par>
                                <p:cTn fill="hold" grpId="0" id="86" nodeType="afterEffect" presetClass="entr" presetID="31" presetSubtype="0">
                                  <p:stCondLst>
                                    <p:cond delay="0"/>
                                  </p:stCondLst>
                                  <p:childTnLst>
                                    <p:set>
                                      <p:cBhvr>
                                        <p:cTn dur="1" fill="hold" id="87">
                                          <p:stCondLst>
                                            <p:cond delay="0"/>
                                          </p:stCondLst>
                                        </p:cTn>
                                        <p:tgtEl>
                                          <p:spTgt spid="16"/>
                                        </p:tgtEl>
                                        <p:attrNameLst>
                                          <p:attrName>style.visibility</p:attrName>
                                        </p:attrNameLst>
                                      </p:cBhvr>
                                      <p:to>
                                        <p:strVal val="visible"/>
                                      </p:to>
                                    </p:set>
                                    <p:anim calcmode="lin" valueType="num">
                                      <p:cBhvr>
                                        <p:cTn dur="500" fill="hold" id="88"/>
                                        <p:tgtEl>
                                          <p:spTgt spid="16"/>
                                        </p:tgtEl>
                                        <p:attrNameLst>
                                          <p:attrName>ppt_w</p:attrName>
                                        </p:attrNameLst>
                                      </p:cBhvr>
                                      <p:tavLst>
                                        <p:tav tm="0">
                                          <p:val>
                                            <p:fltVal val="0"/>
                                          </p:val>
                                        </p:tav>
                                        <p:tav tm="100000">
                                          <p:val>
                                            <p:strVal val="#ppt_w"/>
                                          </p:val>
                                        </p:tav>
                                      </p:tavLst>
                                    </p:anim>
                                    <p:anim calcmode="lin" valueType="num">
                                      <p:cBhvr>
                                        <p:cTn dur="500" fill="hold" id="89"/>
                                        <p:tgtEl>
                                          <p:spTgt spid="16"/>
                                        </p:tgtEl>
                                        <p:attrNameLst>
                                          <p:attrName>ppt_h</p:attrName>
                                        </p:attrNameLst>
                                      </p:cBhvr>
                                      <p:tavLst>
                                        <p:tav tm="0">
                                          <p:val>
                                            <p:fltVal val="0"/>
                                          </p:val>
                                        </p:tav>
                                        <p:tav tm="100000">
                                          <p:val>
                                            <p:strVal val="#ppt_h"/>
                                          </p:val>
                                        </p:tav>
                                      </p:tavLst>
                                    </p:anim>
                                    <p:anim calcmode="lin" valueType="num">
                                      <p:cBhvr>
                                        <p:cTn dur="500" fill="hold" id="90"/>
                                        <p:tgtEl>
                                          <p:spTgt spid="16"/>
                                        </p:tgtEl>
                                        <p:attrNameLst>
                                          <p:attrName>style.rotation</p:attrName>
                                        </p:attrNameLst>
                                      </p:cBhvr>
                                      <p:tavLst>
                                        <p:tav tm="0">
                                          <p:val>
                                            <p:fltVal val="90"/>
                                          </p:val>
                                        </p:tav>
                                        <p:tav tm="100000">
                                          <p:val>
                                            <p:fltVal val="0"/>
                                          </p:val>
                                        </p:tav>
                                      </p:tavLst>
                                    </p:anim>
                                    <p:animEffect filter="fade" transition="in">
                                      <p:cBhvr>
                                        <p:cTn dur="500" id="91"/>
                                        <p:tgtEl>
                                          <p:spTgt spid="16"/>
                                        </p:tgtEl>
                                      </p:cBhvr>
                                    </p:animEffect>
                                  </p:childTnLst>
                                </p:cTn>
                              </p:par>
                            </p:childTnLst>
                          </p:cTn>
                        </p:par>
                        <p:par>
                          <p:cTn fill="hold" id="92" nodeType="afterGroup">
                            <p:stCondLst>
                              <p:cond delay="6200"/>
                            </p:stCondLst>
                            <p:childTnLst>
                              <p:par>
                                <p:cTn fill="hold" grpId="0" id="93" nodeType="afterEffect" presetClass="entr" presetID="12" presetSubtype="8">
                                  <p:stCondLst>
                                    <p:cond delay="0"/>
                                  </p:stCondLst>
                                  <p:childTnLst>
                                    <p:set>
                                      <p:cBhvr>
                                        <p:cTn dur="1" fill="hold" id="94">
                                          <p:stCondLst>
                                            <p:cond delay="0"/>
                                          </p:stCondLst>
                                        </p:cTn>
                                        <p:tgtEl>
                                          <p:spTgt spid="13"/>
                                        </p:tgtEl>
                                        <p:attrNameLst>
                                          <p:attrName>style.visibility</p:attrName>
                                        </p:attrNameLst>
                                      </p:cBhvr>
                                      <p:to>
                                        <p:strVal val="visible"/>
                                      </p:to>
                                    </p:set>
                                    <p:anim calcmode="lin" valueType="num">
                                      <p:cBhvr additive="base">
                                        <p:cTn dur="300" id="95"/>
                                        <p:tgtEl>
                                          <p:spTgt spid="13"/>
                                        </p:tgtEl>
                                        <p:attrNameLst>
                                          <p:attrName>ppt_x</p:attrName>
                                        </p:attrNameLst>
                                      </p:cBhvr>
                                      <p:tavLst>
                                        <p:tav tm="0">
                                          <p:val>
                                            <p:strVal val="#ppt_x-#ppt_w*1.125000"/>
                                          </p:val>
                                        </p:tav>
                                        <p:tav tm="100000">
                                          <p:val>
                                            <p:strVal val="#ppt_x"/>
                                          </p:val>
                                        </p:tav>
                                      </p:tavLst>
                                    </p:anim>
                                    <p:animEffect filter="wipe(right)" transition="in">
                                      <p:cBhvr>
                                        <p:cTn dur="300" id="96"/>
                                        <p:tgtEl>
                                          <p:spTgt spid="13"/>
                                        </p:tgtEl>
                                      </p:cBhvr>
                                    </p:animEffect>
                                  </p:childTnLst>
                                </p:cTn>
                              </p:par>
                            </p:childTnLst>
                          </p:cTn>
                        </p:par>
                        <p:par>
                          <p:cTn fill="hold" id="97" nodeType="afterGroup">
                            <p:stCondLst>
                              <p:cond delay="6500"/>
                            </p:stCondLst>
                            <p:childTnLst>
                              <p:par>
                                <p:cTn fill="hold" grpId="0" id="98" nodeType="afterEffect" presetClass="entr" presetID="31" presetSubtype="0">
                                  <p:stCondLst>
                                    <p:cond delay="0"/>
                                  </p:stCondLst>
                                  <p:childTnLst>
                                    <p:set>
                                      <p:cBhvr>
                                        <p:cTn dur="1" fill="hold" id="99">
                                          <p:stCondLst>
                                            <p:cond delay="0"/>
                                          </p:stCondLst>
                                        </p:cTn>
                                        <p:tgtEl>
                                          <p:spTgt spid="22"/>
                                        </p:tgtEl>
                                        <p:attrNameLst>
                                          <p:attrName>style.visibility</p:attrName>
                                        </p:attrNameLst>
                                      </p:cBhvr>
                                      <p:to>
                                        <p:strVal val="visible"/>
                                      </p:to>
                                    </p:set>
                                    <p:anim calcmode="lin" valueType="num">
                                      <p:cBhvr>
                                        <p:cTn dur="400" fill="hold" id="100"/>
                                        <p:tgtEl>
                                          <p:spTgt spid="22"/>
                                        </p:tgtEl>
                                        <p:attrNameLst>
                                          <p:attrName>ppt_w</p:attrName>
                                        </p:attrNameLst>
                                      </p:cBhvr>
                                      <p:tavLst>
                                        <p:tav tm="0">
                                          <p:val>
                                            <p:fltVal val="0"/>
                                          </p:val>
                                        </p:tav>
                                        <p:tav tm="100000">
                                          <p:val>
                                            <p:strVal val="#ppt_w"/>
                                          </p:val>
                                        </p:tav>
                                      </p:tavLst>
                                    </p:anim>
                                    <p:anim calcmode="lin" valueType="num">
                                      <p:cBhvr>
                                        <p:cTn dur="400" fill="hold" id="101"/>
                                        <p:tgtEl>
                                          <p:spTgt spid="22"/>
                                        </p:tgtEl>
                                        <p:attrNameLst>
                                          <p:attrName>ppt_h</p:attrName>
                                        </p:attrNameLst>
                                      </p:cBhvr>
                                      <p:tavLst>
                                        <p:tav tm="0">
                                          <p:val>
                                            <p:fltVal val="0"/>
                                          </p:val>
                                        </p:tav>
                                        <p:tav tm="100000">
                                          <p:val>
                                            <p:strVal val="#ppt_h"/>
                                          </p:val>
                                        </p:tav>
                                      </p:tavLst>
                                    </p:anim>
                                    <p:anim calcmode="lin" valueType="num">
                                      <p:cBhvr>
                                        <p:cTn dur="400" fill="hold" id="102"/>
                                        <p:tgtEl>
                                          <p:spTgt spid="22"/>
                                        </p:tgtEl>
                                        <p:attrNameLst>
                                          <p:attrName>style.rotation</p:attrName>
                                        </p:attrNameLst>
                                      </p:cBhvr>
                                      <p:tavLst>
                                        <p:tav tm="0">
                                          <p:val>
                                            <p:fltVal val="90"/>
                                          </p:val>
                                        </p:tav>
                                        <p:tav tm="100000">
                                          <p:val>
                                            <p:fltVal val="0"/>
                                          </p:val>
                                        </p:tav>
                                      </p:tavLst>
                                    </p:anim>
                                    <p:animEffect filter="fade" transition="in">
                                      <p:cBhvr>
                                        <p:cTn dur="400" id="103"/>
                                        <p:tgtEl>
                                          <p:spTgt spid="22"/>
                                        </p:tgtEl>
                                      </p:cBhvr>
                                    </p:animEffect>
                                  </p:childTnLst>
                                </p:cTn>
                              </p:par>
                            </p:childTnLst>
                          </p:cTn>
                        </p:par>
                        <p:par>
                          <p:cTn fill="hold" id="104" nodeType="afterGroup">
                            <p:stCondLst>
                              <p:cond delay="6900"/>
                            </p:stCondLst>
                            <p:childTnLst>
                              <p:par>
                                <p:cTn fill="hold" grpId="0" id="105" nodeType="afterEffect" presetClass="entr" presetID="22" presetSubtype="1">
                                  <p:stCondLst>
                                    <p:cond delay="0"/>
                                  </p:stCondLst>
                                  <p:childTnLst>
                                    <p:set>
                                      <p:cBhvr>
                                        <p:cTn dur="1" fill="hold" id="106">
                                          <p:stCondLst>
                                            <p:cond delay="0"/>
                                          </p:stCondLst>
                                        </p:cTn>
                                        <p:tgtEl>
                                          <p:spTgt spid="21"/>
                                        </p:tgtEl>
                                        <p:attrNameLst>
                                          <p:attrName>style.visibility</p:attrName>
                                        </p:attrNameLst>
                                      </p:cBhvr>
                                      <p:to>
                                        <p:strVal val="visible"/>
                                      </p:to>
                                    </p:set>
                                    <p:animEffect filter="wipe(up)" transition="in">
                                      <p:cBhvr>
                                        <p:cTn dur="500" id="107"/>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5"/>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矩形 8"/>
          <p:cNvSpPr/>
          <p:nvPr/>
        </p:nvSpPr>
        <p:spPr bwMode="auto">
          <a:xfrm>
            <a:off x="6170390" y="836712"/>
            <a:ext cx="4680520" cy="2111440"/>
          </a:xfrm>
          <a:prstGeom prst="rect">
            <a:avLst/>
          </a:prstGeom>
          <a:solidFill>
            <a:schemeClr val="accent2">
              <a:lumMod val="95000"/>
            </a:schemeClr>
          </a:solidFill>
          <a:ln algn="ctr" cap="flat" cmpd="sng" w="9525">
            <a:solidFill>
              <a:schemeClr val="accent1">
                <a:lumMod val="60000"/>
                <a:lumOff val="40000"/>
              </a:schemeClr>
            </a:solidFill>
            <a:prstDash val="solid"/>
            <a:round/>
            <a:headEnd len="med" type="none" w="med"/>
            <a:tailEnd len="med" type="none" w="med"/>
          </a:ln>
          <a:effectLst/>
          <a:extLst/>
        </p:spPr>
        <p:txBody>
          <a:bodyPr anchor="t" anchorCtr="0" bIns="45717" compatLnSpc="1" lIns="91434" numCol="1" rIns="91434" rtlCol="0" tIns="45717" vert="horz" wrap="square">
            <a:prstTxWarp prst="textNoShape">
              <a:avLst/>
            </a:prstTxWarp>
          </a:bodyPr>
          <a:lstStyle/>
          <a:p>
            <a:pPr defTabSz="914339"/>
            <a:endParaRPr altLang="en-US" lang="zh-CN" sz="1700"/>
          </a:p>
        </p:txBody>
      </p:sp>
      <p:sp>
        <p:nvSpPr>
          <p:cNvPr id="10" name="矩形 9"/>
          <p:cNvSpPr/>
          <p:nvPr/>
        </p:nvSpPr>
        <p:spPr bwMode="auto">
          <a:xfrm>
            <a:off x="985814" y="836712"/>
            <a:ext cx="4680520" cy="2111440"/>
          </a:xfrm>
          <a:prstGeom prst="rect">
            <a:avLst/>
          </a:prstGeom>
          <a:solidFill>
            <a:schemeClr val="accent2">
              <a:lumMod val="95000"/>
            </a:schemeClr>
          </a:solidFill>
          <a:ln algn="ctr" cap="flat" cmpd="sng" w="9525">
            <a:solidFill>
              <a:schemeClr val="accent1">
                <a:lumMod val="60000"/>
                <a:lumOff val="40000"/>
              </a:schemeClr>
            </a:solidFill>
            <a:prstDash val="solid"/>
            <a:round/>
            <a:headEnd len="med" type="none" w="med"/>
            <a:tailEnd len="med" type="none" w="med"/>
          </a:ln>
          <a:effectLst/>
          <a:extLst/>
        </p:spPr>
        <p:txBody>
          <a:bodyPr anchor="t" anchorCtr="0" bIns="45717" compatLnSpc="1" lIns="91434" numCol="1" rIns="91434" rtlCol="0" tIns="45717" vert="horz" wrap="square">
            <a:prstTxWarp prst="textNoShape">
              <a:avLst/>
            </a:prstTxWarp>
          </a:bodyPr>
          <a:lstStyle/>
          <a:p>
            <a:pPr defTabSz="914339"/>
            <a:endParaRPr altLang="en-US" lang="zh-CN" sz="1700"/>
          </a:p>
        </p:txBody>
      </p:sp>
      <p:sp>
        <p:nvSpPr>
          <p:cNvPr id="11" name="矩形 10"/>
          <p:cNvSpPr/>
          <p:nvPr/>
        </p:nvSpPr>
        <p:spPr bwMode="auto">
          <a:xfrm>
            <a:off x="6170390" y="4053621"/>
            <a:ext cx="4680520" cy="2111440"/>
          </a:xfrm>
          <a:prstGeom prst="rect">
            <a:avLst/>
          </a:prstGeom>
          <a:solidFill>
            <a:schemeClr val="accent2">
              <a:lumMod val="95000"/>
            </a:schemeClr>
          </a:solidFill>
          <a:ln algn="ctr" cap="flat" cmpd="sng" w="9525">
            <a:solidFill>
              <a:schemeClr val="accent1">
                <a:lumMod val="60000"/>
                <a:lumOff val="40000"/>
              </a:schemeClr>
            </a:solidFill>
            <a:prstDash val="solid"/>
            <a:round/>
            <a:headEnd len="med" type="none" w="med"/>
            <a:tailEnd len="med" type="none" w="med"/>
          </a:ln>
          <a:effectLst/>
          <a:extLst/>
        </p:spPr>
        <p:txBody>
          <a:bodyPr anchor="t" anchorCtr="0" bIns="45717" compatLnSpc="1" lIns="91434" numCol="1" rIns="91434" rtlCol="0" tIns="45717" vert="horz" wrap="square">
            <a:prstTxWarp prst="textNoShape">
              <a:avLst/>
            </a:prstTxWarp>
          </a:bodyPr>
          <a:lstStyle/>
          <a:p>
            <a:pPr defTabSz="914339"/>
            <a:endParaRPr altLang="en-US" lang="zh-CN" sz="1700"/>
          </a:p>
        </p:txBody>
      </p:sp>
      <p:sp>
        <p:nvSpPr>
          <p:cNvPr id="12" name="矩形 11"/>
          <p:cNvSpPr/>
          <p:nvPr/>
        </p:nvSpPr>
        <p:spPr bwMode="auto">
          <a:xfrm>
            <a:off x="985814" y="4053621"/>
            <a:ext cx="4680520" cy="2111440"/>
          </a:xfrm>
          <a:prstGeom prst="rect">
            <a:avLst/>
          </a:prstGeom>
          <a:solidFill>
            <a:schemeClr val="accent2">
              <a:lumMod val="95000"/>
            </a:schemeClr>
          </a:solidFill>
          <a:ln algn="ctr" cap="flat" cmpd="sng" w="9525">
            <a:solidFill>
              <a:schemeClr val="accent1">
                <a:lumMod val="60000"/>
                <a:lumOff val="40000"/>
              </a:schemeClr>
            </a:solidFill>
            <a:prstDash val="solid"/>
            <a:round/>
            <a:headEnd len="med" type="none" w="med"/>
            <a:tailEnd len="med" type="none" w="med"/>
          </a:ln>
          <a:effectLst/>
          <a:extLst/>
        </p:spPr>
        <p:txBody>
          <a:bodyPr anchor="t" anchorCtr="0" bIns="45717" compatLnSpc="1" lIns="91434" numCol="1" rIns="91434" rtlCol="0" tIns="45717" vert="horz" wrap="square">
            <a:prstTxWarp prst="textNoShape">
              <a:avLst/>
            </a:prstTxWarp>
          </a:bodyPr>
          <a:lstStyle/>
          <a:p>
            <a:pPr defTabSz="914339"/>
            <a:endParaRPr altLang="en-US" lang="zh-CN" sz="1700"/>
          </a:p>
        </p:txBody>
      </p:sp>
      <p:grpSp>
        <p:nvGrpSpPr>
          <p:cNvPr id="2" name="组合 1"/>
          <p:cNvGrpSpPr/>
          <p:nvPr/>
        </p:nvGrpSpPr>
        <p:grpSpPr>
          <a:xfrm>
            <a:off x="1230013" y="1296938"/>
            <a:ext cx="1011238" cy="1011239"/>
            <a:chOff x="1230014" y="1296938"/>
            <a:chExt cx="1011238" cy="1011238"/>
          </a:xfrm>
        </p:grpSpPr>
        <p:sp>
          <p:nvSpPr>
            <p:cNvPr id="14" name="Oval 13"/>
            <p:cNvSpPr>
              <a:spLocks noChangeArrowheads="1"/>
            </p:cNvSpPr>
            <p:nvPr/>
          </p:nvSpPr>
          <p:spPr bwMode="auto">
            <a:xfrm>
              <a:off x="1230014" y="1296938"/>
              <a:ext cx="1011238" cy="1011238"/>
            </a:xfrm>
            <a:prstGeom prst="ellipse">
              <a:avLst/>
            </a:pr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5" name="TextBox 14"/>
            <p:cNvSpPr txBox="1"/>
            <p:nvPr/>
          </p:nvSpPr>
          <p:spPr>
            <a:xfrm>
              <a:off x="1282081" y="1429117"/>
              <a:ext cx="868522" cy="701040"/>
            </a:xfrm>
            <a:prstGeom prst="rect">
              <a:avLst/>
            </a:prstGeom>
            <a:noFill/>
          </p:spPr>
          <p:txBody>
            <a:bodyPr rtlCol="0" wrap="square">
              <a:spAutoFit/>
            </a:bodyPr>
            <a:lstStyle/>
            <a:p>
              <a:pPr algn="ctr"/>
              <a:r>
                <a:rPr altLang="zh-CN" lang="en-US" sz="4000">
                  <a:solidFill>
                    <a:schemeClr val="accent2"/>
                  </a:solidFill>
                  <a:latin typeface="+mn-ea"/>
                  <a:ea typeface="+mn-ea"/>
                </a:rPr>
                <a:t>01</a:t>
              </a:r>
            </a:p>
          </p:txBody>
        </p:sp>
      </p:grpSp>
      <p:sp>
        <p:nvSpPr>
          <p:cNvPr id="16" name="TextBox 15"/>
          <p:cNvSpPr txBox="1"/>
          <p:nvPr/>
        </p:nvSpPr>
        <p:spPr>
          <a:xfrm>
            <a:off x="2497981" y="1052737"/>
            <a:ext cx="2952328" cy="365754"/>
          </a:xfrm>
          <a:prstGeom prst="rect">
            <a:avLst/>
          </a:prstGeom>
          <a:noFill/>
        </p:spPr>
        <p:txBody>
          <a:bodyPr bIns="45717" lIns="91434" rIns="91434" rtlCol="0" tIns="45717" wrap="square">
            <a:spAutoFit/>
          </a:bodyPr>
          <a:lstStyle/>
          <a:p>
            <a:r>
              <a:rPr altLang="en-US" b="1" lang="zh-CN">
                <a:solidFill>
                  <a:schemeClr val="accent1"/>
                </a:solidFill>
                <a:latin typeface="+mn-ea"/>
                <a:ea typeface="+mn-ea"/>
              </a:rPr>
              <a:t>包装区加装降温设备</a:t>
            </a:r>
          </a:p>
        </p:txBody>
      </p:sp>
      <p:sp>
        <p:nvSpPr>
          <p:cNvPr id="17" name="TextBox 16"/>
          <p:cNvSpPr txBox="1"/>
          <p:nvPr/>
        </p:nvSpPr>
        <p:spPr>
          <a:xfrm>
            <a:off x="2513479" y="1593017"/>
            <a:ext cx="2936830" cy="914394"/>
          </a:xfrm>
          <a:prstGeom prst="rect">
            <a:avLst/>
          </a:prstGeom>
          <a:noFill/>
        </p:spPr>
        <p:txBody>
          <a:bodyPr bIns="45717" lIns="91434" rIns="91434" rtlCol="0" tIns="45717" wrap="square">
            <a:spAutoFit/>
          </a:bodyPr>
          <a:lstStyle/>
          <a:p>
            <a:r>
              <a:rPr altLang="en-US" lang="zh-CN" smtClean="0">
                <a:solidFill>
                  <a:schemeClr val="accent1"/>
                </a:solidFill>
                <a:latin typeface="+mn-ea"/>
                <a:ea typeface="+mn-ea"/>
              </a:rPr>
              <a:t>时至夏季，应当在包装区加装降温设备，以免汗水对包材产生污染。</a:t>
            </a:r>
          </a:p>
        </p:txBody>
      </p:sp>
      <p:grpSp>
        <p:nvGrpSpPr>
          <p:cNvPr id="3" name="组合 2"/>
          <p:cNvGrpSpPr/>
          <p:nvPr/>
        </p:nvGrpSpPr>
        <p:grpSpPr>
          <a:xfrm>
            <a:off x="6470753" y="1296938"/>
            <a:ext cx="1011238" cy="1011239"/>
            <a:chOff x="6470754" y="1296938"/>
            <a:chExt cx="1011238" cy="1011238"/>
          </a:xfrm>
        </p:grpSpPr>
        <p:sp>
          <p:nvSpPr>
            <p:cNvPr id="19" name="Oval 13"/>
            <p:cNvSpPr>
              <a:spLocks noChangeArrowheads="1"/>
            </p:cNvSpPr>
            <p:nvPr/>
          </p:nvSpPr>
          <p:spPr bwMode="auto">
            <a:xfrm>
              <a:off x="6470754" y="1296938"/>
              <a:ext cx="1011238" cy="1011238"/>
            </a:xfrm>
            <a:prstGeom prst="ellipse">
              <a:avLst/>
            </a:prstGeom>
            <a:solidFill>
              <a:schemeClr val="bg2"/>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 name="TextBox 19"/>
            <p:cNvSpPr txBox="1"/>
            <p:nvPr/>
          </p:nvSpPr>
          <p:spPr>
            <a:xfrm>
              <a:off x="6522821" y="1429117"/>
              <a:ext cx="868522" cy="701040"/>
            </a:xfrm>
            <a:prstGeom prst="rect">
              <a:avLst/>
            </a:prstGeom>
            <a:noFill/>
          </p:spPr>
          <p:txBody>
            <a:bodyPr rtlCol="0" wrap="square">
              <a:spAutoFit/>
            </a:bodyPr>
            <a:lstStyle/>
            <a:p>
              <a:pPr algn="ctr"/>
              <a:r>
                <a:rPr altLang="zh-CN" lang="en-US" sz="4000">
                  <a:solidFill>
                    <a:schemeClr val="accent2"/>
                  </a:solidFill>
                  <a:latin typeface="+mn-ea"/>
                  <a:ea typeface="+mn-ea"/>
                </a:rPr>
                <a:t>02</a:t>
              </a:r>
            </a:p>
          </p:txBody>
        </p:sp>
      </p:grpSp>
      <p:sp>
        <p:nvSpPr>
          <p:cNvPr id="21" name="TextBox 20"/>
          <p:cNvSpPr txBox="1"/>
          <p:nvPr/>
        </p:nvSpPr>
        <p:spPr>
          <a:xfrm>
            <a:off x="7738721" y="1052737"/>
            <a:ext cx="2608132" cy="365754"/>
          </a:xfrm>
          <a:prstGeom prst="rect">
            <a:avLst/>
          </a:prstGeom>
          <a:noFill/>
        </p:spPr>
        <p:txBody>
          <a:bodyPr bIns="45717" lIns="91434" rIns="91434" rtlCol="0" tIns="45717" wrap="square">
            <a:spAutoFit/>
          </a:bodyPr>
          <a:lstStyle/>
          <a:p>
            <a:r>
              <a:rPr altLang="en-US" b="1" lang="zh-CN">
                <a:solidFill>
                  <a:schemeClr val="accent1"/>
                </a:solidFill>
                <a:latin typeface="+mn-ea"/>
                <a:ea typeface="+mn-ea"/>
              </a:rPr>
              <a:t>对设计师分级</a:t>
            </a:r>
          </a:p>
        </p:txBody>
      </p:sp>
      <p:sp>
        <p:nvSpPr>
          <p:cNvPr id="22" name="TextBox 21"/>
          <p:cNvSpPr txBox="1"/>
          <p:nvPr/>
        </p:nvSpPr>
        <p:spPr>
          <a:xfrm>
            <a:off x="7754220" y="1593016"/>
            <a:ext cx="2936830" cy="1188714"/>
          </a:xfrm>
          <a:prstGeom prst="rect">
            <a:avLst/>
          </a:prstGeom>
          <a:noFill/>
        </p:spPr>
        <p:txBody>
          <a:bodyPr bIns="45717" lIns="91434" rIns="91434" rtlCol="0" tIns="45717" wrap="square">
            <a:spAutoFit/>
          </a:bodyPr>
          <a:lstStyle/>
          <a:p>
            <a:r>
              <a:rPr altLang="en-US" lang="zh-CN" smtClean="0">
                <a:solidFill>
                  <a:schemeClr val="accent1"/>
                </a:solidFill>
                <a:latin typeface="+mn-ea"/>
                <a:ea typeface="+mn-ea"/>
              </a:rPr>
              <a:t>对设计人员进行分级管理，不同级别享受不同的待遇和责任，有利于提高设计师的积级性。</a:t>
            </a:r>
          </a:p>
        </p:txBody>
      </p:sp>
      <p:grpSp>
        <p:nvGrpSpPr>
          <p:cNvPr id="4" name="组合 3"/>
          <p:cNvGrpSpPr/>
          <p:nvPr/>
        </p:nvGrpSpPr>
        <p:grpSpPr>
          <a:xfrm>
            <a:off x="1230013" y="4513849"/>
            <a:ext cx="1011238" cy="1011239"/>
            <a:chOff x="1230014" y="4513848"/>
            <a:chExt cx="1011238" cy="1011238"/>
          </a:xfrm>
        </p:grpSpPr>
        <p:sp>
          <p:nvSpPr>
            <p:cNvPr id="24" name="Oval 13"/>
            <p:cNvSpPr>
              <a:spLocks noChangeArrowheads="1"/>
            </p:cNvSpPr>
            <p:nvPr/>
          </p:nvSpPr>
          <p:spPr bwMode="auto">
            <a:xfrm>
              <a:off x="1230014" y="4513848"/>
              <a:ext cx="1011238" cy="1011238"/>
            </a:xfrm>
            <a:prstGeom prst="ellipse">
              <a:avLst/>
            </a:pr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5" name="TextBox 24"/>
            <p:cNvSpPr txBox="1"/>
            <p:nvPr/>
          </p:nvSpPr>
          <p:spPr>
            <a:xfrm>
              <a:off x="1282081" y="4646028"/>
              <a:ext cx="868522" cy="701040"/>
            </a:xfrm>
            <a:prstGeom prst="rect">
              <a:avLst/>
            </a:prstGeom>
            <a:noFill/>
          </p:spPr>
          <p:txBody>
            <a:bodyPr rtlCol="0" wrap="square">
              <a:spAutoFit/>
            </a:bodyPr>
            <a:lstStyle/>
            <a:p>
              <a:pPr algn="ctr"/>
              <a:r>
                <a:rPr altLang="zh-CN" lang="en-US" sz="4000">
                  <a:solidFill>
                    <a:schemeClr val="accent2"/>
                  </a:solidFill>
                  <a:latin typeface="+mn-ea"/>
                  <a:ea typeface="+mn-ea"/>
                </a:rPr>
                <a:t>03</a:t>
              </a:r>
            </a:p>
          </p:txBody>
        </p:sp>
      </p:grpSp>
      <p:sp>
        <p:nvSpPr>
          <p:cNvPr id="26" name="TextBox 25"/>
          <p:cNvSpPr txBox="1"/>
          <p:nvPr/>
        </p:nvSpPr>
        <p:spPr>
          <a:xfrm>
            <a:off x="2497981" y="4269648"/>
            <a:ext cx="2952328" cy="365754"/>
          </a:xfrm>
          <a:prstGeom prst="rect">
            <a:avLst/>
          </a:prstGeom>
          <a:noFill/>
        </p:spPr>
        <p:txBody>
          <a:bodyPr bIns="45717" lIns="91434" rIns="91434" rtlCol="0" tIns="45717" wrap="square">
            <a:spAutoFit/>
          </a:bodyPr>
          <a:lstStyle/>
          <a:p>
            <a:r>
              <a:rPr altLang="en-US" b="1" lang="zh-CN">
                <a:solidFill>
                  <a:schemeClr val="accent1"/>
                </a:solidFill>
                <a:latin typeface="+mn-ea"/>
                <a:ea typeface="+mn-ea"/>
              </a:rPr>
              <a:t>让懂技术者有话语权</a:t>
            </a:r>
          </a:p>
        </p:txBody>
      </p:sp>
      <p:sp>
        <p:nvSpPr>
          <p:cNvPr id="27" name="TextBox 26"/>
          <p:cNvSpPr txBox="1"/>
          <p:nvPr/>
        </p:nvSpPr>
        <p:spPr>
          <a:xfrm>
            <a:off x="2513479" y="4809925"/>
            <a:ext cx="2936830" cy="914394"/>
          </a:xfrm>
          <a:prstGeom prst="rect">
            <a:avLst/>
          </a:prstGeom>
          <a:noFill/>
        </p:spPr>
        <p:txBody>
          <a:bodyPr bIns="45717" lIns="91434" rIns="91434" rtlCol="0" tIns="45717" wrap="square">
            <a:spAutoFit/>
          </a:bodyPr>
          <a:lstStyle/>
          <a:p>
            <a:r>
              <a:rPr altLang="en-US" lang="zh-CN" smtClean="0">
                <a:solidFill>
                  <a:schemeClr val="accent1"/>
                </a:solidFill>
                <a:latin typeface="+mn-ea"/>
                <a:ea typeface="+mn-ea"/>
              </a:rPr>
              <a:t>真正懂业务的人话语权不足，应当在管理层中增设技术人员。</a:t>
            </a:r>
          </a:p>
        </p:txBody>
      </p:sp>
      <p:grpSp>
        <p:nvGrpSpPr>
          <p:cNvPr id="5" name="组合 4"/>
          <p:cNvGrpSpPr/>
          <p:nvPr/>
        </p:nvGrpSpPr>
        <p:grpSpPr>
          <a:xfrm>
            <a:off x="6470753" y="4513849"/>
            <a:ext cx="1011238" cy="1011239"/>
            <a:chOff x="6470754" y="4513848"/>
            <a:chExt cx="1011238" cy="1011238"/>
          </a:xfrm>
        </p:grpSpPr>
        <p:sp>
          <p:nvSpPr>
            <p:cNvPr id="29" name="Oval 13"/>
            <p:cNvSpPr>
              <a:spLocks noChangeArrowheads="1"/>
            </p:cNvSpPr>
            <p:nvPr/>
          </p:nvSpPr>
          <p:spPr bwMode="auto">
            <a:xfrm>
              <a:off x="6470754" y="4513848"/>
              <a:ext cx="1011238" cy="1011238"/>
            </a:xfrm>
            <a:prstGeom prst="ellipse">
              <a:avLst/>
            </a:pr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 name="TextBox 29"/>
            <p:cNvSpPr txBox="1"/>
            <p:nvPr/>
          </p:nvSpPr>
          <p:spPr>
            <a:xfrm>
              <a:off x="6522821" y="4646028"/>
              <a:ext cx="868522" cy="701040"/>
            </a:xfrm>
            <a:prstGeom prst="rect">
              <a:avLst/>
            </a:prstGeom>
            <a:noFill/>
          </p:spPr>
          <p:txBody>
            <a:bodyPr rtlCol="0" wrap="square">
              <a:spAutoFit/>
            </a:bodyPr>
            <a:lstStyle/>
            <a:p>
              <a:pPr algn="ctr"/>
              <a:r>
                <a:rPr altLang="zh-CN" lang="en-US" sz="4000">
                  <a:solidFill>
                    <a:schemeClr val="accent2"/>
                  </a:solidFill>
                  <a:latin typeface="+mn-ea"/>
                  <a:ea typeface="+mn-ea"/>
                </a:rPr>
                <a:t>04</a:t>
              </a:r>
            </a:p>
          </p:txBody>
        </p:sp>
      </p:grpSp>
      <p:sp>
        <p:nvSpPr>
          <p:cNvPr id="31" name="TextBox 30"/>
          <p:cNvSpPr txBox="1"/>
          <p:nvPr/>
        </p:nvSpPr>
        <p:spPr>
          <a:xfrm>
            <a:off x="7738721" y="4269648"/>
            <a:ext cx="2952328" cy="365754"/>
          </a:xfrm>
          <a:prstGeom prst="rect">
            <a:avLst/>
          </a:prstGeom>
          <a:noFill/>
        </p:spPr>
        <p:txBody>
          <a:bodyPr bIns="45717" lIns="91434" rIns="91434" rtlCol="0" tIns="45717" wrap="square">
            <a:spAutoFit/>
          </a:bodyPr>
          <a:lstStyle/>
          <a:p>
            <a:r>
              <a:rPr altLang="en-US" b="1" lang="zh-CN">
                <a:solidFill>
                  <a:schemeClr val="accent1"/>
                </a:solidFill>
                <a:latin typeface="+mn-ea"/>
                <a:ea typeface="+mn-ea"/>
              </a:rPr>
              <a:t>增设服务专员</a:t>
            </a:r>
          </a:p>
        </p:txBody>
      </p:sp>
      <p:sp>
        <p:nvSpPr>
          <p:cNvPr id="32" name="TextBox 31"/>
          <p:cNvSpPr txBox="1"/>
          <p:nvPr/>
        </p:nvSpPr>
        <p:spPr>
          <a:xfrm>
            <a:off x="7754220" y="4809927"/>
            <a:ext cx="2936830" cy="914394"/>
          </a:xfrm>
          <a:prstGeom prst="rect">
            <a:avLst/>
          </a:prstGeom>
          <a:noFill/>
        </p:spPr>
        <p:txBody>
          <a:bodyPr bIns="45717" lIns="91434" rIns="91434" rtlCol="0" tIns="45717" wrap="square">
            <a:spAutoFit/>
          </a:bodyPr>
          <a:lstStyle/>
          <a:p>
            <a:r>
              <a:rPr altLang="en-US" lang="zh-CN" smtClean="0">
                <a:solidFill>
                  <a:schemeClr val="accent1"/>
                </a:solidFill>
                <a:latin typeface="+mn-ea"/>
                <a:ea typeface="+mn-ea"/>
              </a:rPr>
              <a:t>应当增设服务专员，专职处理某方面产生的问题，而不是由值班人员处理。</a:t>
            </a:r>
          </a:p>
        </p:txBody>
      </p:sp>
      <p:sp>
        <p:nvSpPr>
          <p:cNvPr id="33" name="矩形 32"/>
          <p:cNvSpPr/>
          <p:nvPr/>
        </p:nvSpPr>
        <p:spPr bwMode="auto">
          <a:xfrm>
            <a:off x="0" y="3068960"/>
            <a:ext cx="12196763" cy="864096"/>
          </a:xfrm>
          <a:prstGeom prst="rect">
            <a:avLst/>
          </a:prstGeom>
          <a:solidFill>
            <a:schemeClr val="accent1"/>
          </a:solidFill>
          <a:ln algn="ctr" cap="flat" cmpd="sng" w="9525">
            <a:noFill/>
            <a:prstDash val="solid"/>
            <a:round/>
            <a:headEnd len="med" type="none" w="med"/>
            <a:tailEnd len="med" type="none" w="med"/>
          </a:ln>
          <a:effectLst/>
          <a:extLst/>
        </p:spPr>
        <p:txBody>
          <a:bodyPr anchor="t" anchorCtr="0" bIns="45717" compatLnSpc="1" lIns="91434" numCol="1" rIns="91434" rtlCol="0" tIns="45717" vert="horz" wrap="square">
            <a:prstTxWarp prst="textNoShape">
              <a:avLst/>
            </a:prstTxWarp>
          </a:bodyPr>
          <a:lstStyle/>
          <a:p>
            <a:pPr defTabSz="914339"/>
            <a:endParaRPr altLang="en-US" lang="zh-CN" sz="1700"/>
          </a:p>
        </p:txBody>
      </p:sp>
      <p:sp>
        <p:nvSpPr>
          <p:cNvPr id="34" name="TextBox 33"/>
          <p:cNvSpPr txBox="1"/>
          <p:nvPr/>
        </p:nvSpPr>
        <p:spPr>
          <a:xfrm>
            <a:off x="3773903" y="3252670"/>
            <a:ext cx="3840468" cy="579114"/>
          </a:xfrm>
          <a:prstGeom prst="rect">
            <a:avLst/>
          </a:prstGeom>
          <a:noFill/>
        </p:spPr>
        <p:txBody>
          <a:bodyPr bIns="45717" lIns="91434" rIns="91434" rtlCol="0" tIns="45717" wrap="none">
            <a:spAutoFit/>
          </a:bodyPr>
          <a:lstStyle/>
          <a:p>
            <a:pPr algn="ctr"/>
            <a:r>
              <a:rPr altLang="en-US" b="1" lang="zh-CN" sz="3200">
                <a:solidFill>
                  <a:schemeClr val="accent2"/>
                </a:solidFill>
                <a:latin typeface="微软雅黑"/>
                <a:ea typeface="微软雅黑"/>
              </a:rPr>
              <a:t>对部门的意见和建议</a:t>
            </a:r>
          </a:p>
        </p:txBody>
      </p:sp>
    </p:spTree>
    <p:extLst>
      <p:ext uri="{BB962C8B-B14F-4D97-AF65-F5344CB8AC3E}">
        <p14:creationId val="2689080103"/>
      </p:ext>
    </p:extLst>
  </p:cSld>
  <p:clrMapOvr>
    <a:masterClrMapping/>
  </p:clrMapOvr>
  <mc:AlternateContent>
    <mc:Choice Requires="p14">
      <p:transition advTm="6925" p14:dur="800" spd="slow">
        <p14:prism/>
      </p:transition>
    </mc:Choice>
    <mc:Fallback>
      <p:transition advTm="6925"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33"/>
                                        </p:tgtEl>
                                        <p:attrNameLst>
                                          <p:attrName>style.visibility</p:attrName>
                                        </p:attrNameLst>
                                      </p:cBhvr>
                                      <p:to>
                                        <p:strVal val="visible"/>
                                      </p:to>
                                    </p:set>
                                    <p:animEffect filter="barn(inVertical)" transition="in">
                                      <p:cBhvr>
                                        <p:cTn dur="500" id="7"/>
                                        <p:tgtEl>
                                          <p:spTgt spid="33"/>
                                        </p:tgtEl>
                                      </p:cBhvr>
                                    </p:animEffect>
                                  </p:childTnLst>
                                </p:cTn>
                              </p:par>
                            </p:childTnLst>
                          </p:cTn>
                        </p:par>
                        <p:par>
                          <p:cTn fill="hold" id="8" nodeType="afterGroup">
                            <p:stCondLst>
                              <p:cond delay="500"/>
                            </p:stCondLst>
                            <p:childTnLst>
                              <p:par>
                                <p:cTn fill="hold" grpId="0" id="9" nodeType="afterEffect" presetClass="entr" presetID="31" presetSubtype="0">
                                  <p:stCondLst>
                                    <p:cond delay="0"/>
                                  </p:stCondLst>
                                  <p:childTnLst>
                                    <p:set>
                                      <p:cBhvr>
                                        <p:cTn dur="1" fill="hold" id="10">
                                          <p:stCondLst>
                                            <p:cond delay="0"/>
                                          </p:stCondLst>
                                        </p:cTn>
                                        <p:tgtEl>
                                          <p:spTgt spid="34"/>
                                        </p:tgtEl>
                                        <p:attrNameLst>
                                          <p:attrName>style.visibility</p:attrName>
                                        </p:attrNameLst>
                                      </p:cBhvr>
                                      <p:to>
                                        <p:strVal val="visible"/>
                                      </p:to>
                                    </p:set>
                                    <p:anim calcmode="lin" valueType="num">
                                      <p:cBhvr>
                                        <p:cTn dur="400" fill="hold" id="11"/>
                                        <p:tgtEl>
                                          <p:spTgt spid="34"/>
                                        </p:tgtEl>
                                        <p:attrNameLst>
                                          <p:attrName>ppt_w</p:attrName>
                                        </p:attrNameLst>
                                      </p:cBhvr>
                                      <p:tavLst>
                                        <p:tav tm="0">
                                          <p:val>
                                            <p:fltVal val="0"/>
                                          </p:val>
                                        </p:tav>
                                        <p:tav tm="100000">
                                          <p:val>
                                            <p:strVal val="#ppt_w"/>
                                          </p:val>
                                        </p:tav>
                                      </p:tavLst>
                                    </p:anim>
                                    <p:anim calcmode="lin" valueType="num">
                                      <p:cBhvr>
                                        <p:cTn dur="400" fill="hold" id="12"/>
                                        <p:tgtEl>
                                          <p:spTgt spid="34"/>
                                        </p:tgtEl>
                                        <p:attrNameLst>
                                          <p:attrName>ppt_h</p:attrName>
                                        </p:attrNameLst>
                                      </p:cBhvr>
                                      <p:tavLst>
                                        <p:tav tm="0">
                                          <p:val>
                                            <p:fltVal val="0"/>
                                          </p:val>
                                        </p:tav>
                                        <p:tav tm="100000">
                                          <p:val>
                                            <p:strVal val="#ppt_h"/>
                                          </p:val>
                                        </p:tav>
                                      </p:tavLst>
                                    </p:anim>
                                    <p:anim calcmode="lin" valueType="num">
                                      <p:cBhvr>
                                        <p:cTn dur="400" fill="hold" id="13"/>
                                        <p:tgtEl>
                                          <p:spTgt spid="34"/>
                                        </p:tgtEl>
                                        <p:attrNameLst>
                                          <p:attrName>style.rotation</p:attrName>
                                        </p:attrNameLst>
                                      </p:cBhvr>
                                      <p:tavLst>
                                        <p:tav tm="0">
                                          <p:val>
                                            <p:fltVal val="90"/>
                                          </p:val>
                                        </p:tav>
                                        <p:tav tm="100000">
                                          <p:val>
                                            <p:fltVal val="0"/>
                                          </p:val>
                                        </p:tav>
                                      </p:tavLst>
                                    </p:anim>
                                    <p:animEffect filter="fade" transition="in">
                                      <p:cBhvr>
                                        <p:cTn dur="400" id="14"/>
                                        <p:tgtEl>
                                          <p:spTgt spid="34"/>
                                        </p:tgtEl>
                                      </p:cBhvr>
                                    </p:animEffect>
                                  </p:childTnLst>
                                </p:cTn>
                              </p:par>
                              <p:par>
                                <p:cTn fill="hold" grpId="1" id="15" nodeType="withEffect" presetClass="emph" presetID="8" presetSubtype="0">
                                  <p:stCondLst>
                                    <p:cond delay="0"/>
                                  </p:stCondLst>
                                  <p:childTnLst>
                                    <p:animRot by="21600000">
                                      <p:cBhvr>
                                        <p:cTn dur="400" fill="hold" id="16"/>
                                        <p:tgtEl>
                                          <p:spTgt spid="34"/>
                                        </p:tgtEl>
                                        <p:attrNameLst>
                                          <p:attrName>r</p:attrName>
                                        </p:attrNameLst>
                                      </p:cBhvr>
                                    </p:animRot>
                                  </p:childTnLst>
                                </p:cTn>
                              </p:par>
                            </p:childTnLst>
                          </p:cTn>
                        </p:par>
                        <p:par>
                          <p:cTn fill="hold" id="17" nodeType="afterGroup">
                            <p:stCondLst>
                              <p:cond delay="900"/>
                            </p:stCondLst>
                            <p:childTnLst>
                              <p:par>
                                <p:cTn fill="hold" grpId="0" id="18" nodeType="afterEffect" presetClass="entr" presetID="53" presetSubtype="0">
                                  <p:stCondLst>
                                    <p:cond delay="0"/>
                                  </p:stCondLst>
                                  <p:childTnLst>
                                    <p:set>
                                      <p:cBhvr>
                                        <p:cTn dur="1" fill="hold" id="19">
                                          <p:stCondLst>
                                            <p:cond delay="0"/>
                                          </p:stCondLst>
                                        </p:cTn>
                                        <p:tgtEl>
                                          <p:spTgt spid="10"/>
                                        </p:tgtEl>
                                        <p:attrNameLst>
                                          <p:attrName>style.visibility</p:attrName>
                                        </p:attrNameLst>
                                      </p:cBhvr>
                                      <p:to>
                                        <p:strVal val="visible"/>
                                      </p:to>
                                    </p:set>
                                    <p:anim calcmode="lin" valueType="num">
                                      <p:cBhvr>
                                        <p:cTn dur="500" fill="hold" id="20"/>
                                        <p:tgtEl>
                                          <p:spTgt spid="10"/>
                                        </p:tgtEl>
                                        <p:attrNameLst>
                                          <p:attrName>ppt_w</p:attrName>
                                        </p:attrNameLst>
                                      </p:cBhvr>
                                      <p:tavLst>
                                        <p:tav tm="0">
                                          <p:val>
                                            <p:fltVal val="0"/>
                                          </p:val>
                                        </p:tav>
                                        <p:tav tm="100000">
                                          <p:val>
                                            <p:strVal val="#ppt_w"/>
                                          </p:val>
                                        </p:tav>
                                      </p:tavLst>
                                    </p:anim>
                                    <p:anim calcmode="lin" valueType="num">
                                      <p:cBhvr>
                                        <p:cTn dur="500" fill="hold" id="21"/>
                                        <p:tgtEl>
                                          <p:spTgt spid="10"/>
                                        </p:tgtEl>
                                        <p:attrNameLst>
                                          <p:attrName>ppt_h</p:attrName>
                                        </p:attrNameLst>
                                      </p:cBhvr>
                                      <p:tavLst>
                                        <p:tav tm="0">
                                          <p:val>
                                            <p:fltVal val="0"/>
                                          </p:val>
                                        </p:tav>
                                        <p:tav tm="100000">
                                          <p:val>
                                            <p:strVal val="#ppt_h"/>
                                          </p:val>
                                        </p:tav>
                                      </p:tavLst>
                                    </p:anim>
                                    <p:animEffect filter="fade" transition="in">
                                      <p:cBhvr>
                                        <p:cTn dur="500" id="22"/>
                                        <p:tgtEl>
                                          <p:spTgt spid="10"/>
                                        </p:tgtEl>
                                      </p:cBhvr>
                                    </p:animEffect>
                                    <p:anim calcmode="lin" valueType="num">
                                      <p:cBhvr>
                                        <p:cTn dur="500" fill="hold" id="23"/>
                                        <p:tgtEl>
                                          <p:spTgt spid="10"/>
                                        </p:tgtEl>
                                        <p:attrNameLst>
                                          <p:attrName>ppt_x</p:attrName>
                                        </p:attrNameLst>
                                      </p:cBhvr>
                                      <p:tavLst>
                                        <p:tav tm="0">
                                          <p:val>
                                            <p:fltVal val="0.5"/>
                                          </p:val>
                                        </p:tav>
                                        <p:tav tm="100000">
                                          <p:val>
                                            <p:strVal val="#ppt_x"/>
                                          </p:val>
                                        </p:tav>
                                      </p:tavLst>
                                    </p:anim>
                                    <p:anim calcmode="lin" valueType="num">
                                      <p:cBhvr>
                                        <p:cTn dur="500" fill="hold" id="24"/>
                                        <p:tgtEl>
                                          <p:spTgt spid="10"/>
                                        </p:tgtEl>
                                        <p:attrNameLst>
                                          <p:attrName>ppt_y</p:attrName>
                                        </p:attrNameLst>
                                      </p:cBhvr>
                                      <p:tavLst>
                                        <p:tav tm="0">
                                          <p:val>
                                            <p:fltVal val="0.5"/>
                                          </p:val>
                                        </p:tav>
                                        <p:tav tm="100000">
                                          <p:val>
                                            <p:strVal val="#ppt_y"/>
                                          </p:val>
                                        </p:tav>
                                      </p:tavLst>
                                    </p:anim>
                                  </p:childTnLst>
                                </p:cTn>
                              </p:par>
                              <p:par>
                                <p:cTn fill="hold" grpId="0" id="25" nodeType="withEffect" presetClass="entr" presetID="53" presetSubtype="0">
                                  <p:stCondLst>
                                    <p:cond delay="0"/>
                                  </p:stCondLst>
                                  <p:childTnLst>
                                    <p:set>
                                      <p:cBhvr>
                                        <p:cTn dur="1" fill="hold" id="26">
                                          <p:stCondLst>
                                            <p:cond delay="0"/>
                                          </p:stCondLst>
                                        </p:cTn>
                                        <p:tgtEl>
                                          <p:spTgt spid="9"/>
                                        </p:tgtEl>
                                        <p:attrNameLst>
                                          <p:attrName>style.visibility</p:attrName>
                                        </p:attrNameLst>
                                      </p:cBhvr>
                                      <p:to>
                                        <p:strVal val="visible"/>
                                      </p:to>
                                    </p:set>
                                    <p:anim calcmode="lin" valueType="num">
                                      <p:cBhvr>
                                        <p:cTn dur="500" fill="hold" id="27"/>
                                        <p:tgtEl>
                                          <p:spTgt spid="9"/>
                                        </p:tgtEl>
                                        <p:attrNameLst>
                                          <p:attrName>ppt_w</p:attrName>
                                        </p:attrNameLst>
                                      </p:cBhvr>
                                      <p:tavLst>
                                        <p:tav tm="0">
                                          <p:val>
                                            <p:fltVal val="0"/>
                                          </p:val>
                                        </p:tav>
                                        <p:tav tm="100000">
                                          <p:val>
                                            <p:strVal val="#ppt_w"/>
                                          </p:val>
                                        </p:tav>
                                      </p:tavLst>
                                    </p:anim>
                                    <p:anim calcmode="lin" valueType="num">
                                      <p:cBhvr>
                                        <p:cTn dur="500" fill="hold" id="28"/>
                                        <p:tgtEl>
                                          <p:spTgt spid="9"/>
                                        </p:tgtEl>
                                        <p:attrNameLst>
                                          <p:attrName>ppt_h</p:attrName>
                                        </p:attrNameLst>
                                      </p:cBhvr>
                                      <p:tavLst>
                                        <p:tav tm="0">
                                          <p:val>
                                            <p:fltVal val="0"/>
                                          </p:val>
                                        </p:tav>
                                        <p:tav tm="100000">
                                          <p:val>
                                            <p:strVal val="#ppt_h"/>
                                          </p:val>
                                        </p:tav>
                                      </p:tavLst>
                                    </p:anim>
                                    <p:animEffect filter="fade" transition="in">
                                      <p:cBhvr>
                                        <p:cTn dur="500" id="29"/>
                                        <p:tgtEl>
                                          <p:spTgt spid="9"/>
                                        </p:tgtEl>
                                      </p:cBhvr>
                                    </p:animEffect>
                                    <p:anim calcmode="lin" valueType="num">
                                      <p:cBhvr>
                                        <p:cTn dur="500" fill="hold" id="30"/>
                                        <p:tgtEl>
                                          <p:spTgt spid="9"/>
                                        </p:tgtEl>
                                        <p:attrNameLst>
                                          <p:attrName>ppt_x</p:attrName>
                                        </p:attrNameLst>
                                      </p:cBhvr>
                                      <p:tavLst>
                                        <p:tav tm="0">
                                          <p:val>
                                            <p:fltVal val="0.5"/>
                                          </p:val>
                                        </p:tav>
                                        <p:tav tm="100000">
                                          <p:val>
                                            <p:strVal val="#ppt_x"/>
                                          </p:val>
                                        </p:tav>
                                      </p:tavLst>
                                    </p:anim>
                                    <p:anim calcmode="lin" valueType="num">
                                      <p:cBhvr>
                                        <p:cTn dur="500" fill="hold" id="31"/>
                                        <p:tgtEl>
                                          <p:spTgt spid="9"/>
                                        </p:tgtEl>
                                        <p:attrNameLst>
                                          <p:attrName>ppt_y</p:attrName>
                                        </p:attrNameLst>
                                      </p:cBhvr>
                                      <p:tavLst>
                                        <p:tav tm="0">
                                          <p:val>
                                            <p:fltVal val="0.5"/>
                                          </p:val>
                                        </p:tav>
                                        <p:tav tm="100000">
                                          <p:val>
                                            <p:strVal val="#ppt_y"/>
                                          </p:val>
                                        </p:tav>
                                      </p:tavLst>
                                    </p:anim>
                                  </p:childTnLst>
                                </p:cTn>
                              </p:par>
                              <p:par>
                                <p:cTn fill="hold" grpId="0" id="32" nodeType="withEffect" presetClass="entr" presetID="53" presetSubtype="0">
                                  <p:stCondLst>
                                    <p:cond delay="0"/>
                                  </p:stCondLst>
                                  <p:childTnLst>
                                    <p:set>
                                      <p:cBhvr>
                                        <p:cTn dur="1" fill="hold" id="33">
                                          <p:stCondLst>
                                            <p:cond delay="0"/>
                                          </p:stCondLst>
                                        </p:cTn>
                                        <p:tgtEl>
                                          <p:spTgt spid="11"/>
                                        </p:tgtEl>
                                        <p:attrNameLst>
                                          <p:attrName>style.visibility</p:attrName>
                                        </p:attrNameLst>
                                      </p:cBhvr>
                                      <p:to>
                                        <p:strVal val="visible"/>
                                      </p:to>
                                    </p:set>
                                    <p:anim calcmode="lin" valueType="num">
                                      <p:cBhvr>
                                        <p:cTn dur="500" fill="hold" id="34"/>
                                        <p:tgtEl>
                                          <p:spTgt spid="11"/>
                                        </p:tgtEl>
                                        <p:attrNameLst>
                                          <p:attrName>ppt_w</p:attrName>
                                        </p:attrNameLst>
                                      </p:cBhvr>
                                      <p:tavLst>
                                        <p:tav tm="0">
                                          <p:val>
                                            <p:fltVal val="0"/>
                                          </p:val>
                                        </p:tav>
                                        <p:tav tm="100000">
                                          <p:val>
                                            <p:strVal val="#ppt_w"/>
                                          </p:val>
                                        </p:tav>
                                      </p:tavLst>
                                    </p:anim>
                                    <p:anim calcmode="lin" valueType="num">
                                      <p:cBhvr>
                                        <p:cTn dur="500" fill="hold" id="35"/>
                                        <p:tgtEl>
                                          <p:spTgt spid="11"/>
                                        </p:tgtEl>
                                        <p:attrNameLst>
                                          <p:attrName>ppt_h</p:attrName>
                                        </p:attrNameLst>
                                      </p:cBhvr>
                                      <p:tavLst>
                                        <p:tav tm="0">
                                          <p:val>
                                            <p:fltVal val="0"/>
                                          </p:val>
                                        </p:tav>
                                        <p:tav tm="100000">
                                          <p:val>
                                            <p:strVal val="#ppt_h"/>
                                          </p:val>
                                        </p:tav>
                                      </p:tavLst>
                                    </p:anim>
                                    <p:animEffect filter="fade" transition="in">
                                      <p:cBhvr>
                                        <p:cTn dur="500" id="36"/>
                                        <p:tgtEl>
                                          <p:spTgt spid="11"/>
                                        </p:tgtEl>
                                      </p:cBhvr>
                                    </p:animEffect>
                                    <p:anim calcmode="lin" valueType="num">
                                      <p:cBhvr>
                                        <p:cTn dur="500" fill="hold" id="37"/>
                                        <p:tgtEl>
                                          <p:spTgt spid="11"/>
                                        </p:tgtEl>
                                        <p:attrNameLst>
                                          <p:attrName>ppt_x</p:attrName>
                                        </p:attrNameLst>
                                      </p:cBhvr>
                                      <p:tavLst>
                                        <p:tav tm="0">
                                          <p:val>
                                            <p:fltVal val="0.5"/>
                                          </p:val>
                                        </p:tav>
                                        <p:tav tm="100000">
                                          <p:val>
                                            <p:strVal val="#ppt_x"/>
                                          </p:val>
                                        </p:tav>
                                      </p:tavLst>
                                    </p:anim>
                                    <p:anim calcmode="lin" valueType="num">
                                      <p:cBhvr>
                                        <p:cTn dur="500" fill="hold" id="38"/>
                                        <p:tgtEl>
                                          <p:spTgt spid="11"/>
                                        </p:tgtEl>
                                        <p:attrNameLst>
                                          <p:attrName>ppt_y</p:attrName>
                                        </p:attrNameLst>
                                      </p:cBhvr>
                                      <p:tavLst>
                                        <p:tav tm="0">
                                          <p:val>
                                            <p:fltVal val="0.5"/>
                                          </p:val>
                                        </p:tav>
                                        <p:tav tm="100000">
                                          <p:val>
                                            <p:strVal val="#ppt_y"/>
                                          </p:val>
                                        </p:tav>
                                      </p:tavLst>
                                    </p:anim>
                                  </p:childTnLst>
                                </p:cTn>
                              </p:par>
                              <p:par>
                                <p:cTn fill="hold" grpId="0" id="39" nodeType="withEffect" presetClass="entr" presetID="53" presetSubtype="0">
                                  <p:stCondLst>
                                    <p:cond delay="0"/>
                                  </p:stCondLst>
                                  <p:childTnLst>
                                    <p:set>
                                      <p:cBhvr>
                                        <p:cTn dur="1" fill="hold" id="40">
                                          <p:stCondLst>
                                            <p:cond delay="0"/>
                                          </p:stCondLst>
                                        </p:cTn>
                                        <p:tgtEl>
                                          <p:spTgt spid="12"/>
                                        </p:tgtEl>
                                        <p:attrNameLst>
                                          <p:attrName>style.visibility</p:attrName>
                                        </p:attrNameLst>
                                      </p:cBhvr>
                                      <p:to>
                                        <p:strVal val="visible"/>
                                      </p:to>
                                    </p:set>
                                    <p:anim calcmode="lin" valueType="num">
                                      <p:cBhvr>
                                        <p:cTn dur="500" fill="hold" id="41"/>
                                        <p:tgtEl>
                                          <p:spTgt spid="12"/>
                                        </p:tgtEl>
                                        <p:attrNameLst>
                                          <p:attrName>ppt_w</p:attrName>
                                        </p:attrNameLst>
                                      </p:cBhvr>
                                      <p:tavLst>
                                        <p:tav tm="0">
                                          <p:val>
                                            <p:fltVal val="0"/>
                                          </p:val>
                                        </p:tav>
                                        <p:tav tm="100000">
                                          <p:val>
                                            <p:strVal val="#ppt_w"/>
                                          </p:val>
                                        </p:tav>
                                      </p:tavLst>
                                    </p:anim>
                                    <p:anim calcmode="lin" valueType="num">
                                      <p:cBhvr>
                                        <p:cTn dur="500" fill="hold" id="42"/>
                                        <p:tgtEl>
                                          <p:spTgt spid="12"/>
                                        </p:tgtEl>
                                        <p:attrNameLst>
                                          <p:attrName>ppt_h</p:attrName>
                                        </p:attrNameLst>
                                      </p:cBhvr>
                                      <p:tavLst>
                                        <p:tav tm="0">
                                          <p:val>
                                            <p:fltVal val="0"/>
                                          </p:val>
                                        </p:tav>
                                        <p:tav tm="100000">
                                          <p:val>
                                            <p:strVal val="#ppt_h"/>
                                          </p:val>
                                        </p:tav>
                                      </p:tavLst>
                                    </p:anim>
                                    <p:animEffect filter="fade" transition="in">
                                      <p:cBhvr>
                                        <p:cTn dur="500" id="43"/>
                                        <p:tgtEl>
                                          <p:spTgt spid="12"/>
                                        </p:tgtEl>
                                      </p:cBhvr>
                                    </p:animEffect>
                                    <p:anim calcmode="lin" valueType="num">
                                      <p:cBhvr>
                                        <p:cTn dur="500" fill="hold" id="44"/>
                                        <p:tgtEl>
                                          <p:spTgt spid="12"/>
                                        </p:tgtEl>
                                        <p:attrNameLst>
                                          <p:attrName>ppt_x</p:attrName>
                                        </p:attrNameLst>
                                      </p:cBhvr>
                                      <p:tavLst>
                                        <p:tav tm="0">
                                          <p:val>
                                            <p:fltVal val="0.5"/>
                                          </p:val>
                                        </p:tav>
                                        <p:tav tm="100000">
                                          <p:val>
                                            <p:strVal val="#ppt_x"/>
                                          </p:val>
                                        </p:tav>
                                      </p:tavLst>
                                    </p:anim>
                                    <p:anim calcmode="lin" valueType="num">
                                      <p:cBhvr>
                                        <p:cTn dur="500" fill="hold" id="45"/>
                                        <p:tgtEl>
                                          <p:spTgt spid="12"/>
                                        </p:tgtEl>
                                        <p:attrNameLst>
                                          <p:attrName>ppt_y</p:attrName>
                                        </p:attrNameLst>
                                      </p:cBhvr>
                                      <p:tavLst>
                                        <p:tav tm="0">
                                          <p:val>
                                            <p:fltVal val="0.5"/>
                                          </p:val>
                                        </p:tav>
                                        <p:tav tm="100000">
                                          <p:val>
                                            <p:strVal val="#ppt_y"/>
                                          </p:val>
                                        </p:tav>
                                      </p:tavLst>
                                    </p:anim>
                                  </p:childTnLst>
                                </p:cTn>
                              </p:par>
                            </p:childTnLst>
                          </p:cTn>
                        </p:par>
                        <p:par>
                          <p:cTn fill="hold" id="46" nodeType="afterGroup">
                            <p:stCondLst>
                              <p:cond delay="1400"/>
                            </p:stCondLst>
                            <p:childTnLst>
                              <p:par>
                                <p:cTn fill="hold" id="47" nodeType="afterEffect" presetClass="entr" presetID="1" presetSubtype="0">
                                  <p:stCondLst>
                                    <p:cond delay="0"/>
                                  </p:stCondLst>
                                  <p:childTnLst>
                                    <p:set>
                                      <p:cBhvr>
                                        <p:cTn dur="1" fill="hold" id="48">
                                          <p:stCondLst>
                                            <p:cond delay="0"/>
                                          </p:stCondLst>
                                        </p:cTn>
                                        <p:tgtEl>
                                          <p:spTgt spid="2"/>
                                        </p:tgtEl>
                                        <p:attrNameLst>
                                          <p:attrName>style.visibility</p:attrName>
                                        </p:attrNameLst>
                                      </p:cBhvr>
                                      <p:to>
                                        <p:strVal val="visible"/>
                                      </p:to>
                                    </p:set>
                                  </p:childTnLst>
                                </p:cTn>
                              </p:par>
                              <p:par>
                                <p:cTn accel="50000" decel="50000" fill="hold" id="49" nodeType="withEffect" presetClass="path" presetID="56" presetSubtype="0">
                                  <p:stCondLst>
                                    <p:cond delay="0"/>
                                  </p:stCondLst>
                                  <p:childTnLst>
                                    <p:animMotion origin="layout" path="M 3.39058E-06 1.56337E-06 L 0.33398 0.24745" pathEditMode="relative" ptsTypes="AA" rAng="0">
                                      <p:cBhvr>
                                        <p:cTn dur="500" fill="hold" id="50" spd="-100000"/>
                                        <p:tgtEl>
                                          <p:spTgt spid="2"/>
                                        </p:tgtEl>
                                        <p:attrNameLst>
                                          <p:attrName>ppt_x</p:attrName>
                                          <p:attrName>ppt_y</p:attrName>
                                        </p:attrNameLst>
                                      </p:cBhvr>
                                      <p:rCtr x="16693" y="12373"/>
                                    </p:animMotion>
                                  </p:childTnLst>
                                </p:cTn>
                              </p:par>
                              <p:par>
                                <p:cTn fill="hold" id="51" nodeType="withEffect" presetClass="entr" presetID="1" presetSubtype="0">
                                  <p:stCondLst>
                                    <p:cond delay="0"/>
                                  </p:stCondLst>
                                  <p:childTnLst>
                                    <p:set>
                                      <p:cBhvr>
                                        <p:cTn dur="1" fill="hold" id="52">
                                          <p:stCondLst>
                                            <p:cond delay="0"/>
                                          </p:stCondLst>
                                        </p:cTn>
                                        <p:tgtEl>
                                          <p:spTgt spid="3"/>
                                        </p:tgtEl>
                                        <p:attrNameLst>
                                          <p:attrName>style.visibility</p:attrName>
                                        </p:attrNameLst>
                                      </p:cBhvr>
                                      <p:to>
                                        <p:strVal val="visible"/>
                                      </p:to>
                                    </p:set>
                                  </p:childTnLst>
                                </p:cTn>
                              </p:par>
                              <p:par>
                                <p:cTn accel="50000" decel="50000" fill="hold" id="53" nodeType="withEffect" presetClass="path" presetID="56" presetSubtype="0">
                                  <p:stCondLst>
                                    <p:cond delay="0"/>
                                  </p:stCondLst>
                                  <p:childTnLst>
                                    <p:animMotion origin="layout" path="M 1.2152E-06 1.56337E-06 L -0.0955 0.24745" pathEditMode="relative" ptsTypes="AA" rAng="0">
                                      <p:cBhvr>
                                        <p:cTn dur="500" fill="hold" id="54" spd="-100000"/>
                                        <p:tgtEl>
                                          <p:spTgt spid="3"/>
                                        </p:tgtEl>
                                        <p:attrNameLst>
                                          <p:attrName>ppt_x</p:attrName>
                                          <p:attrName>ppt_y</p:attrName>
                                        </p:attrNameLst>
                                      </p:cBhvr>
                                      <p:rCtr x="-4775" y="12373"/>
                                    </p:animMotion>
                                  </p:childTnLst>
                                </p:cTn>
                              </p:par>
                              <p:par>
                                <p:cTn fill="hold" id="55" nodeType="withEffect" presetClass="entr" presetID="1" presetSubtype="0">
                                  <p:stCondLst>
                                    <p:cond delay="0"/>
                                  </p:stCondLst>
                                  <p:childTnLst>
                                    <p:set>
                                      <p:cBhvr>
                                        <p:cTn dur="1" fill="hold" id="56">
                                          <p:stCondLst>
                                            <p:cond delay="0"/>
                                          </p:stCondLst>
                                        </p:cTn>
                                        <p:tgtEl>
                                          <p:spTgt spid="4"/>
                                        </p:tgtEl>
                                        <p:attrNameLst>
                                          <p:attrName>style.visibility</p:attrName>
                                        </p:attrNameLst>
                                      </p:cBhvr>
                                      <p:to>
                                        <p:strVal val="visible"/>
                                      </p:to>
                                    </p:set>
                                  </p:childTnLst>
                                </p:cTn>
                              </p:par>
                              <p:par>
                                <p:cTn accel="50000" decel="50000" fill="hold" id="57" nodeType="withEffect" presetClass="path" presetID="56" presetSubtype="0">
                                  <p:stCondLst>
                                    <p:cond delay="0"/>
                                  </p:stCondLst>
                                  <p:childTnLst>
                                    <p:animMotion origin="layout" path="M 3.39058E-06 3.92229E-06 L 0.33398 -0.2211" pathEditMode="relative" ptsTypes="AA" rAng="0">
                                      <p:cBhvr>
                                        <p:cTn dur="500" fill="hold" id="58" spd="-100000"/>
                                        <p:tgtEl>
                                          <p:spTgt spid="4"/>
                                        </p:tgtEl>
                                        <p:attrNameLst>
                                          <p:attrName>ppt_x</p:attrName>
                                          <p:attrName>ppt_y</p:attrName>
                                        </p:attrNameLst>
                                      </p:cBhvr>
                                      <p:rCtr x="16693" y="-11055"/>
                                    </p:animMotion>
                                  </p:childTnLst>
                                </p:cTn>
                              </p:par>
                              <p:par>
                                <p:cTn fill="hold" id="59" nodeType="withEffect" presetClass="entr" presetID="1" presetSubtype="0">
                                  <p:stCondLst>
                                    <p:cond delay="0"/>
                                  </p:stCondLst>
                                  <p:childTnLst>
                                    <p:set>
                                      <p:cBhvr>
                                        <p:cTn dur="1" fill="hold" id="60">
                                          <p:stCondLst>
                                            <p:cond delay="0"/>
                                          </p:stCondLst>
                                        </p:cTn>
                                        <p:tgtEl>
                                          <p:spTgt spid="5"/>
                                        </p:tgtEl>
                                        <p:attrNameLst>
                                          <p:attrName>style.visibility</p:attrName>
                                        </p:attrNameLst>
                                      </p:cBhvr>
                                      <p:to>
                                        <p:strVal val="visible"/>
                                      </p:to>
                                    </p:set>
                                  </p:childTnLst>
                                </p:cTn>
                              </p:par>
                              <p:par>
                                <p:cTn accel="50000" decel="50000" fill="hold" id="61" nodeType="withEffect" presetClass="path" presetID="56" presetSubtype="0">
                                  <p:stCondLst>
                                    <p:cond delay="0"/>
                                  </p:stCondLst>
                                  <p:childTnLst>
                                    <p:animMotion origin="layout" path="M 1.2152E-06 3.92229E-06 L -0.0955 -0.2211" pathEditMode="relative" ptsTypes="AA" rAng="0">
                                      <p:cBhvr>
                                        <p:cTn dur="500" fill="hold" id="62" spd="-100000"/>
                                        <p:tgtEl>
                                          <p:spTgt spid="5"/>
                                        </p:tgtEl>
                                        <p:attrNameLst>
                                          <p:attrName>ppt_x</p:attrName>
                                          <p:attrName>ppt_y</p:attrName>
                                        </p:attrNameLst>
                                      </p:cBhvr>
                                      <p:rCtr x="-4775" y="-11055"/>
                                    </p:animMotion>
                                  </p:childTnLst>
                                </p:cTn>
                              </p:par>
                            </p:childTnLst>
                          </p:cTn>
                        </p:par>
                        <p:par>
                          <p:cTn fill="hold" id="63" nodeType="afterGroup">
                            <p:stCondLst>
                              <p:cond delay="1900"/>
                            </p:stCondLst>
                            <p:childTnLst>
                              <p:par>
                                <p:cTn fill="hold" grpId="0" id="64" nodeType="afterEffect" presetClass="entr" presetID="22" presetSubtype="8">
                                  <p:stCondLst>
                                    <p:cond delay="0"/>
                                  </p:stCondLst>
                                  <p:childTnLst>
                                    <p:set>
                                      <p:cBhvr>
                                        <p:cTn dur="1" fill="hold" id="65">
                                          <p:stCondLst>
                                            <p:cond delay="0"/>
                                          </p:stCondLst>
                                        </p:cTn>
                                        <p:tgtEl>
                                          <p:spTgt spid="16"/>
                                        </p:tgtEl>
                                        <p:attrNameLst>
                                          <p:attrName>style.visibility</p:attrName>
                                        </p:attrNameLst>
                                      </p:cBhvr>
                                      <p:to>
                                        <p:strVal val="visible"/>
                                      </p:to>
                                    </p:set>
                                    <p:animEffect filter="wipe(left)" transition="in">
                                      <p:cBhvr>
                                        <p:cTn dur="500" id="66"/>
                                        <p:tgtEl>
                                          <p:spTgt spid="16"/>
                                        </p:tgtEl>
                                      </p:cBhvr>
                                    </p:animEffect>
                                  </p:childTnLst>
                                </p:cTn>
                              </p:par>
                            </p:childTnLst>
                          </p:cTn>
                        </p:par>
                        <p:par>
                          <p:cTn fill="hold" id="67" nodeType="afterGroup">
                            <p:stCondLst>
                              <p:cond delay="2400"/>
                            </p:stCondLst>
                            <p:childTnLst>
                              <p:par>
                                <p:cTn fill="hold" grpId="0" id="68" nodeType="afterEffect" presetClass="entr" presetID="22" presetSubtype="1">
                                  <p:stCondLst>
                                    <p:cond delay="0"/>
                                  </p:stCondLst>
                                  <p:childTnLst>
                                    <p:set>
                                      <p:cBhvr>
                                        <p:cTn dur="1" fill="hold" id="69">
                                          <p:stCondLst>
                                            <p:cond delay="0"/>
                                          </p:stCondLst>
                                        </p:cTn>
                                        <p:tgtEl>
                                          <p:spTgt spid="17"/>
                                        </p:tgtEl>
                                        <p:attrNameLst>
                                          <p:attrName>style.visibility</p:attrName>
                                        </p:attrNameLst>
                                      </p:cBhvr>
                                      <p:to>
                                        <p:strVal val="visible"/>
                                      </p:to>
                                    </p:set>
                                    <p:animEffect filter="wipe(up)" transition="in">
                                      <p:cBhvr>
                                        <p:cTn dur="500" id="70"/>
                                        <p:tgtEl>
                                          <p:spTgt spid="17"/>
                                        </p:tgtEl>
                                      </p:cBhvr>
                                    </p:animEffect>
                                  </p:childTnLst>
                                </p:cTn>
                              </p:par>
                            </p:childTnLst>
                          </p:cTn>
                        </p:par>
                        <p:par>
                          <p:cTn fill="hold" id="71" nodeType="afterGroup">
                            <p:stCondLst>
                              <p:cond delay="2900"/>
                            </p:stCondLst>
                            <p:childTnLst>
                              <p:par>
                                <p:cTn fill="hold" grpId="0" id="72" nodeType="afterEffect" presetClass="entr" presetID="22" presetSubtype="8">
                                  <p:stCondLst>
                                    <p:cond delay="0"/>
                                  </p:stCondLst>
                                  <p:childTnLst>
                                    <p:set>
                                      <p:cBhvr>
                                        <p:cTn dur="1" fill="hold" id="73">
                                          <p:stCondLst>
                                            <p:cond delay="0"/>
                                          </p:stCondLst>
                                        </p:cTn>
                                        <p:tgtEl>
                                          <p:spTgt spid="21"/>
                                        </p:tgtEl>
                                        <p:attrNameLst>
                                          <p:attrName>style.visibility</p:attrName>
                                        </p:attrNameLst>
                                      </p:cBhvr>
                                      <p:to>
                                        <p:strVal val="visible"/>
                                      </p:to>
                                    </p:set>
                                    <p:animEffect filter="wipe(left)" transition="in">
                                      <p:cBhvr>
                                        <p:cTn dur="500" id="74"/>
                                        <p:tgtEl>
                                          <p:spTgt spid="21"/>
                                        </p:tgtEl>
                                      </p:cBhvr>
                                    </p:animEffect>
                                  </p:childTnLst>
                                </p:cTn>
                              </p:par>
                            </p:childTnLst>
                          </p:cTn>
                        </p:par>
                        <p:par>
                          <p:cTn fill="hold" id="75" nodeType="afterGroup">
                            <p:stCondLst>
                              <p:cond delay="3400"/>
                            </p:stCondLst>
                            <p:childTnLst>
                              <p:par>
                                <p:cTn fill="hold" grpId="0" id="76" nodeType="afterEffect" presetClass="entr" presetID="22" presetSubtype="1">
                                  <p:stCondLst>
                                    <p:cond delay="0"/>
                                  </p:stCondLst>
                                  <p:childTnLst>
                                    <p:set>
                                      <p:cBhvr>
                                        <p:cTn dur="1" fill="hold" id="77">
                                          <p:stCondLst>
                                            <p:cond delay="0"/>
                                          </p:stCondLst>
                                        </p:cTn>
                                        <p:tgtEl>
                                          <p:spTgt spid="22"/>
                                        </p:tgtEl>
                                        <p:attrNameLst>
                                          <p:attrName>style.visibility</p:attrName>
                                        </p:attrNameLst>
                                      </p:cBhvr>
                                      <p:to>
                                        <p:strVal val="visible"/>
                                      </p:to>
                                    </p:set>
                                    <p:animEffect filter="wipe(up)" transition="in">
                                      <p:cBhvr>
                                        <p:cTn dur="500" id="78"/>
                                        <p:tgtEl>
                                          <p:spTgt spid="22"/>
                                        </p:tgtEl>
                                      </p:cBhvr>
                                    </p:animEffect>
                                  </p:childTnLst>
                                </p:cTn>
                              </p:par>
                            </p:childTnLst>
                          </p:cTn>
                        </p:par>
                        <p:par>
                          <p:cTn fill="hold" id="79" nodeType="afterGroup">
                            <p:stCondLst>
                              <p:cond delay="3900"/>
                            </p:stCondLst>
                            <p:childTnLst>
                              <p:par>
                                <p:cTn fill="hold" grpId="0" id="80" nodeType="afterEffect" presetClass="entr" presetID="22" presetSubtype="8">
                                  <p:stCondLst>
                                    <p:cond delay="0"/>
                                  </p:stCondLst>
                                  <p:childTnLst>
                                    <p:set>
                                      <p:cBhvr>
                                        <p:cTn dur="1" fill="hold" id="81">
                                          <p:stCondLst>
                                            <p:cond delay="0"/>
                                          </p:stCondLst>
                                        </p:cTn>
                                        <p:tgtEl>
                                          <p:spTgt spid="26"/>
                                        </p:tgtEl>
                                        <p:attrNameLst>
                                          <p:attrName>style.visibility</p:attrName>
                                        </p:attrNameLst>
                                      </p:cBhvr>
                                      <p:to>
                                        <p:strVal val="visible"/>
                                      </p:to>
                                    </p:set>
                                    <p:animEffect filter="wipe(left)" transition="in">
                                      <p:cBhvr>
                                        <p:cTn dur="500" id="82"/>
                                        <p:tgtEl>
                                          <p:spTgt spid="26"/>
                                        </p:tgtEl>
                                      </p:cBhvr>
                                    </p:animEffect>
                                  </p:childTnLst>
                                </p:cTn>
                              </p:par>
                            </p:childTnLst>
                          </p:cTn>
                        </p:par>
                        <p:par>
                          <p:cTn fill="hold" id="83" nodeType="afterGroup">
                            <p:stCondLst>
                              <p:cond delay="4400"/>
                            </p:stCondLst>
                            <p:childTnLst>
                              <p:par>
                                <p:cTn fill="hold" grpId="0" id="84" nodeType="afterEffect" presetClass="entr" presetID="22" presetSubtype="1">
                                  <p:stCondLst>
                                    <p:cond delay="0"/>
                                  </p:stCondLst>
                                  <p:childTnLst>
                                    <p:set>
                                      <p:cBhvr>
                                        <p:cTn dur="1" fill="hold" id="85">
                                          <p:stCondLst>
                                            <p:cond delay="0"/>
                                          </p:stCondLst>
                                        </p:cTn>
                                        <p:tgtEl>
                                          <p:spTgt spid="27"/>
                                        </p:tgtEl>
                                        <p:attrNameLst>
                                          <p:attrName>style.visibility</p:attrName>
                                        </p:attrNameLst>
                                      </p:cBhvr>
                                      <p:to>
                                        <p:strVal val="visible"/>
                                      </p:to>
                                    </p:set>
                                    <p:animEffect filter="wipe(up)" transition="in">
                                      <p:cBhvr>
                                        <p:cTn dur="500" id="86"/>
                                        <p:tgtEl>
                                          <p:spTgt spid="27"/>
                                        </p:tgtEl>
                                      </p:cBhvr>
                                    </p:animEffect>
                                  </p:childTnLst>
                                </p:cTn>
                              </p:par>
                            </p:childTnLst>
                          </p:cTn>
                        </p:par>
                        <p:par>
                          <p:cTn fill="hold" id="87" nodeType="afterGroup">
                            <p:stCondLst>
                              <p:cond delay="4900"/>
                            </p:stCondLst>
                            <p:childTnLst>
                              <p:par>
                                <p:cTn fill="hold" grpId="0" id="88" nodeType="afterEffect" presetClass="entr" presetID="22" presetSubtype="8">
                                  <p:stCondLst>
                                    <p:cond delay="0"/>
                                  </p:stCondLst>
                                  <p:childTnLst>
                                    <p:set>
                                      <p:cBhvr>
                                        <p:cTn dur="1" fill="hold" id="89">
                                          <p:stCondLst>
                                            <p:cond delay="0"/>
                                          </p:stCondLst>
                                        </p:cTn>
                                        <p:tgtEl>
                                          <p:spTgt spid="31"/>
                                        </p:tgtEl>
                                        <p:attrNameLst>
                                          <p:attrName>style.visibility</p:attrName>
                                        </p:attrNameLst>
                                      </p:cBhvr>
                                      <p:to>
                                        <p:strVal val="visible"/>
                                      </p:to>
                                    </p:set>
                                    <p:animEffect filter="wipe(left)" transition="in">
                                      <p:cBhvr>
                                        <p:cTn dur="500" id="90"/>
                                        <p:tgtEl>
                                          <p:spTgt spid="31"/>
                                        </p:tgtEl>
                                      </p:cBhvr>
                                    </p:animEffect>
                                  </p:childTnLst>
                                </p:cTn>
                              </p:par>
                            </p:childTnLst>
                          </p:cTn>
                        </p:par>
                        <p:par>
                          <p:cTn fill="hold" id="91" nodeType="afterGroup">
                            <p:stCondLst>
                              <p:cond delay="5400"/>
                            </p:stCondLst>
                            <p:childTnLst>
                              <p:par>
                                <p:cTn fill="hold" grpId="0" id="92" nodeType="afterEffect" presetClass="entr" presetID="22" presetSubtype="1">
                                  <p:stCondLst>
                                    <p:cond delay="0"/>
                                  </p:stCondLst>
                                  <p:childTnLst>
                                    <p:set>
                                      <p:cBhvr>
                                        <p:cTn dur="1" fill="hold" id="93">
                                          <p:stCondLst>
                                            <p:cond delay="0"/>
                                          </p:stCondLst>
                                        </p:cTn>
                                        <p:tgtEl>
                                          <p:spTgt spid="32"/>
                                        </p:tgtEl>
                                        <p:attrNameLst>
                                          <p:attrName>style.visibility</p:attrName>
                                        </p:attrNameLst>
                                      </p:cBhvr>
                                      <p:to>
                                        <p:strVal val="visible"/>
                                      </p:to>
                                    </p:set>
                                    <p:animEffect filter="wipe(up)" transition="in">
                                      <p:cBhvr>
                                        <p:cTn dur="500" id="94"/>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2"/>
      <p:bldP grpId="0" spid="16"/>
      <p:bldP grpId="0" spid="17"/>
      <p:bldP grpId="0" spid="21"/>
      <p:bldP grpId="0" spid="22"/>
      <p:bldP grpId="0" spid="26"/>
      <p:bldP grpId="0" spid="27"/>
      <p:bldP grpId="0" spid="31"/>
      <p:bldP grpId="0" spid="32"/>
      <p:bldP grpId="0" spid="33"/>
      <p:bldP grpId="0" spid="34"/>
      <p:bldP grpId="1" spid="34"/>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3">
            <a:lum/>
          </a:blip>
          <a:stretch>
            <a:fillRect b="-3000" t="-3000"/>
          </a:stretch>
        </a:blipFill>
        <a:effectLst/>
      </p:bgPr>
    </p:bg>
    <p:spTree>
      <p:nvGrpSpPr>
        <p:cNvPr id="1" name=""/>
        <p:cNvGrpSpPr/>
        <p:nvPr/>
      </p:nvGrpSpPr>
      <p:grpSpPr>
        <a:xfrm>
          <a:off x="0" y="0"/>
          <a:ext cx="0" cy="0"/>
        </a:xfrm>
      </p:grpSpPr>
      <p:sp>
        <p:nvSpPr>
          <p:cNvPr id="5" name="Rectangle 5"/>
          <p:cNvSpPr>
            <a:spLocks noChangeArrowheads="1"/>
          </p:cNvSpPr>
          <p:nvPr/>
        </p:nvSpPr>
        <p:spPr bwMode="auto">
          <a:xfrm>
            <a:off x="1" y="2164258"/>
            <a:ext cx="2714005" cy="2529487"/>
          </a:xfrm>
          <a:prstGeom prst="rect">
            <a:avLst/>
          </a:prstGeom>
          <a:solidFill>
            <a:schemeClr val="accent4"/>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13" name="Oval 9"/>
          <p:cNvSpPr>
            <a:spLocks noChangeArrowheads="1"/>
          </p:cNvSpPr>
          <p:nvPr/>
        </p:nvSpPr>
        <p:spPr bwMode="auto">
          <a:xfrm>
            <a:off x="821253" y="2852936"/>
            <a:ext cx="1100664" cy="1108515"/>
          </a:xfrm>
          <a:prstGeom prst="ellipse">
            <a:avLst/>
          </a:prstGeom>
          <a:solidFill>
            <a:srgbClr val="FFFFFF"/>
          </a:solidFill>
          <a:ln cap="flat" w="10">
            <a:solidFill>
              <a:srgbClr val="FFFFFF"/>
            </a:solidFill>
            <a:prstDash val="solid"/>
            <a:miter lim="800000"/>
          </a:ln>
        </p:spPr>
        <p:txBody>
          <a:bodyPr anchor="t" anchorCtr="0" bIns="45717" compatLnSpc="1" lIns="91434" numCol="1" rIns="91434" tIns="45717" vert="horz" wrap="square">
            <a:prstTxWarp prst="textNoShape">
              <a:avLst/>
            </a:prstTxWarp>
          </a:bodyPr>
          <a:lstStyle/>
          <a:p>
            <a:endParaRPr altLang="en-US" lang="zh-CN"/>
          </a:p>
        </p:txBody>
      </p:sp>
      <p:sp>
        <p:nvSpPr>
          <p:cNvPr id="43" name="TextBox 42"/>
          <p:cNvSpPr txBox="1"/>
          <p:nvPr/>
        </p:nvSpPr>
        <p:spPr>
          <a:xfrm>
            <a:off x="2864201" y="3576600"/>
            <a:ext cx="6690565" cy="1127754"/>
          </a:xfrm>
          <a:prstGeom prst="rect">
            <a:avLst/>
          </a:prstGeom>
          <a:noFill/>
        </p:spPr>
        <p:txBody>
          <a:bodyPr bIns="45717" lIns="91434" rIns="91434" rtlCol="0" tIns="45717" wrap="square">
            <a:spAutoFit/>
          </a:bodyPr>
          <a:lstStyle>
            <a:defPPr>
              <a:defRPr lang="zh-CN"/>
            </a:defPPr>
            <a:lvl1pPr>
              <a:defRPr b="1" sz="6800">
                <a:solidFill>
                  <a:schemeClr val="accent1"/>
                </a:solidFill>
                <a:latin typeface="+mj-ea"/>
                <a:ea typeface="+mj-ea"/>
              </a:defRPr>
            </a:lvl1pPr>
          </a:lstStyle>
          <a:p>
            <a:r>
              <a:rPr altLang="en-US" lang="zh-CN" smtClean="0"/>
              <a:t>工作规划和展望</a:t>
            </a:r>
          </a:p>
        </p:txBody>
      </p:sp>
      <p:sp>
        <p:nvSpPr>
          <p:cNvPr id="44" name="TextBox 43"/>
          <p:cNvSpPr txBox="1"/>
          <p:nvPr/>
        </p:nvSpPr>
        <p:spPr>
          <a:xfrm>
            <a:off x="2905825" y="2780315"/>
            <a:ext cx="1595958" cy="640074"/>
          </a:xfrm>
          <a:prstGeom prst="rect">
            <a:avLst/>
          </a:prstGeom>
          <a:noFill/>
        </p:spPr>
        <p:txBody>
          <a:bodyPr bIns="45717" lIns="91434" rIns="91434" rtlCol="0" tIns="45717" wrap="square">
            <a:spAutoFit/>
          </a:bodyPr>
          <a:lstStyle/>
          <a:p>
            <a:r>
              <a:rPr altLang="zh-CN" lang="en-US" sz="3600">
                <a:solidFill>
                  <a:schemeClr val="accent1"/>
                </a:solidFill>
                <a:latin typeface="+mn-ea"/>
                <a:ea typeface="+mn-ea"/>
              </a:rPr>
              <a:t>Part 4</a:t>
            </a:r>
          </a:p>
        </p:txBody>
      </p:sp>
      <p:sp>
        <p:nvSpPr>
          <p:cNvPr id="9" name="Freeform 11"/>
          <p:cNvSpPr>
            <a:spLocks noEditPoints="1"/>
          </p:cNvSpPr>
          <p:nvPr/>
        </p:nvSpPr>
        <p:spPr bwMode="auto">
          <a:xfrm>
            <a:off x="1030776" y="3040874"/>
            <a:ext cx="681620" cy="732639"/>
          </a:xfrm>
          <a:custGeom>
            <a:gdLst>
              <a:gd fmla="*/ 203 w 675" name="T0"/>
              <a:gd fmla="*/ 110 h 720" name="T1"/>
              <a:gd fmla="*/ 442 w 675" name="T2"/>
              <a:gd fmla="*/ 80 h 720" name="T3"/>
              <a:gd fmla="*/ 356 w 675" name="T4"/>
              <a:gd fmla="*/ 50 h 720" name="T5"/>
              <a:gd fmla="*/ 258 w 675" name="T6"/>
              <a:gd fmla="*/ 50 h 720" name="T7"/>
              <a:gd fmla="*/ 172 w 675" name="T8"/>
              <a:gd fmla="*/ 80 h 720" name="T9"/>
              <a:gd fmla="*/ 555 w 675" name="T10"/>
              <a:gd fmla="*/ 624 h 720" name="T11"/>
              <a:gd fmla="*/ 564 w 675" name="T12"/>
              <a:gd fmla="*/ 602 h 720" name="T13"/>
              <a:gd fmla="*/ 526 w 675" name="T14"/>
              <a:gd fmla="*/ 467 h 720" name="T15"/>
              <a:gd fmla="*/ 500 w 675" name="T16"/>
              <a:gd fmla="*/ 467 h 720" name="T17"/>
              <a:gd fmla="*/ 501 w 675" name="T18"/>
              <a:gd fmla="*/ 571 h 720" name="T19"/>
              <a:gd fmla="*/ 501 w 675" name="T20"/>
              <a:gd fmla="*/ 573 h 720" name="T21"/>
              <a:gd fmla="*/ 502 w 675" name="T22"/>
              <a:gd fmla="*/ 576 h 720" name="T23"/>
              <a:gd fmla="*/ 504 w 675" name="T24"/>
              <a:gd fmla="*/ 578 h 720" name="T25"/>
              <a:gd fmla="*/ 642 w 675" name="T26"/>
              <a:gd fmla="*/ 475 h 720" name="T27"/>
              <a:gd fmla="*/ 513 w 675" name="T28"/>
              <a:gd fmla="*/ 407 h 720" name="T29"/>
              <a:gd fmla="*/ 484 w 675" name="T30"/>
              <a:gd fmla="*/ 717 h 720" name="T31"/>
              <a:gd fmla="*/ 667 w 675" name="T32"/>
              <a:gd fmla="*/ 593 h 720" name="T33"/>
              <a:gd fmla="*/ 643 w 675" name="T34"/>
              <a:gd fmla="*/ 588 h 720" name="T35"/>
              <a:gd fmla="*/ 513 w 675" name="T36"/>
              <a:gd fmla="*/ 696 h 720" name="T37"/>
              <a:gd fmla="*/ 383 w 675" name="T38"/>
              <a:gd fmla="*/ 538 h 720" name="T39"/>
              <a:gd fmla="*/ 538 w 675" name="T40"/>
              <a:gd fmla="*/ 433 h 720" name="T41"/>
              <a:gd fmla="*/ 643 w 675" name="T42"/>
              <a:gd fmla="*/ 588 h 720" name="T43"/>
              <a:gd fmla="*/ 226 w 675" name="T44"/>
              <a:gd fmla="*/ 587 h 720" name="T45"/>
              <a:gd fmla="*/ 386 w 675" name="T46"/>
              <a:gd fmla="*/ 428 h 720" name="T47"/>
              <a:gd fmla="*/ 419 w 675" name="T48"/>
              <a:gd fmla="*/ 403 h 720" name="T49"/>
              <a:gd fmla="*/ 582 w 675" name="T50"/>
              <a:gd fmla="*/ 244 h 720" name="T51"/>
              <a:gd fmla="*/ 589 w 675" name="T52"/>
              <a:gd fmla="*/ 394 h 720" name="T53"/>
              <a:gd fmla="*/ 614 w 675" name="T54"/>
              <a:gd fmla="*/ 403 h 720" name="T55"/>
              <a:gd fmla="*/ 614 w 675" name="T56"/>
              <a:gd fmla="*/ 166 h 720" name="T57"/>
              <a:gd fmla="*/ 32 w 675" name="T58"/>
              <a:gd fmla="*/ 134 h 720" name="T59"/>
              <a:gd fmla="*/ 0 w 675" name="T60"/>
              <a:gd fmla="*/ 251 h 720" name="T61"/>
              <a:gd fmla="*/ 0 w 675" name="T62"/>
              <a:gd fmla="*/ 428 h 720" name="T63"/>
              <a:gd fmla="*/ 0 w 675" name="T64"/>
              <a:gd fmla="*/ 599 h 720" name="T65"/>
              <a:gd fmla="*/ 340 w 675" name="T66"/>
              <a:gd fmla="*/ 631 h 720" name="T67"/>
              <a:gd fmla="*/ 25 w 675" name="T68"/>
              <a:gd fmla="*/ 251 h 720" name="T69"/>
              <a:gd fmla="*/ 32 w 675" name="T70"/>
              <a:gd fmla="*/ 244 h 720" name="T71"/>
              <a:gd fmla="*/ 201 w 675" name="T72"/>
              <a:gd fmla="*/ 403 h 720" name="T73"/>
              <a:gd fmla="*/ 25 w 675" name="T74"/>
              <a:gd fmla="*/ 251 h 720" name="T75"/>
              <a:gd fmla="*/ 201 w 675" name="T76"/>
              <a:gd fmla="*/ 428 h 720" name="T77"/>
              <a:gd fmla="*/ 32 w 675" name="T78"/>
              <a:gd fmla="*/ 587 h 720" name="T79"/>
              <a:gd fmla="*/ 25 w 675" name="T80"/>
              <a:gd fmla="*/ 428 h 720" name="T81"/>
              <a:gd fmla="*/ 226 w 675" name="T82"/>
              <a:gd fmla="*/ 403 h 720" name="T83"/>
              <a:gd fmla="*/ 226 w 675" name="T84"/>
              <a:gd fmla="*/ 244 h 720" name="T85"/>
              <a:gd fmla="*/ 394 w 675" name="T86"/>
              <a:gd fmla="*/ 403 h 720" name="T87"/>
              <a:gd fmla="*/ 406 w 675" name="T88"/>
              <a:gd fmla="*/ 166 h 720" name="T89"/>
              <a:gd fmla="*/ 428 w 675" name="T90"/>
              <a:gd fmla="*/ 188 h 720" name="T91"/>
              <a:gd fmla="*/ 385 w 675" name="T92"/>
              <a:gd fmla="*/ 188 h 720" name="T93"/>
              <a:gd fmla="*/ 213 w 675" name="T94"/>
              <a:gd fmla="*/ 166 h 720" name="T95"/>
              <a:gd fmla="*/ 235 w 675" name="T96"/>
              <a:gd fmla="*/ 188 h 720" name="T97"/>
              <a:gd fmla="*/ 192 w 675" name="T98"/>
              <a:gd fmla="*/ 188 h 720"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20" w="675">
                <a:moveTo>
                  <a:pt x="172" y="80"/>
                </a:moveTo>
                <a:cubicBezTo>
                  <a:pt x="172" y="97"/>
                  <a:pt x="186" y="110"/>
                  <a:pt x="203" y="110"/>
                </a:cubicBezTo>
                <a:lnTo>
                  <a:pt x="411" y="110"/>
                </a:lnTo>
                <a:cubicBezTo>
                  <a:pt x="428" y="110"/>
                  <a:pt x="442" y="97"/>
                  <a:pt x="442" y="80"/>
                </a:cubicBezTo>
                <a:cubicBezTo>
                  <a:pt x="442" y="63"/>
                  <a:pt x="428" y="50"/>
                  <a:pt x="411" y="50"/>
                </a:cubicBezTo>
                <a:lnTo>
                  <a:pt x="356" y="50"/>
                </a:lnTo>
                <a:cubicBezTo>
                  <a:pt x="356" y="22"/>
                  <a:pt x="334" y="0"/>
                  <a:pt x="307" y="0"/>
                </a:cubicBezTo>
                <a:cubicBezTo>
                  <a:pt x="280" y="0"/>
                  <a:pt x="258" y="22"/>
                  <a:pt x="258" y="50"/>
                </a:cubicBezTo>
                <a:lnTo>
                  <a:pt x="203" y="50"/>
                </a:lnTo>
                <a:cubicBezTo>
                  <a:pt x="186" y="50"/>
                  <a:pt x="172" y="63"/>
                  <a:pt x="172" y="80"/>
                </a:cubicBezTo>
                <a:close/>
                <a:moveTo>
                  <a:pt x="546" y="620"/>
                </a:moveTo>
                <a:cubicBezTo>
                  <a:pt x="549" y="622"/>
                  <a:pt x="552" y="624"/>
                  <a:pt x="555" y="624"/>
                </a:cubicBezTo>
                <a:cubicBezTo>
                  <a:pt x="558" y="624"/>
                  <a:pt x="562" y="622"/>
                  <a:pt x="564" y="620"/>
                </a:cubicBezTo>
                <a:cubicBezTo>
                  <a:pt x="569" y="615"/>
                  <a:pt x="569" y="607"/>
                  <a:pt x="564" y="602"/>
                </a:cubicBezTo>
                <a:lnTo>
                  <a:pt x="526" y="563"/>
                </a:lnTo>
                <a:lnTo>
                  <a:pt x="526" y="467"/>
                </a:lnTo>
                <a:cubicBezTo>
                  <a:pt x="526" y="460"/>
                  <a:pt x="520" y="455"/>
                  <a:pt x="513" y="455"/>
                </a:cubicBezTo>
                <a:cubicBezTo>
                  <a:pt x="506" y="455"/>
                  <a:pt x="500" y="460"/>
                  <a:pt x="500" y="467"/>
                </a:cubicBezTo>
                <a:lnTo>
                  <a:pt x="500" y="569"/>
                </a:lnTo>
                <a:cubicBezTo>
                  <a:pt x="500" y="570"/>
                  <a:pt x="500" y="570"/>
                  <a:pt x="501" y="571"/>
                </a:cubicBezTo>
                <a:cubicBezTo>
                  <a:pt x="501" y="572"/>
                  <a:pt x="501" y="572"/>
                  <a:pt x="501" y="572"/>
                </a:cubicBezTo>
                <a:cubicBezTo>
                  <a:pt x="501" y="573"/>
                  <a:pt x="501" y="573"/>
                  <a:pt x="501" y="573"/>
                </a:cubicBezTo>
                <a:cubicBezTo>
                  <a:pt x="502" y="574"/>
                  <a:pt x="502" y="574"/>
                  <a:pt x="502" y="575"/>
                </a:cubicBezTo>
                <a:cubicBezTo>
                  <a:pt x="502" y="575"/>
                  <a:pt x="502" y="575"/>
                  <a:pt x="502" y="576"/>
                </a:cubicBezTo>
                <a:cubicBezTo>
                  <a:pt x="503" y="576"/>
                  <a:pt x="503" y="577"/>
                  <a:pt x="504" y="577"/>
                </a:cubicBezTo>
                <a:cubicBezTo>
                  <a:pt x="504" y="577"/>
                  <a:pt x="504" y="578"/>
                  <a:pt x="504" y="578"/>
                </a:cubicBezTo>
                <a:lnTo>
                  <a:pt x="546" y="620"/>
                </a:lnTo>
                <a:close/>
                <a:moveTo>
                  <a:pt x="642" y="475"/>
                </a:moveTo>
                <a:cubicBezTo>
                  <a:pt x="619" y="441"/>
                  <a:pt x="583" y="417"/>
                  <a:pt x="542" y="410"/>
                </a:cubicBezTo>
                <a:cubicBezTo>
                  <a:pt x="533" y="408"/>
                  <a:pt x="523" y="407"/>
                  <a:pt x="513" y="407"/>
                </a:cubicBezTo>
                <a:cubicBezTo>
                  <a:pt x="438" y="407"/>
                  <a:pt x="373" y="460"/>
                  <a:pt x="359" y="534"/>
                </a:cubicBezTo>
                <a:cubicBezTo>
                  <a:pt x="343" y="619"/>
                  <a:pt x="399" y="701"/>
                  <a:pt x="484" y="717"/>
                </a:cubicBezTo>
                <a:cubicBezTo>
                  <a:pt x="493" y="719"/>
                  <a:pt x="503" y="720"/>
                  <a:pt x="513" y="720"/>
                </a:cubicBezTo>
                <a:cubicBezTo>
                  <a:pt x="588" y="720"/>
                  <a:pt x="653" y="666"/>
                  <a:pt x="667" y="593"/>
                </a:cubicBezTo>
                <a:cubicBezTo>
                  <a:pt x="675" y="552"/>
                  <a:pt x="666" y="510"/>
                  <a:pt x="642" y="475"/>
                </a:cubicBezTo>
                <a:close/>
                <a:moveTo>
                  <a:pt x="643" y="588"/>
                </a:moveTo>
                <a:lnTo>
                  <a:pt x="643" y="588"/>
                </a:lnTo>
                <a:cubicBezTo>
                  <a:pt x="631" y="650"/>
                  <a:pt x="576" y="696"/>
                  <a:pt x="513" y="696"/>
                </a:cubicBezTo>
                <a:cubicBezTo>
                  <a:pt x="505" y="696"/>
                  <a:pt x="496" y="695"/>
                  <a:pt x="488" y="693"/>
                </a:cubicBezTo>
                <a:cubicBezTo>
                  <a:pt x="416" y="680"/>
                  <a:pt x="369" y="610"/>
                  <a:pt x="383" y="538"/>
                </a:cubicBezTo>
                <a:cubicBezTo>
                  <a:pt x="395" y="476"/>
                  <a:pt x="449" y="431"/>
                  <a:pt x="513" y="431"/>
                </a:cubicBezTo>
                <a:cubicBezTo>
                  <a:pt x="521" y="431"/>
                  <a:pt x="529" y="432"/>
                  <a:pt x="538" y="433"/>
                </a:cubicBezTo>
                <a:cubicBezTo>
                  <a:pt x="573" y="440"/>
                  <a:pt x="603" y="460"/>
                  <a:pt x="622" y="489"/>
                </a:cubicBezTo>
                <a:cubicBezTo>
                  <a:pt x="642" y="518"/>
                  <a:pt x="650" y="553"/>
                  <a:pt x="643" y="588"/>
                </a:cubicBezTo>
                <a:close/>
                <a:moveTo>
                  <a:pt x="329" y="587"/>
                </a:moveTo>
                <a:lnTo>
                  <a:pt x="226" y="587"/>
                </a:lnTo>
                <a:lnTo>
                  <a:pt x="226" y="428"/>
                </a:lnTo>
                <a:lnTo>
                  <a:pt x="386" y="428"/>
                </a:lnTo>
                <a:cubicBezTo>
                  <a:pt x="396" y="418"/>
                  <a:pt x="407" y="410"/>
                  <a:pt x="419" y="403"/>
                </a:cubicBezTo>
                <a:lnTo>
                  <a:pt x="419" y="403"/>
                </a:lnTo>
                <a:lnTo>
                  <a:pt x="419" y="244"/>
                </a:lnTo>
                <a:lnTo>
                  <a:pt x="582" y="244"/>
                </a:lnTo>
                <a:cubicBezTo>
                  <a:pt x="586" y="244"/>
                  <a:pt x="589" y="247"/>
                  <a:pt x="589" y="251"/>
                </a:cubicBezTo>
                <a:lnTo>
                  <a:pt x="589" y="394"/>
                </a:lnTo>
                <a:cubicBezTo>
                  <a:pt x="598" y="398"/>
                  <a:pt x="606" y="403"/>
                  <a:pt x="614" y="408"/>
                </a:cubicBezTo>
                <a:lnTo>
                  <a:pt x="614" y="403"/>
                </a:lnTo>
                <a:lnTo>
                  <a:pt x="614" y="251"/>
                </a:lnTo>
                <a:lnTo>
                  <a:pt x="614" y="166"/>
                </a:lnTo>
                <a:cubicBezTo>
                  <a:pt x="614" y="148"/>
                  <a:pt x="600" y="134"/>
                  <a:pt x="582" y="134"/>
                </a:cubicBezTo>
                <a:lnTo>
                  <a:pt x="32" y="134"/>
                </a:lnTo>
                <a:cubicBezTo>
                  <a:pt x="14" y="134"/>
                  <a:pt x="0" y="148"/>
                  <a:pt x="0" y="166"/>
                </a:cubicBezTo>
                <a:lnTo>
                  <a:pt x="0" y="251"/>
                </a:lnTo>
                <a:lnTo>
                  <a:pt x="0" y="403"/>
                </a:lnTo>
                <a:lnTo>
                  <a:pt x="0" y="428"/>
                </a:lnTo>
                <a:lnTo>
                  <a:pt x="0" y="580"/>
                </a:lnTo>
                <a:lnTo>
                  <a:pt x="0" y="599"/>
                </a:lnTo>
                <a:cubicBezTo>
                  <a:pt x="0" y="617"/>
                  <a:pt x="14" y="631"/>
                  <a:pt x="32" y="631"/>
                </a:cubicBezTo>
                <a:lnTo>
                  <a:pt x="340" y="631"/>
                </a:lnTo>
                <a:cubicBezTo>
                  <a:pt x="334" y="617"/>
                  <a:pt x="330" y="602"/>
                  <a:pt x="329" y="587"/>
                </a:cubicBezTo>
                <a:close/>
                <a:moveTo>
                  <a:pt x="25" y="251"/>
                </a:moveTo>
                <a:lnTo>
                  <a:pt x="25" y="251"/>
                </a:lnTo>
                <a:cubicBezTo>
                  <a:pt x="25" y="247"/>
                  <a:pt x="28" y="244"/>
                  <a:pt x="32" y="244"/>
                </a:cubicBezTo>
                <a:lnTo>
                  <a:pt x="201" y="244"/>
                </a:lnTo>
                <a:lnTo>
                  <a:pt x="201" y="403"/>
                </a:lnTo>
                <a:lnTo>
                  <a:pt x="25" y="403"/>
                </a:lnTo>
                <a:lnTo>
                  <a:pt x="25" y="251"/>
                </a:lnTo>
                <a:close/>
                <a:moveTo>
                  <a:pt x="201" y="428"/>
                </a:moveTo>
                <a:lnTo>
                  <a:pt x="201" y="428"/>
                </a:lnTo>
                <a:lnTo>
                  <a:pt x="201" y="587"/>
                </a:lnTo>
                <a:lnTo>
                  <a:pt x="32" y="587"/>
                </a:lnTo>
                <a:cubicBezTo>
                  <a:pt x="28" y="587"/>
                  <a:pt x="25" y="584"/>
                  <a:pt x="25" y="580"/>
                </a:cubicBezTo>
                <a:lnTo>
                  <a:pt x="25" y="428"/>
                </a:lnTo>
                <a:lnTo>
                  <a:pt x="201" y="428"/>
                </a:lnTo>
                <a:close/>
                <a:moveTo>
                  <a:pt x="226" y="403"/>
                </a:moveTo>
                <a:lnTo>
                  <a:pt x="226" y="403"/>
                </a:lnTo>
                <a:lnTo>
                  <a:pt x="226" y="244"/>
                </a:lnTo>
                <a:lnTo>
                  <a:pt x="394" y="244"/>
                </a:lnTo>
                <a:lnTo>
                  <a:pt x="394" y="403"/>
                </a:lnTo>
                <a:lnTo>
                  <a:pt x="226" y="403"/>
                </a:lnTo>
                <a:close/>
                <a:moveTo>
                  <a:pt x="406" y="166"/>
                </a:moveTo>
                <a:lnTo>
                  <a:pt x="406" y="166"/>
                </a:lnTo>
                <a:cubicBezTo>
                  <a:pt x="418" y="166"/>
                  <a:pt x="428" y="176"/>
                  <a:pt x="428" y="188"/>
                </a:cubicBezTo>
                <a:cubicBezTo>
                  <a:pt x="428" y="200"/>
                  <a:pt x="418" y="209"/>
                  <a:pt x="406" y="209"/>
                </a:cubicBezTo>
                <a:cubicBezTo>
                  <a:pt x="394" y="209"/>
                  <a:pt x="385" y="200"/>
                  <a:pt x="385" y="188"/>
                </a:cubicBezTo>
                <a:cubicBezTo>
                  <a:pt x="385" y="176"/>
                  <a:pt x="394" y="166"/>
                  <a:pt x="406" y="166"/>
                </a:cubicBezTo>
                <a:close/>
                <a:moveTo>
                  <a:pt x="213" y="166"/>
                </a:moveTo>
                <a:lnTo>
                  <a:pt x="213" y="166"/>
                </a:lnTo>
                <a:cubicBezTo>
                  <a:pt x="225" y="166"/>
                  <a:pt x="235" y="176"/>
                  <a:pt x="235" y="188"/>
                </a:cubicBezTo>
                <a:cubicBezTo>
                  <a:pt x="235" y="200"/>
                  <a:pt x="225" y="209"/>
                  <a:pt x="213" y="209"/>
                </a:cubicBezTo>
                <a:cubicBezTo>
                  <a:pt x="201" y="209"/>
                  <a:pt x="192" y="200"/>
                  <a:pt x="192" y="188"/>
                </a:cubicBezTo>
                <a:cubicBezTo>
                  <a:pt x="192" y="176"/>
                  <a:pt x="201" y="166"/>
                  <a:pt x="213" y="166"/>
                </a:cubicBezTo>
                <a:close/>
              </a:path>
            </a:pathLst>
          </a:custGeom>
          <a:solidFill>
            <a:schemeClr val="accent4"/>
          </a:solidFill>
          <a:ln>
            <a:noFill/>
          </a:ln>
        </p:spPr>
        <p:txBody>
          <a:bodyPr anchor="t" anchorCtr="0" bIns="45717" compatLnSpc="1" lIns="91434" numCol="1" rIns="91434" tIns="45717" vert="horz" wrap="square">
            <a:prstTxWarp prst="textNoShape">
              <a:avLst/>
            </a:prstTxWarp>
          </a:bodyPr>
          <a:lstStyle/>
          <a:p>
            <a:endParaRPr altLang="en-US" lang="zh-CN"/>
          </a:p>
        </p:txBody>
      </p:sp>
    </p:spTree>
    <p:extLst>
      <p:ext uri="{BB962C8B-B14F-4D97-AF65-F5344CB8AC3E}">
        <p14:creationId val="528015512"/>
      </p:ext>
    </p:extLst>
  </p:cSld>
  <p:clrMapOvr>
    <a:masterClrMapping/>
  </p:clrMapOvr>
  <p:transition advTm="4677"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13"/>
                                        </p:tgtEl>
                                        <p:attrNameLst>
                                          <p:attrName>style.visibility</p:attrName>
                                        </p:attrNameLst>
                                      </p:cBhvr>
                                      <p:to>
                                        <p:strVal val="visible"/>
                                      </p:to>
                                    </p:set>
                                    <p:anim calcmode="lin" valueType="num">
                                      <p:cBhvr>
                                        <p:cTn dur="500" fill="hold" id="11"/>
                                        <p:tgtEl>
                                          <p:spTgt spid="13"/>
                                        </p:tgtEl>
                                        <p:attrNameLst>
                                          <p:attrName>ppt_w</p:attrName>
                                        </p:attrNameLst>
                                      </p:cBhvr>
                                      <p:tavLst>
                                        <p:tav tm="0">
                                          <p:val>
                                            <p:fltVal val="0"/>
                                          </p:val>
                                        </p:tav>
                                        <p:tav tm="100000">
                                          <p:val>
                                            <p:strVal val="#ppt_w"/>
                                          </p:val>
                                        </p:tav>
                                      </p:tavLst>
                                    </p:anim>
                                    <p:anim calcmode="lin" valueType="num">
                                      <p:cBhvr>
                                        <p:cTn dur="500" fill="hold" id="12"/>
                                        <p:tgtEl>
                                          <p:spTgt spid="13"/>
                                        </p:tgtEl>
                                        <p:attrNameLst>
                                          <p:attrName>ppt_h</p:attrName>
                                        </p:attrNameLst>
                                      </p:cBhvr>
                                      <p:tavLst>
                                        <p:tav tm="0">
                                          <p:val>
                                            <p:fltVal val="0"/>
                                          </p:val>
                                        </p:tav>
                                        <p:tav tm="100000">
                                          <p:val>
                                            <p:strVal val="#ppt_h"/>
                                          </p:val>
                                        </p:tav>
                                      </p:tavLst>
                                    </p:anim>
                                    <p:animEffect filter="fade" transition="in">
                                      <p:cBhvr>
                                        <p:cTn dur="500" id="13"/>
                                        <p:tgtEl>
                                          <p:spTgt spid="13"/>
                                        </p:tgtEl>
                                      </p:cBhvr>
                                    </p:animEffect>
                                  </p:childTnLst>
                                </p:cTn>
                              </p:par>
                            </p:childTnLst>
                          </p:cTn>
                        </p:par>
                        <p:par>
                          <p:cTn fill="hold" id="14" nodeType="afterGroup">
                            <p:stCondLst>
                              <p:cond delay="1000"/>
                            </p:stCondLst>
                            <p:childTnLst>
                              <p:par>
                                <p:cTn fill="hold" grpId="0" id="15" nodeType="afterEffect" presetClass="entr" presetID="31" presetSubtype="0">
                                  <p:stCondLst>
                                    <p:cond delay="0"/>
                                  </p:stCondLst>
                                  <p:childTnLst>
                                    <p:set>
                                      <p:cBhvr>
                                        <p:cTn dur="1" fill="hold" id="16">
                                          <p:stCondLst>
                                            <p:cond delay="0"/>
                                          </p:stCondLst>
                                        </p:cTn>
                                        <p:tgtEl>
                                          <p:spTgt spid="9"/>
                                        </p:tgtEl>
                                        <p:attrNameLst>
                                          <p:attrName>style.visibility</p:attrName>
                                        </p:attrNameLst>
                                      </p:cBhvr>
                                      <p:to>
                                        <p:strVal val="visible"/>
                                      </p:to>
                                    </p:set>
                                    <p:anim calcmode="lin" valueType="num">
                                      <p:cBhvr>
                                        <p:cTn dur="500" fill="hold" id="17"/>
                                        <p:tgtEl>
                                          <p:spTgt spid="9"/>
                                        </p:tgtEl>
                                        <p:attrNameLst>
                                          <p:attrName>ppt_w</p:attrName>
                                        </p:attrNameLst>
                                      </p:cBhvr>
                                      <p:tavLst>
                                        <p:tav tm="0">
                                          <p:val>
                                            <p:fltVal val="0"/>
                                          </p:val>
                                        </p:tav>
                                        <p:tav tm="100000">
                                          <p:val>
                                            <p:strVal val="#ppt_w"/>
                                          </p:val>
                                        </p:tav>
                                      </p:tavLst>
                                    </p:anim>
                                    <p:anim calcmode="lin" valueType="num">
                                      <p:cBhvr>
                                        <p:cTn dur="500" fill="hold" id="18"/>
                                        <p:tgtEl>
                                          <p:spTgt spid="9"/>
                                        </p:tgtEl>
                                        <p:attrNameLst>
                                          <p:attrName>ppt_h</p:attrName>
                                        </p:attrNameLst>
                                      </p:cBhvr>
                                      <p:tavLst>
                                        <p:tav tm="0">
                                          <p:val>
                                            <p:fltVal val="0"/>
                                          </p:val>
                                        </p:tav>
                                        <p:tav tm="100000">
                                          <p:val>
                                            <p:strVal val="#ppt_h"/>
                                          </p:val>
                                        </p:tav>
                                      </p:tavLst>
                                    </p:anim>
                                    <p:anim calcmode="lin" valueType="num">
                                      <p:cBhvr>
                                        <p:cTn dur="500" fill="hold" id="19"/>
                                        <p:tgtEl>
                                          <p:spTgt spid="9"/>
                                        </p:tgtEl>
                                        <p:attrNameLst>
                                          <p:attrName>style.rotation</p:attrName>
                                        </p:attrNameLst>
                                      </p:cBhvr>
                                      <p:tavLst>
                                        <p:tav tm="0">
                                          <p:val>
                                            <p:fltVal val="90"/>
                                          </p:val>
                                        </p:tav>
                                        <p:tav tm="100000">
                                          <p:val>
                                            <p:fltVal val="0"/>
                                          </p:val>
                                        </p:tav>
                                      </p:tavLst>
                                    </p:anim>
                                    <p:animEffect filter="fade" transition="in">
                                      <p:cBhvr>
                                        <p:cTn dur="500" id="20"/>
                                        <p:tgtEl>
                                          <p:spTgt spid="9"/>
                                        </p:tgtEl>
                                      </p:cBhvr>
                                    </p:animEffect>
                                  </p:childTnLst>
                                </p:cTn>
                              </p:par>
                              <p:par>
                                <p:cTn fill="hold" grpId="1" id="21" nodeType="withEffect" presetClass="emph" presetID="8" presetSubtype="0">
                                  <p:stCondLst>
                                    <p:cond delay="0"/>
                                  </p:stCondLst>
                                  <p:childTnLst>
                                    <p:animRot by="21600000">
                                      <p:cBhvr>
                                        <p:cTn dur="500" fill="hold" id="22"/>
                                        <p:tgtEl>
                                          <p:spTgt spid="9"/>
                                        </p:tgtEl>
                                        <p:attrNameLst>
                                          <p:attrName>r</p:attrName>
                                        </p:attrNameLst>
                                      </p:cBhvr>
                                    </p:animRot>
                                  </p:childTnLst>
                                </p:cTn>
                              </p:par>
                            </p:childTnLst>
                          </p:cTn>
                        </p:par>
                        <p:par>
                          <p:cTn fill="hold" id="23" nodeType="afterGroup">
                            <p:stCondLst>
                              <p:cond delay="1500"/>
                            </p:stCondLst>
                            <p:childTnLst>
                              <p:par>
                                <p:cTn fill="hold" grpId="0" id="24" nodeType="afterEffect" presetClass="entr" presetID="31" presetSubtype="0">
                                  <p:stCondLst>
                                    <p:cond delay="0"/>
                                  </p:stCondLst>
                                  <p:childTnLst>
                                    <p:set>
                                      <p:cBhvr>
                                        <p:cTn dur="1" fill="hold" id="25">
                                          <p:stCondLst>
                                            <p:cond delay="0"/>
                                          </p:stCondLst>
                                        </p:cTn>
                                        <p:tgtEl>
                                          <p:spTgt spid="44"/>
                                        </p:tgtEl>
                                        <p:attrNameLst>
                                          <p:attrName>style.visibility</p:attrName>
                                        </p:attrNameLst>
                                      </p:cBhvr>
                                      <p:to>
                                        <p:strVal val="visible"/>
                                      </p:to>
                                    </p:set>
                                    <p:anim calcmode="lin" valueType="num">
                                      <p:cBhvr>
                                        <p:cTn dur="400" fill="hold" id="26"/>
                                        <p:tgtEl>
                                          <p:spTgt spid="44"/>
                                        </p:tgtEl>
                                        <p:attrNameLst>
                                          <p:attrName>ppt_w</p:attrName>
                                        </p:attrNameLst>
                                      </p:cBhvr>
                                      <p:tavLst>
                                        <p:tav tm="0">
                                          <p:val>
                                            <p:fltVal val="0"/>
                                          </p:val>
                                        </p:tav>
                                        <p:tav tm="100000">
                                          <p:val>
                                            <p:strVal val="#ppt_w"/>
                                          </p:val>
                                        </p:tav>
                                      </p:tavLst>
                                    </p:anim>
                                    <p:anim calcmode="lin" valueType="num">
                                      <p:cBhvr>
                                        <p:cTn dur="400" fill="hold" id="27"/>
                                        <p:tgtEl>
                                          <p:spTgt spid="44"/>
                                        </p:tgtEl>
                                        <p:attrNameLst>
                                          <p:attrName>ppt_h</p:attrName>
                                        </p:attrNameLst>
                                      </p:cBhvr>
                                      <p:tavLst>
                                        <p:tav tm="0">
                                          <p:val>
                                            <p:fltVal val="0"/>
                                          </p:val>
                                        </p:tav>
                                        <p:tav tm="100000">
                                          <p:val>
                                            <p:strVal val="#ppt_h"/>
                                          </p:val>
                                        </p:tav>
                                      </p:tavLst>
                                    </p:anim>
                                    <p:anim calcmode="lin" valueType="num">
                                      <p:cBhvr>
                                        <p:cTn dur="400" fill="hold" id="28"/>
                                        <p:tgtEl>
                                          <p:spTgt spid="44"/>
                                        </p:tgtEl>
                                        <p:attrNameLst>
                                          <p:attrName>style.rotation</p:attrName>
                                        </p:attrNameLst>
                                      </p:cBhvr>
                                      <p:tavLst>
                                        <p:tav tm="0">
                                          <p:val>
                                            <p:fltVal val="90"/>
                                          </p:val>
                                        </p:tav>
                                        <p:tav tm="100000">
                                          <p:val>
                                            <p:fltVal val="0"/>
                                          </p:val>
                                        </p:tav>
                                      </p:tavLst>
                                    </p:anim>
                                    <p:animEffect filter="fade" transition="in">
                                      <p:cBhvr>
                                        <p:cTn dur="400" id="29"/>
                                        <p:tgtEl>
                                          <p:spTgt spid="44"/>
                                        </p:tgtEl>
                                      </p:cBhvr>
                                    </p:animEffect>
                                  </p:childTnLst>
                                </p:cTn>
                              </p:par>
                            </p:childTnLst>
                          </p:cTn>
                        </p:par>
                        <p:par>
                          <p:cTn fill="hold" id="30" nodeType="afterGroup">
                            <p:stCondLst>
                              <p:cond delay="1900"/>
                            </p:stCondLst>
                            <p:childTnLst>
                              <p:par>
                                <p:cTn fill="hold" grpId="0" id="31" nodeType="afterEffect" presetClass="entr" presetID="56" presetSubtype="0">
                                  <p:stCondLst>
                                    <p:cond delay="0"/>
                                  </p:stCondLst>
                                  <p:iterate type="lt">
                                    <p:tmPct val="10000"/>
                                  </p:iterate>
                                  <p:childTnLst>
                                    <p:set>
                                      <p:cBhvr>
                                        <p:cTn dur="1" fill="hold" id="32">
                                          <p:stCondLst>
                                            <p:cond delay="0"/>
                                          </p:stCondLst>
                                        </p:cTn>
                                        <p:tgtEl>
                                          <p:spTgt spid="43"/>
                                        </p:tgtEl>
                                        <p:attrNameLst>
                                          <p:attrName>style.visibility</p:attrName>
                                        </p:attrNameLst>
                                      </p:cBhvr>
                                      <p:to>
                                        <p:strVal val="visible"/>
                                      </p:to>
                                    </p:set>
                                    <p:anim by="(-#ppt_w*2)" calcmode="lin" valueType="num">
                                      <p:cBhvr rctx="PPT">
                                        <p:cTn autoRev="1" dur="250" fill="hold" id="33">
                                          <p:stCondLst>
                                            <p:cond delay="0"/>
                                          </p:stCondLst>
                                        </p:cTn>
                                        <p:tgtEl>
                                          <p:spTgt spid="43"/>
                                        </p:tgtEl>
                                        <p:attrNameLst>
                                          <p:attrName>ppt_w</p:attrName>
                                        </p:attrNameLst>
                                      </p:cBhvr>
                                    </p:anim>
                                    <p:anim by="(#ppt_w*0.50)" calcmode="lin" valueType="num">
                                      <p:cBhvr>
                                        <p:cTn autoRev="1" decel="50000" dur="250" fill="hold" id="34">
                                          <p:stCondLst>
                                            <p:cond delay="0"/>
                                          </p:stCondLst>
                                        </p:cTn>
                                        <p:tgtEl>
                                          <p:spTgt spid="43"/>
                                        </p:tgtEl>
                                        <p:attrNameLst>
                                          <p:attrName>ppt_x</p:attrName>
                                        </p:attrNameLst>
                                      </p:cBhvr>
                                    </p:anim>
                                    <p:anim calcmode="lin" from="(-#ppt_h/2)" to="(#ppt_y)" valueType="num">
                                      <p:cBhvr>
                                        <p:cTn dur="500" fill="hold" id="35">
                                          <p:stCondLst>
                                            <p:cond delay="0"/>
                                          </p:stCondLst>
                                        </p:cTn>
                                        <p:tgtEl>
                                          <p:spTgt spid="43"/>
                                        </p:tgtEl>
                                        <p:attrNameLst>
                                          <p:attrName>ppt_y</p:attrName>
                                        </p:attrNameLst>
                                      </p:cBhvr>
                                    </p:anim>
                                    <p:animRot by="21600000">
                                      <p:cBhvr>
                                        <p:cTn dur="500" fill="hold" id="36">
                                          <p:stCondLst>
                                            <p:cond delay="0"/>
                                          </p:stCondLst>
                                        </p:cTn>
                                        <p:tgtEl>
                                          <p:spTgt spid="43"/>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13"/>
      <p:bldP grpId="0" spid="43"/>
      <p:bldP grpId="0" spid="44"/>
      <p:bldP grpId="0" spid="9"/>
      <p:bldP grpId="1" spid="9"/>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5" name="TextBox 54"/>
          <p:cNvSpPr txBox="1"/>
          <p:nvPr/>
        </p:nvSpPr>
        <p:spPr>
          <a:xfrm>
            <a:off x="697780" y="323945"/>
            <a:ext cx="5976665" cy="579114"/>
          </a:xfrm>
          <a:prstGeom prst="rect">
            <a:avLst/>
          </a:prstGeom>
          <a:noFill/>
        </p:spPr>
        <p:txBody>
          <a:bodyPr bIns="45717" lIns="91434" rIns="91434" rtlCol="0" tIns="45717" wrap="square">
            <a:spAutoFit/>
          </a:bodyPr>
          <a:lstStyle>
            <a:defPPr>
              <a:defRPr lang="zh-CN"/>
            </a:defPPr>
            <a:lvl1pPr>
              <a:defRPr sz="3200">
                <a:solidFill>
                  <a:schemeClr val="tx1">
                    <a:lumMod val="75000"/>
                  </a:schemeClr>
                </a:solidFill>
                <a:latin charset="-122" pitchFamily="65" typeface="方正卡通简体"/>
                <a:ea charset="-122" pitchFamily="65" typeface="方正卡通简体"/>
              </a:defRPr>
            </a:lvl1pPr>
          </a:lstStyle>
          <a:p>
            <a:r>
              <a:rPr altLang="en-US" b="1" lang="zh-CN" smtClean="0">
                <a:solidFill>
                  <a:schemeClr val="accent1"/>
                </a:solidFill>
                <a:latin typeface="微软雅黑"/>
                <a:ea typeface="微软雅黑"/>
              </a:rPr>
              <a:t>职业规划</a:t>
            </a:r>
          </a:p>
        </p:txBody>
      </p:sp>
      <p:sp>
        <p:nvSpPr>
          <p:cNvPr id="5" name="Freeform 5"/>
          <p:cNvSpPr/>
          <p:nvPr/>
        </p:nvSpPr>
        <p:spPr bwMode="auto">
          <a:xfrm>
            <a:off x="269689" y="268014"/>
            <a:ext cx="262719" cy="266671"/>
          </a:xfrm>
          <a:custGeom>
            <a:gdLst>
              <a:gd fmla="*/ 11 w 295" name="T0"/>
              <a:gd fmla="*/ 128 h 295" name="T1"/>
              <a:gd fmla="*/ 128 w 295" name="T2"/>
              <a:gd fmla="*/ 11 h 295" name="T3"/>
              <a:gd fmla="*/ 167 w 295" name="T4"/>
              <a:gd fmla="*/ 11 h 295" name="T5"/>
              <a:gd fmla="*/ 284 w 295" name="T6"/>
              <a:gd fmla="*/ 128 h 295" name="T7"/>
              <a:gd fmla="*/ 284 w 295" name="T8"/>
              <a:gd fmla="*/ 167 h 295" name="T9"/>
              <a:gd fmla="*/ 167 w 295" name="T10"/>
              <a:gd fmla="*/ 284 h 295" name="T11"/>
              <a:gd fmla="*/ 128 w 295" name="T12"/>
              <a:gd fmla="*/ 284 h 295" name="T13"/>
              <a:gd fmla="*/ 11 w 295" name="T14"/>
              <a:gd fmla="*/ 167 h 295" name="T15"/>
              <a:gd fmla="*/ 11 w 295" name="T16"/>
              <a:gd fmla="*/ 128 h 29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5" w="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6" name="Freeform 6"/>
          <p:cNvSpPr/>
          <p:nvPr/>
        </p:nvSpPr>
        <p:spPr bwMode="auto">
          <a:xfrm>
            <a:off x="441542" y="441843"/>
            <a:ext cx="262719" cy="268645"/>
          </a:xfrm>
          <a:custGeom>
            <a:gdLst>
              <a:gd fmla="*/ 11 w 295" name="T0"/>
              <a:gd fmla="*/ 128 h 295" name="T1"/>
              <a:gd fmla="*/ 128 w 295" name="T2"/>
              <a:gd fmla="*/ 11 h 295" name="T3"/>
              <a:gd fmla="*/ 167 w 295" name="T4"/>
              <a:gd fmla="*/ 11 h 295" name="T5"/>
              <a:gd fmla="*/ 284 w 295" name="T6"/>
              <a:gd fmla="*/ 128 h 295" name="T7"/>
              <a:gd fmla="*/ 284 w 295" name="T8"/>
              <a:gd fmla="*/ 167 h 295" name="T9"/>
              <a:gd fmla="*/ 167 w 295" name="T10"/>
              <a:gd fmla="*/ 284 h 295" name="T11"/>
              <a:gd fmla="*/ 128 w 295" name="T12"/>
              <a:gd fmla="*/ 284 h 295" name="T13"/>
              <a:gd fmla="*/ 11 w 295" name="T14"/>
              <a:gd fmla="*/ 167 h 295" name="T15"/>
              <a:gd fmla="*/ 11 w 295" name="T16"/>
              <a:gd fmla="*/ 128 h 29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5" w="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7" name="Freeform 7"/>
          <p:cNvSpPr/>
          <p:nvPr/>
        </p:nvSpPr>
        <p:spPr bwMode="auto">
          <a:xfrm>
            <a:off x="265738" y="623573"/>
            <a:ext cx="260742" cy="266671"/>
          </a:xfrm>
          <a:custGeom>
            <a:gdLst>
              <a:gd fmla="*/ 11 w 295" name="T0"/>
              <a:gd fmla="*/ 128 h 295" name="T1"/>
              <a:gd fmla="*/ 128 w 295" name="T2"/>
              <a:gd fmla="*/ 11 h 295" name="T3"/>
              <a:gd fmla="*/ 167 w 295" name="T4"/>
              <a:gd fmla="*/ 11 h 295" name="T5"/>
              <a:gd fmla="*/ 284 w 295" name="T6"/>
              <a:gd fmla="*/ 128 h 295" name="T7"/>
              <a:gd fmla="*/ 284 w 295" name="T8"/>
              <a:gd fmla="*/ 167 h 295" name="T9"/>
              <a:gd fmla="*/ 167 w 295" name="T10"/>
              <a:gd fmla="*/ 284 h 295" name="T11"/>
              <a:gd fmla="*/ 128 w 295" name="T12"/>
              <a:gd fmla="*/ 284 h 295" name="T13"/>
              <a:gd fmla="*/ 11 w 295" name="T14"/>
              <a:gd fmla="*/ 167 h 295" name="T15"/>
              <a:gd fmla="*/ 11 w 295" name="T16"/>
              <a:gd fmla="*/ 128 h 29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5" w="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8" name="Oval 6"/>
          <p:cNvSpPr>
            <a:spLocks noChangeArrowheads="1" noChangeAspect="1"/>
          </p:cNvSpPr>
          <p:nvPr/>
        </p:nvSpPr>
        <p:spPr bwMode="auto">
          <a:xfrm>
            <a:off x="6131861" y="4077232"/>
            <a:ext cx="1436316" cy="1440000"/>
          </a:xfrm>
          <a:prstGeom prst="ellipse">
            <a:avLst/>
          </a:prstGeom>
          <a:solidFill>
            <a:schemeClr val="bg2"/>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9" name="Oval 7"/>
          <p:cNvSpPr>
            <a:spLocks noChangeArrowheads="1" noChangeAspect="1"/>
          </p:cNvSpPr>
          <p:nvPr/>
        </p:nvSpPr>
        <p:spPr bwMode="auto">
          <a:xfrm>
            <a:off x="8128006" y="2708920"/>
            <a:ext cx="1438159" cy="1440000"/>
          </a:xfrm>
          <a:prstGeom prst="ellipse">
            <a:avLst/>
          </a:prstGeom>
          <a:solidFill>
            <a:schemeClr val="accent4"/>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10" name="Oval 8"/>
          <p:cNvSpPr>
            <a:spLocks noChangeArrowheads="1" noChangeAspect="1"/>
          </p:cNvSpPr>
          <p:nvPr/>
        </p:nvSpPr>
        <p:spPr bwMode="auto">
          <a:xfrm>
            <a:off x="10060822" y="1340928"/>
            <a:ext cx="1438159" cy="1440000"/>
          </a:xfrm>
          <a:prstGeom prst="ellipse">
            <a:avLst/>
          </a:prstGeom>
          <a:solidFill>
            <a:schemeClr val="bg1"/>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11" name="Freeform 9"/>
          <p:cNvSpPr/>
          <p:nvPr/>
        </p:nvSpPr>
        <p:spPr bwMode="auto">
          <a:xfrm>
            <a:off x="5666333" y="2836500"/>
            <a:ext cx="6584349" cy="4021501"/>
          </a:xfrm>
          <a:custGeom>
            <a:rect b="b" l="l" r="r" t="t"/>
            <a:pathLst>
              <a:path h="3767155" w="5358466">
                <a:moveTo>
                  <a:pt x="3479568" y="0"/>
                </a:moveTo>
                <a:lnTo>
                  <a:pt x="3618115" y="0"/>
                </a:lnTo>
                <a:lnTo>
                  <a:pt x="5358466" y="0"/>
                </a:lnTo>
                <a:lnTo>
                  <a:pt x="5358466" y="138769"/>
                </a:lnTo>
                <a:lnTo>
                  <a:pt x="3618115" y="138769"/>
                </a:lnTo>
                <a:lnTo>
                  <a:pt x="3618115" y="1287028"/>
                </a:lnTo>
                <a:lnTo>
                  <a:pt x="3618115" y="1425797"/>
                </a:lnTo>
                <a:lnTo>
                  <a:pt x="3479568" y="1425797"/>
                </a:lnTo>
                <a:lnTo>
                  <a:pt x="1878331" y="1425797"/>
                </a:lnTo>
                <a:lnTo>
                  <a:pt x="1878331" y="2574055"/>
                </a:lnTo>
                <a:lnTo>
                  <a:pt x="1878331" y="2712824"/>
                </a:lnTo>
                <a:lnTo>
                  <a:pt x="1739784" y="2712824"/>
                </a:lnTo>
                <a:lnTo>
                  <a:pt x="138547" y="2712824"/>
                </a:lnTo>
                <a:lnTo>
                  <a:pt x="138547" y="3767155"/>
                </a:lnTo>
                <a:lnTo>
                  <a:pt x="0" y="3767155"/>
                </a:lnTo>
                <a:lnTo>
                  <a:pt x="0" y="2712824"/>
                </a:lnTo>
                <a:lnTo>
                  <a:pt x="0" y="2574055"/>
                </a:lnTo>
                <a:lnTo>
                  <a:pt x="138547" y="2574055"/>
                </a:lnTo>
                <a:lnTo>
                  <a:pt x="1739784" y="2574055"/>
                </a:lnTo>
                <a:lnTo>
                  <a:pt x="1739784" y="1425797"/>
                </a:lnTo>
                <a:lnTo>
                  <a:pt x="1739784" y="1287028"/>
                </a:lnTo>
                <a:lnTo>
                  <a:pt x="1878331" y="1287028"/>
                </a:lnTo>
                <a:lnTo>
                  <a:pt x="3479568" y="1287028"/>
                </a:lnTo>
                <a:lnTo>
                  <a:pt x="3479568" y="138769"/>
                </a:lnTo>
                <a:close/>
              </a:path>
            </a:pathLst>
          </a:custGeom>
          <a:solidFill>
            <a:schemeClr val="accent1"/>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12" name="Line 10"/>
          <p:cNvSpPr>
            <a:spLocks noChangeShapeType="1"/>
          </p:cNvSpPr>
          <p:nvPr/>
        </p:nvSpPr>
        <p:spPr bwMode="auto">
          <a:xfrm flipH="1">
            <a:off x="4802237" y="4793187"/>
            <a:ext cx="1114907" cy="0"/>
          </a:xfrm>
          <a:prstGeom prst="line">
            <a:avLst/>
          </a:prstGeom>
          <a:noFill/>
          <a:ln cap="flat" w="12700">
            <a:solidFill>
              <a:schemeClr val="accent1"/>
            </a:solidFill>
            <a:prstDash val="solid"/>
            <a:miter lim="800000"/>
            <a:headEnd len="med" type="oval" w="med"/>
            <a:tailEnd len="med" type="oval" w="med"/>
          </a:ln>
          <a:extLst>
            <a:ext uri="{909E8E84-426E-40DD-AFC4-6F175D3DCCD1}">
              <a14:hiddenFill>
                <a:noFill/>
              </a14:hiddenFill>
            </a:ext>
          </a:extLst>
        </p:spPr>
        <p:txBody>
          <a:bodyPr anchor="t" anchorCtr="0" bIns="45717" compatLnSpc="1" lIns="91434" numCol="1" rIns="91434" tIns="45717" vert="horz" wrap="square">
            <a:prstTxWarp prst="textNoShape">
              <a:avLst/>
            </a:prstTxWarp>
          </a:bodyPr>
          <a:lstStyle/>
          <a:p>
            <a:endParaRPr altLang="en-US" lang="zh-CN"/>
          </a:p>
        </p:txBody>
      </p:sp>
      <p:sp>
        <p:nvSpPr>
          <p:cNvPr id="13" name="Line 11"/>
          <p:cNvSpPr>
            <a:spLocks noChangeShapeType="1"/>
          </p:cNvSpPr>
          <p:nvPr/>
        </p:nvSpPr>
        <p:spPr bwMode="auto">
          <a:xfrm flipH="1">
            <a:off x="5917144" y="3428920"/>
            <a:ext cx="2053442" cy="0"/>
          </a:xfrm>
          <a:prstGeom prst="line">
            <a:avLst/>
          </a:prstGeom>
          <a:noFill/>
          <a:ln cap="flat" w="12700">
            <a:solidFill>
              <a:schemeClr val="accent1"/>
            </a:solidFill>
            <a:prstDash val="solid"/>
            <a:miter lim="800000"/>
            <a:headEnd len="med" type="oval" w="med"/>
            <a:tailEnd len="med" type="oval" w="med"/>
          </a:ln>
          <a:extLst>
            <a:ext uri="{909E8E84-426E-40DD-AFC4-6F175D3DCCD1}">
              <a14:hiddenFill>
                <a:noFill/>
              </a14:hiddenFill>
            </a:ext>
          </a:extLst>
        </p:spPr>
        <p:txBody>
          <a:bodyPr anchor="t" anchorCtr="0" bIns="45717" compatLnSpc="1" lIns="91434" numCol="1" rIns="91434" tIns="45717" vert="horz" wrap="square">
            <a:prstTxWarp prst="textNoShape">
              <a:avLst/>
            </a:prstTxWarp>
          </a:bodyPr>
          <a:lstStyle/>
          <a:p>
            <a:endParaRPr altLang="en-US" lang="zh-CN"/>
          </a:p>
        </p:txBody>
      </p:sp>
      <p:sp>
        <p:nvSpPr>
          <p:cNvPr id="14" name="Line 12"/>
          <p:cNvSpPr>
            <a:spLocks noChangeShapeType="1"/>
          </p:cNvSpPr>
          <p:nvPr/>
        </p:nvSpPr>
        <p:spPr bwMode="auto">
          <a:xfrm flipH="1">
            <a:off x="6850017" y="2060928"/>
            <a:ext cx="3064784" cy="0"/>
          </a:xfrm>
          <a:prstGeom prst="line">
            <a:avLst/>
          </a:prstGeom>
          <a:noFill/>
          <a:ln cap="flat" w="12700">
            <a:solidFill>
              <a:schemeClr val="accent1"/>
            </a:solidFill>
            <a:prstDash val="solid"/>
            <a:miter lim="800000"/>
            <a:headEnd len="med" type="oval" w="med"/>
            <a:tailEnd len="med" type="oval" w="med"/>
          </a:ln>
          <a:extLst>
            <a:ext uri="{909E8E84-426E-40DD-AFC4-6F175D3DCCD1}">
              <a14:hiddenFill>
                <a:noFill/>
              </a14:hiddenFill>
            </a:ext>
          </a:extLst>
        </p:spPr>
        <p:txBody>
          <a:bodyPr anchor="t" anchorCtr="0" bIns="45717" compatLnSpc="1" lIns="91434" numCol="1" rIns="91434" tIns="45717" vert="horz" wrap="square">
            <a:prstTxWarp prst="textNoShape">
              <a:avLst/>
            </a:prstTxWarp>
          </a:bodyPr>
          <a:lstStyle/>
          <a:p>
            <a:endParaRPr altLang="en-US" lang="zh-CN"/>
          </a:p>
        </p:txBody>
      </p:sp>
      <p:sp>
        <p:nvSpPr>
          <p:cNvPr id="15" name="TextBox 14"/>
          <p:cNvSpPr txBox="1"/>
          <p:nvPr/>
        </p:nvSpPr>
        <p:spPr>
          <a:xfrm>
            <a:off x="10060823" y="1645429"/>
            <a:ext cx="1397466" cy="365754"/>
          </a:xfrm>
          <a:prstGeom prst="rect">
            <a:avLst/>
          </a:prstGeom>
          <a:noFill/>
        </p:spPr>
        <p:txBody>
          <a:bodyPr bIns="45717" lIns="91434" rIns="91434" rtlCol="0" tIns="45717" wrap="square">
            <a:spAutoFit/>
          </a:bodyPr>
          <a:lstStyle/>
          <a:p>
            <a:pPr algn="ctr"/>
            <a:r>
              <a:rPr altLang="en-US" b="1" lang="zh-CN">
                <a:solidFill>
                  <a:schemeClr val="accent2"/>
                </a:solidFill>
                <a:latin typeface="+mj-ea"/>
                <a:ea typeface="+mj-ea"/>
              </a:rPr>
              <a:t>管理指导</a:t>
            </a:r>
          </a:p>
        </p:txBody>
      </p:sp>
      <p:sp>
        <p:nvSpPr>
          <p:cNvPr id="16" name="TextBox 15"/>
          <p:cNvSpPr txBox="1"/>
          <p:nvPr/>
        </p:nvSpPr>
        <p:spPr>
          <a:xfrm>
            <a:off x="8162965" y="2951867"/>
            <a:ext cx="1366544" cy="822954"/>
          </a:xfrm>
          <a:prstGeom prst="rect">
            <a:avLst/>
          </a:prstGeom>
          <a:noFill/>
        </p:spPr>
        <p:txBody>
          <a:bodyPr bIns="45717" lIns="91434" rIns="91434" rtlCol="0" tIns="45717" wrap="square">
            <a:spAutoFit/>
          </a:bodyPr>
          <a:lstStyle>
            <a:defPPr>
              <a:defRPr lang="zh-CN"/>
            </a:defPPr>
            <a:lvl1pPr algn="ctr">
              <a:defRPr sz="2800">
                <a:solidFill>
                  <a:schemeClr val="accent2"/>
                </a:solidFill>
                <a:latin typeface="+mj-ea"/>
                <a:ea typeface="+mj-ea"/>
              </a:defRPr>
            </a:lvl1pPr>
          </a:lstStyle>
          <a:p>
            <a:r>
              <a:rPr altLang="en-US" b="1" lang="zh-CN" sz="2400"/>
              <a:t>单一至复合</a:t>
            </a:r>
          </a:p>
        </p:txBody>
      </p:sp>
      <p:sp>
        <p:nvSpPr>
          <p:cNvPr id="17" name="TextBox 16"/>
          <p:cNvSpPr txBox="1"/>
          <p:nvPr/>
        </p:nvSpPr>
        <p:spPr>
          <a:xfrm>
            <a:off x="6024504" y="4431752"/>
            <a:ext cx="1651031" cy="822954"/>
          </a:xfrm>
          <a:prstGeom prst="rect">
            <a:avLst/>
          </a:prstGeom>
          <a:noFill/>
        </p:spPr>
        <p:txBody>
          <a:bodyPr bIns="45717" lIns="91434" rIns="91434" rtlCol="0" tIns="45717" wrap="square">
            <a:spAutoFit/>
          </a:bodyPr>
          <a:lstStyle>
            <a:defPPr>
              <a:defRPr lang="zh-CN"/>
            </a:defPPr>
            <a:lvl1pPr algn="ctr">
              <a:defRPr sz="2800">
                <a:solidFill>
                  <a:schemeClr val="accent2"/>
                </a:solidFill>
                <a:latin typeface="+mj-ea"/>
                <a:ea typeface="+mj-ea"/>
              </a:defRPr>
            </a:lvl1pPr>
          </a:lstStyle>
          <a:p>
            <a:r>
              <a:rPr altLang="en-US" b="1" lang="zh-CN" sz="2400"/>
              <a:t>校园人至社会人</a:t>
            </a:r>
          </a:p>
        </p:txBody>
      </p:sp>
      <p:sp>
        <p:nvSpPr>
          <p:cNvPr id="18" name="矩形 17"/>
          <p:cNvSpPr/>
          <p:nvPr/>
        </p:nvSpPr>
        <p:spPr>
          <a:xfrm>
            <a:off x="1201838" y="4501569"/>
            <a:ext cx="3384374" cy="914394"/>
          </a:xfrm>
          <a:prstGeom prst="rect">
            <a:avLst/>
          </a:prstGeom>
          <a:noFill/>
          <a:ln>
            <a:noFill/>
          </a:ln>
          <a:effectLst/>
          <a:extLst>
            <a:ext uri="{AF507438-7753-43E0-B8FC-AC1667EBCBE1}">
              <a14:hiddenEffects>
                <a:effectLst>
                  <a:outerShdw algn="ctr" dir="2700000" dist="35921" rotWithShape="0">
                    <a:srgbClr val="808080"/>
                  </a:outerShdw>
                </a:effectLst>
              </a14:hiddenEffects>
            </a:ext>
          </a:extLst>
        </p:spPr>
        <p:txBody>
          <a:bodyPr bIns="45717" lIns="91434" rIns="91434" tIns="45717" wrap="square">
            <a:spAutoFit/>
          </a:bodyPr>
          <a:lstStyle/>
          <a:p>
            <a:pPr algn="just"/>
            <a:r>
              <a:rPr altLang="zh-CN" lang="en-US" smtClean="0">
                <a:solidFill>
                  <a:schemeClr val="accent1"/>
                </a:solidFill>
                <a:latin charset="-122" pitchFamily="34" typeface="微软雅黑"/>
                <a:ea charset="-122" pitchFamily="34" typeface="微软雅黑"/>
              </a:rPr>
              <a:t>1、掌握基本的工作技能</a:t>
            </a:r>
          </a:p>
          <a:p>
            <a:pPr algn="just"/>
            <a:r>
              <a:rPr altLang="zh-CN" lang="en-US" smtClean="0">
                <a:solidFill>
                  <a:schemeClr val="accent1"/>
                </a:solidFill>
                <a:latin charset="-122" pitchFamily="34" typeface="微软雅黑"/>
                <a:ea charset="-122" pitchFamily="34" typeface="微软雅黑"/>
              </a:rPr>
              <a:t>2、适应工作节奏及要求</a:t>
            </a:r>
          </a:p>
          <a:p>
            <a:pPr algn="just"/>
            <a:r>
              <a:rPr altLang="zh-CN" lang="en-US" smtClean="0">
                <a:solidFill>
                  <a:schemeClr val="accent1"/>
                </a:solidFill>
                <a:latin charset="-122" pitchFamily="34" typeface="微软雅黑"/>
                <a:ea charset="-122" pitchFamily="34" typeface="微软雅黑"/>
              </a:rPr>
              <a:t>3、了解公司及业务</a:t>
            </a:r>
          </a:p>
        </p:txBody>
      </p:sp>
      <p:sp>
        <p:nvSpPr>
          <p:cNvPr id="19" name="矩形 18"/>
          <p:cNvSpPr/>
          <p:nvPr/>
        </p:nvSpPr>
        <p:spPr>
          <a:xfrm>
            <a:off x="1201838" y="2518213"/>
            <a:ext cx="4464495" cy="1463034"/>
          </a:xfrm>
          <a:prstGeom prst="rect">
            <a:avLst/>
          </a:prstGeom>
          <a:noFill/>
          <a:ln>
            <a:noFill/>
          </a:ln>
          <a:effectLst/>
          <a:extLst>
            <a:ext uri="{AF507438-7753-43E0-B8FC-AC1667EBCBE1}">
              <a14:hiddenEffects>
                <a:effectLst>
                  <a:outerShdw algn="ctr" dir="2700000" dist="35921" rotWithShape="0">
                    <a:srgbClr val="808080"/>
                  </a:outerShdw>
                </a:effectLst>
              </a14:hiddenEffects>
            </a:ext>
          </a:extLst>
        </p:spPr>
        <p:txBody>
          <a:bodyPr bIns="45717" lIns="91434" rIns="91434" tIns="45717" wrap="square">
            <a:spAutoFit/>
          </a:bodyPr>
          <a:lstStyle/>
          <a:p>
            <a:pPr algn="just"/>
            <a:r>
              <a:rPr altLang="zh-CN" lang="en-US" smtClean="0">
                <a:solidFill>
                  <a:schemeClr val="accent1"/>
                </a:solidFill>
                <a:latin charset="-122" pitchFamily="34" typeface="微软雅黑"/>
                <a:ea charset="-122" pitchFamily="34" typeface="微软雅黑"/>
              </a:rPr>
              <a:t>1、独立自主开展工作，技能持续提升</a:t>
            </a:r>
          </a:p>
          <a:p>
            <a:pPr algn="just"/>
            <a:r>
              <a:rPr altLang="zh-CN" lang="en-US" smtClean="0">
                <a:solidFill>
                  <a:schemeClr val="accent1"/>
                </a:solidFill>
                <a:latin charset="-122" pitchFamily="34" typeface="微软雅黑"/>
                <a:ea charset="-122" pitchFamily="34" typeface="微软雅黑"/>
              </a:rPr>
              <a:t>2、单一模块向多模块发展</a:t>
            </a:r>
          </a:p>
          <a:p>
            <a:pPr algn="just"/>
            <a:r>
              <a:rPr altLang="zh-CN" lang="en-US" smtClean="0">
                <a:solidFill>
                  <a:schemeClr val="accent1"/>
                </a:solidFill>
                <a:latin charset="-122" pitchFamily="34" typeface="微软雅黑"/>
                <a:ea charset="-122" pitchFamily="34" typeface="微软雅黑"/>
              </a:rPr>
              <a:t>3、持续学习，争取一年后拿到某证</a:t>
            </a:r>
          </a:p>
          <a:p>
            <a:pPr algn="just"/>
            <a:r>
              <a:rPr altLang="zh-CN" lang="en-US" smtClean="0">
                <a:solidFill>
                  <a:schemeClr val="accent1"/>
                </a:solidFill>
                <a:latin charset="-122" pitchFamily="34" typeface="微软雅黑"/>
                <a:ea charset="-122" pitchFamily="34" typeface="微软雅黑"/>
              </a:rPr>
              <a:t>4、持续学习某某知，争取两年后考上某某工程师</a:t>
            </a:r>
          </a:p>
        </p:txBody>
      </p:sp>
      <p:sp>
        <p:nvSpPr>
          <p:cNvPr id="20" name="矩形 19"/>
          <p:cNvSpPr/>
          <p:nvPr/>
        </p:nvSpPr>
        <p:spPr>
          <a:xfrm>
            <a:off x="1201838" y="1866570"/>
            <a:ext cx="5648180" cy="365754"/>
          </a:xfrm>
          <a:prstGeom prst="rect">
            <a:avLst/>
          </a:prstGeom>
          <a:noFill/>
          <a:ln>
            <a:noFill/>
          </a:ln>
          <a:effectLst/>
          <a:extLst>
            <a:ext uri="{AF507438-7753-43E0-B8FC-AC1667EBCBE1}">
              <a14:hiddenEffects>
                <a:effectLst>
                  <a:outerShdw algn="ctr" dir="2700000" dist="35921" rotWithShape="0">
                    <a:srgbClr val="808080"/>
                  </a:outerShdw>
                </a:effectLst>
              </a14:hiddenEffects>
            </a:ext>
          </a:extLst>
        </p:spPr>
        <p:txBody>
          <a:bodyPr bIns="45717" lIns="91434" rIns="91434" tIns="45717" wrap="square">
            <a:spAutoFit/>
          </a:bodyPr>
          <a:lstStyle/>
          <a:p>
            <a:pPr algn="just"/>
            <a:r>
              <a:rPr altLang="zh-CN" lang="en-US">
                <a:solidFill>
                  <a:schemeClr val="accent1"/>
                </a:solidFill>
                <a:latin charset="-122" pitchFamily="34" typeface="微软雅黑"/>
                <a:ea charset="-122" pitchFamily="34" typeface="微软雅黑"/>
              </a:rPr>
              <a:t>1、团队的管理和指导   2、某一专业领域的专家</a:t>
            </a:r>
          </a:p>
        </p:txBody>
      </p:sp>
      <p:sp>
        <p:nvSpPr>
          <p:cNvPr id="2" name="TextBox 1"/>
          <p:cNvSpPr txBox="1"/>
          <p:nvPr/>
        </p:nvSpPr>
        <p:spPr>
          <a:xfrm>
            <a:off x="5892937" y="5813478"/>
            <a:ext cx="2081518" cy="396234"/>
          </a:xfrm>
          <a:prstGeom prst="rect">
            <a:avLst/>
          </a:prstGeom>
          <a:noFill/>
        </p:spPr>
        <p:txBody>
          <a:bodyPr bIns="45717" lIns="91434" rIns="91434" rtlCol="0" tIns="45717" wrap="none">
            <a:spAutoFit/>
          </a:bodyPr>
          <a:lstStyle/>
          <a:p>
            <a:r>
              <a:rPr altLang="zh-CN" b="1" lang="en-US" sz="2000">
                <a:latin typeface="+mj-ea"/>
                <a:ea typeface="+mj-ea"/>
              </a:rPr>
              <a:t>2015年实现转型</a:t>
            </a:r>
          </a:p>
        </p:txBody>
      </p:sp>
      <p:sp>
        <p:nvSpPr>
          <p:cNvPr id="22" name="TextBox 21"/>
          <p:cNvSpPr txBox="1"/>
          <p:nvPr/>
        </p:nvSpPr>
        <p:spPr>
          <a:xfrm>
            <a:off x="8021280" y="4378815"/>
            <a:ext cx="2275193" cy="396234"/>
          </a:xfrm>
          <a:prstGeom prst="rect">
            <a:avLst/>
          </a:prstGeom>
          <a:noFill/>
        </p:spPr>
        <p:txBody>
          <a:bodyPr bIns="45717" lIns="91434" rIns="91434" rtlCol="0" tIns="45717" wrap="none">
            <a:spAutoFit/>
          </a:bodyPr>
          <a:lstStyle/>
          <a:p>
            <a:r>
              <a:rPr altLang="zh-CN" b="1" lang="en-US" sz="2000">
                <a:latin typeface="+mj-ea"/>
                <a:ea typeface="+mj-ea"/>
              </a:rPr>
              <a:t>2016年~复合熟练</a:t>
            </a:r>
          </a:p>
        </p:txBody>
      </p:sp>
      <p:sp>
        <p:nvSpPr>
          <p:cNvPr id="23" name="TextBox 22"/>
          <p:cNvSpPr txBox="1"/>
          <p:nvPr/>
        </p:nvSpPr>
        <p:spPr>
          <a:xfrm>
            <a:off x="10323286" y="3070278"/>
            <a:ext cx="1198868" cy="396234"/>
          </a:xfrm>
          <a:prstGeom prst="rect">
            <a:avLst/>
          </a:prstGeom>
          <a:noFill/>
        </p:spPr>
        <p:txBody>
          <a:bodyPr bIns="45717" lIns="91434" rIns="91434" rtlCol="0" tIns="45717" wrap="none">
            <a:spAutoFit/>
          </a:bodyPr>
          <a:lstStyle/>
          <a:p>
            <a:r>
              <a:rPr altLang="en-US" b="1" lang="zh-CN" sz="2000">
                <a:latin typeface="+mj-ea"/>
                <a:ea typeface="+mj-ea"/>
              </a:rPr>
              <a:t>管理指导</a:t>
            </a:r>
          </a:p>
        </p:txBody>
      </p:sp>
    </p:spTree>
    <p:extLst>
      <p:ext uri="{BB962C8B-B14F-4D97-AF65-F5344CB8AC3E}">
        <p14:creationId val="2293884845"/>
      </p:ext>
    </p:extLst>
  </p:cSld>
  <p:clrMapOvr>
    <a:masterClrMapping/>
  </p:clrMapOvr>
  <mc:AlternateContent>
    <mc:Choice Requires="p14">
      <p:transition advTm="10732" p14:dur="800" spd="slow">
        <p14:prism isInverted="1"/>
      </p:transition>
    </mc:Choice>
    <mc:Fallback>
      <p:transition advTm="10732"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300" fill="hold" id="7"/>
                                        <p:tgtEl>
                                          <p:spTgt spid="5"/>
                                        </p:tgtEl>
                                        <p:attrNameLst>
                                          <p:attrName>ppt_x</p:attrName>
                                        </p:attrNameLst>
                                      </p:cBhvr>
                                      <p:tavLst>
                                        <p:tav tm="0">
                                          <p:val>
                                            <p:strVal val="0-#ppt_w/2"/>
                                          </p:val>
                                        </p:tav>
                                        <p:tav tm="100000">
                                          <p:val>
                                            <p:strVal val="#ppt_x"/>
                                          </p:val>
                                        </p:tav>
                                      </p:tavLst>
                                    </p:anim>
                                    <p:anim calcmode="lin" valueType="num">
                                      <p:cBhvr additive="base">
                                        <p:cTn dur="300" fill="hold" id="8"/>
                                        <p:tgtEl>
                                          <p:spTgt spid="5"/>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300" fill="hold" id="11"/>
                                        <p:tgtEl>
                                          <p:spTgt spid="6"/>
                                        </p:tgtEl>
                                        <p:attrNameLst>
                                          <p:attrName>ppt_x</p:attrName>
                                        </p:attrNameLst>
                                      </p:cBhvr>
                                      <p:tavLst>
                                        <p:tav tm="0">
                                          <p:val>
                                            <p:strVal val="0-#ppt_w/2"/>
                                          </p:val>
                                        </p:tav>
                                        <p:tav tm="100000">
                                          <p:val>
                                            <p:strVal val="#ppt_x"/>
                                          </p:val>
                                        </p:tav>
                                      </p:tavLst>
                                    </p:anim>
                                    <p:anim calcmode="lin" valueType="num">
                                      <p:cBhvr additive="base">
                                        <p:cTn dur="300" fill="hold" id="12"/>
                                        <p:tgtEl>
                                          <p:spTgt spid="6"/>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10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300" fill="hold" id="15"/>
                                        <p:tgtEl>
                                          <p:spTgt spid="7"/>
                                        </p:tgtEl>
                                        <p:attrNameLst>
                                          <p:attrName>ppt_x</p:attrName>
                                        </p:attrNameLst>
                                      </p:cBhvr>
                                      <p:tavLst>
                                        <p:tav tm="0">
                                          <p:val>
                                            <p:strVal val="0-#ppt_w/2"/>
                                          </p:val>
                                        </p:tav>
                                        <p:tav tm="100000">
                                          <p:val>
                                            <p:strVal val="#ppt_x"/>
                                          </p:val>
                                        </p:tav>
                                      </p:tavLst>
                                    </p:anim>
                                    <p:anim calcmode="lin" valueType="num">
                                      <p:cBhvr additive="base">
                                        <p:cTn dur="300" fill="hold" id="16"/>
                                        <p:tgtEl>
                                          <p:spTgt spid="7"/>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400"/>
                            </p:stCondLst>
                            <p:childTnLst>
                              <p:par>
                                <p:cTn fill="hold" grpId="0" id="18" nodeType="afterEffect" presetClass="entr" presetID="56" presetSubtype="0">
                                  <p:stCondLst>
                                    <p:cond delay="0"/>
                                  </p:stCondLst>
                                  <p:iterate type="lt">
                                    <p:tmPct val="10000"/>
                                  </p:iterate>
                                  <p:childTnLst>
                                    <p:set>
                                      <p:cBhvr>
                                        <p:cTn dur="1" fill="hold" id="19">
                                          <p:stCondLst>
                                            <p:cond delay="0"/>
                                          </p:stCondLst>
                                        </p:cTn>
                                        <p:tgtEl>
                                          <p:spTgt spid="55"/>
                                        </p:tgtEl>
                                        <p:attrNameLst>
                                          <p:attrName>style.visibility</p:attrName>
                                        </p:attrNameLst>
                                      </p:cBhvr>
                                      <p:to>
                                        <p:strVal val="visible"/>
                                      </p:to>
                                    </p:set>
                                    <p:anim by="(-#ppt_w*2)" calcmode="lin" valueType="num">
                                      <p:cBhvr rctx="PPT">
                                        <p:cTn autoRev="1" dur="200" fill="hold" id="20">
                                          <p:stCondLst>
                                            <p:cond delay="0"/>
                                          </p:stCondLst>
                                        </p:cTn>
                                        <p:tgtEl>
                                          <p:spTgt spid="55"/>
                                        </p:tgtEl>
                                        <p:attrNameLst>
                                          <p:attrName>ppt_w</p:attrName>
                                        </p:attrNameLst>
                                      </p:cBhvr>
                                    </p:anim>
                                    <p:anim by="(#ppt_w*0.50)" calcmode="lin" valueType="num">
                                      <p:cBhvr>
                                        <p:cTn autoRev="1" decel="50000" dur="200" fill="hold" id="21">
                                          <p:stCondLst>
                                            <p:cond delay="0"/>
                                          </p:stCondLst>
                                        </p:cTn>
                                        <p:tgtEl>
                                          <p:spTgt spid="55"/>
                                        </p:tgtEl>
                                        <p:attrNameLst>
                                          <p:attrName>ppt_x</p:attrName>
                                        </p:attrNameLst>
                                      </p:cBhvr>
                                    </p:anim>
                                    <p:anim calcmode="lin" from="(-#ppt_h/2)" to="(#ppt_y)" valueType="num">
                                      <p:cBhvr>
                                        <p:cTn dur="400" fill="hold" id="22">
                                          <p:stCondLst>
                                            <p:cond delay="0"/>
                                          </p:stCondLst>
                                        </p:cTn>
                                        <p:tgtEl>
                                          <p:spTgt spid="55"/>
                                        </p:tgtEl>
                                        <p:attrNameLst>
                                          <p:attrName>ppt_y</p:attrName>
                                        </p:attrNameLst>
                                      </p:cBhvr>
                                    </p:anim>
                                    <p:animRot by="21600000">
                                      <p:cBhvr>
                                        <p:cTn dur="400" fill="hold" id="23">
                                          <p:stCondLst>
                                            <p:cond delay="0"/>
                                          </p:stCondLst>
                                        </p:cTn>
                                        <p:tgtEl>
                                          <p:spTgt spid="55"/>
                                        </p:tgtEl>
                                        <p:attrNameLst>
                                          <p:attrName>r</p:attrName>
                                        </p:attrNameLst>
                                      </p:cBhvr>
                                    </p:animRot>
                                  </p:childTnLst>
                                </p:cTn>
                              </p:par>
                            </p:childTnLst>
                          </p:cTn>
                        </p:par>
                        <p:par>
                          <p:cTn fill="hold" id="24" nodeType="afterGroup">
                            <p:stCondLst>
                              <p:cond delay="800"/>
                            </p:stCondLst>
                            <p:childTnLst>
                              <p:par>
                                <p:cTn fill="hold" grpId="0" id="25" nodeType="afterEffect" presetClass="entr" presetID="18" presetSubtype="3">
                                  <p:stCondLst>
                                    <p:cond delay="0"/>
                                  </p:stCondLst>
                                  <p:childTnLst>
                                    <p:set>
                                      <p:cBhvr>
                                        <p:cTn dur="1" fill="hold" id="26">
                                          <p:stCondLst>
                                            <p:cond delay="0"/>
                                          </p:stCondLst>
                                        </p:cTn>
                                        <p:tgtEl>
                                          <p:spTgt spid="11"/>
                                        </p:tgtEl>
                                        <p:attrNameLst>
                                          <p:attrName>style.visibility</p:attrName>
                                        </p:attrNameLst>
                                      </p:cBhvr>
                                      <p:to>
                                        <p:strVal val="visible"/>
                                      </p:to>
                                    </p:set>
                                    <p:animEffect filter="strips(upRight)" transition="in">
                                      <p:cBhvr>
                                        <p:cTn dur="1000" id="27"/>
                                        <p:tgtEl>
                                          <p:spTgt spid="11"/>
                                        </p:tgtEl>
                                      </p:cBhvr>
                                    </p:animEffect>
                                  </p:childTnLst>
                                </p:cTn>
                              </p:par>
                            </p:childTnLst>
                          </p:cTn>
                        </p:par>
                        <p:par>
                          <p:cTn fill="hold" id="28" nodeType="afterGroup">
                            <p:stCondLst>
                              <p:cond delay="1800"/>
                            </p:stCondLst>
                            <p:childTnLst>
                              <p:par>
                                <p:cTn fill="hold" grpId="0" id="29" nodeType="afterEffect" presetClass="entr" presetID="26" presetSubtype="0">
                                  <p:stCondLst>
                                    <p:cond delay="0"/>
                                  </p:stCondLst>
                                  <p:childTnLst>
                                    <p:set>
                                      <p:cBhvr>
                                        <p:cTn dur="1" fill="hold" id="30">
                                          <p:stCondLst>
                                            <p:cond delay="0"/>
                                          </p:stCondLst>
                                        </p:cTn>
                                        <p:tgtEl>
                                          <p:spTgt spid="8"/>
                                        </p:tgtEl>
                                        <p:attrNameLst>
                                          <p:attrName>style.visibility</p:attrName>
                                        </p:attrNameLst>
                                      </p:cBhvr>
                                      <p:to>
                                        <p:strVal val="visible"/>
                                      </p:to>
                                    </p:set>
                                    <p:animEffect filter="wipe(down)" transition="in">
                                      <p:cBhvr>
                                        <p:cTn dur="232" id="31">
                                          <p:stCondLst>
                                            <p:cond delay="0"/>
                                          </p:stCondLst>
                                        </p:cTn>
                                        <p:tgtEl>
                                          <p:spTgt spid="8"/>
                                        </p:tgtEl>
                                      </p:cBhvr>
                                    </p:animEffect>
                                    <p:anim calcmode="lin" valueType="num">
                                      <p:cBhvr>
                                        <p:cTn dur="729" id="3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dur="266" id="33" tmFilter="0.0,0.0; 0.25,0.07; 0.50,0.2; 0.75,0.467; 1.0,1.0">
                                          <p:stCondLst>
                                            <p:cond delay="0"/>
                                          </p:stCondLst>
                                        </p:cTn>
                                        <p:tgtEl>
                                          <p:spTgt spid="8"/>
                                        </p:tgtEl>
                                        <p:attrNameLst>
                                          <p:attrName>ppt_y</p:attrName>
                                        </p:attrNameLst>
                                      </p:cBhvr>
                                      <p:tavLst>
                                        <p:tav fmla="#ppt_y-sin(pi*$)/3" tm="0">
                                          <p:val>
                                            <p:fltVal val="0.5"/>
                                          </p:val>
                                        </p:tav>
                                        <p:tav tm="100000">
                                          <p:val>
                                            <p:fltVal val="1"/>
                                          </p:val>
                                        </p:tav>
                                      </p:tavLst>
                                    </p:anim>
                                    <p:anim calcmode="lin" valueType="num">
                                      <p:cBhvr>
                                        <p:cTn dur="266" id="34" tmFilter="0, 0; 0.125,0.2665; 0.25,0.4; 0.375,0.465; 0.5,0.5;  0.625,0.535; 0.75,0.6; 0.875,0.7335; 1,1">
                                          <p:stCondLst>
                                            <p:cond delay="266"/>
                                          </p:stCondLst>
                                        </p:cTn>
                                        <p:tgtEl>
                                          <p:spTgt spid="8"/>
                                        </p:tgtEl>
                                        <p:attrNameLst>
                                          <p:attrName>ppt_y</p:attrName>
                                        </p:attrNameLst>
                                      </p:cBhvr>
                                      <p:tavLst>
                                        <p:tav fmla="#ppt_y-sin(pi*$)/9" tm="0">
                                          <p:val>
                                            <p:fltVal val="0"/>
                                          </p:val>
                                        </p:tav>
                                        <p:tav tm="100000">
                                          <p:val>
                                            <p:fltVal val="1"/>
                                          </p:val>
                                        </p:tav>
                                      </p:tavLst>
                                    </p:anim>
                                    <p:anim calcmode="lin" valueType="num">
                                      <p:cBhvr>
                                        <p:cTn dur="133" id="35" tmFilter="0, 0; 0.125,0.2665; 0.25,0.4; 0.375,0.465; 0.5,0.5;  0.625,0.535; 0.75,0.6; 0.875,0.7335; 1,1">
                                          <p:stCondLst>
                                            <p:cond delay="530"/>
                                          </p:stCondLst>
                                        </p:cTn>
                                        <p:tgtEl>
                                          <p:spTgt spid="8"/>
                                        </p:tgtEl>
                                        <p:attrNameLst>
                                          <p:attrName>ppt_y</p:attrName>
                                        </p:attrNameLst>
                                      </p:cBhvr>
                                      <p:tavLst>
                                        <p:tav fmla="#ppt_y-sin(pi*$)/27" tm="0">
                                          <p:val>
                                            <p:fltVal val="0"/>
                                          </p:val>
                                        </p:tav>
                                        <p:tav tm="100000">
                                          <p:val>
                                            <p:fltVal val="1"/>
                                          </p:val>
                                        </p:tav>
                                      </p:tavLst>
                                    </p:anim>
                                    <p:anim calcmode="lin" valueType="num">
                                      <p:cBhvr>
                                        <p:cTn dur="66" id="36" tmFilter="0, 0; 0.125,0.2665; 0.25,0.4; 0.375,0.465; 0.5,0.5;  0.625,0.535; 0.75,0.6; 0.875,0.7335; 1,1">
                                          <p:stCondLst>
                                            <p:cond delay="662"/>
                                          </p:stCondLst>
                                        </p:cTn>
                                        <p:tgtEl>
                                          <p:spTgt spid="8"/>
                                        </p:tgtEl>
                                        <p:attrNameLst>
                                          <p:attrName>ppt_y</p:attrName>
                                        </p:attrNameLst>
                                      </p:cBhvr>
                                      <p:tavLst>
                                        <p:tav fmla="#ppt_y-sin(pi*$)/81" tm="0">
                                          <p:val>
                                            <p:fltVal val="0"/>
                                          </p:val>
                                        </p:tav>
                                        <p:tav tm="100000">
                                          <p:val>
                                            <p:fltVal val="1"/>
                                          </p:val>
                                        </p:tav>
                                      </p:tavLst>
                                    </p:anim>
                                    <p:animScale>
                                      <p:cBhvr>
                                        <p:cTn dur="10" id="37">
                                          <p:stCondLst>
                                            <p:cond delay="260"/>
                                          </p:stCondLst>
                                        </p:cTn>
                                        <p:tgtEl>
                                          <p:spTgt spid="8"/>
                                        </p:tgtEl>
                                      </p:cBhvr>
                                      <p:to x="100000" y="60000"/>
                                    </p:animScale>
                                    <p:animScale>
                                      <p:cBhvr>
                                        <p:cTn decel="50000" dur="66" id="38">
                                          <p:stCondLst>
                                            <p:cond delay="270"/>
                                          </p:stCondLst>
                                        </p:cTn>
                                        <p:tgtEl>
                                          <p:spTgt spid="8"/>
                                        </p:tgtEl>
                                      </p:cBhvr>
                                      <p:to x="100000" y="100000"/>
                                    </p:animScale>
                                    <p:animScale>
                                      <p:cBhvr>
                                        <p:cTn dur="10" id="39">
                                          <p:stCondLst>
                                            <p:cond delay="525"/>
                                          </p:stCondLst>
                                        </p:cTn>
                                        <p:tgtEl>
                                          <p:spTgt spid="8"/>
                                        </p:tgtEl>
                                      </p:cBhvr>
                                      <p:to x="100000" y="80000"/>
                                    </p:animScale>
                                    <p:animScale>
                                      <p:cBhvr>
                                        <p:cTn decel="50000" dur="66" id="40">
                                          <p:stCondLst>
                                            <p:cond delay="535"/>
                                          </p:stCondLst>
                                        </p:cTn>
                                        <p:tgtEl>
                                          <p:spTgt spid="8"/>
                                        </p:tgtEl>
                                      </p:cBhvr>
                                      <p:to x="100000" y="100000"/>
                                    </p:animScale>
                                    <p:animScale>
                                      <p:cBhvr>
                                        <p:cTn dur="10" id="41">
                                          <p:stCondLst>
                                            <p:cond delay="657"/>
                                          </p:stCondLst>
                                        </p:cTn>
                                        <p:tgtEl>
                                          <p:spTgt spid="8"/>
                                        </p:tgtEl>
                                      </p:cBhvr>
                                      <p:to x="100000" y="90000"/>
                                    </p:animScale>
                                    <p:animScale>
                                      <p:cBhvr>
                                        <p:cTn decel="50000" dur="66" id="42">
                                          <p:stCondLst>
                                            <p:cond delay="667"/>
                                          </p:stCondLst>
                                        </p:cTn>
                                        <p:tgtEl>
                                          <p:spTgt spid="8"/>
                                        </p:tgtEl>
                                      </p:cBhvr>
                                      <p:to x="100000" y="100000"/>
                                    </p:animScale>
                                    <p:animScale>
                                      <p:cBhvr>
                                        <p:cTn dur="10" id="43">
                                          <p:stCondLst>
                                            <p:cond delay="723"/>
                                          </p:stCondLst>
                                        </p:cTn>
                                        <p:tgtEl>
                                          <p:spTgt spid="8"/>
                                        </p:tgtEl>
                                      </p:cBhvr>
                                      <p:to x="100000" y="95000"/>
                                    </p:animScale>
                                    <p:animScale>
                                      <p:cBhvr>
                                        <p:cTn decel="50000" dur="66" id="44">
                                          <p:stCondLst>
                                            <p:cond delay="734"/>
                                          </p:stCondLst>
                                        </p:cTn>
                                        <p:tgtEl>
                                          <p:spTgt spid="8"/>
                                        </p:tgtEl>
                                      </p:cBhvr>
                                      <p:to x="100000" y="100000"/>
                                    </p:animScale>
                                  </p:childTnLst>
                                </p:cTn>
                              </p:par>
                              <p:par>
                                <p:cTn fill="hold" grpId="0" id="45" nodeType="withEffect" presetClass="entr" presetID="26" presetSubtype="0">
                                  <p:stCondLst>
                                    <p:cond delay="200"/>
                                  </p:stCondLst>
                                  <p:childTnLst>
                                    <p:set>
                                      <p:cBhvr>
                                        <p:cTn dur="1" fill="hold" id="46">
                                          <p:stCondLst>
                                            <p:cond delay="0"/>
                                          </p:stCondLst>
                                        </p:cTn>
                                        <p:tgtEl>
                                          <p:spTgt spid="9"/>
                                        </p:tgtEl>
                                        <p:attrNameLst>
                                          <p:attrName>style.visibility</p:attrName>
                                        </p:attrNameLst>
                                      </p:cBhvr>
                                      <p:to>
                                        <p:strVal val="visible"/>
                                      </p:to>
                                    </p:set>
                                    <p:animEffect filter="wipe(down)" transition="in">
                                      <p:cBhvr>
                                        <p:cTn dur="290" id="47">
                                          <p:stCondLst>
                                            <p:cond delay="0"/>
                                          </p:stCondLst>
                                        </p:cTn>
                                        <p:tgtEl>
                                          <p:spTgt spid="9"/>
                                        </p:tgtEl>
                                      </p:cBhvr>
                                    </p:animEffect>
                                    <p:anim calcmode="lin" valueType="num">
                                      <p:cBhvr>
                                        <p:cTn dur="911" id="48"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dur="332" id="49" tmFilter="0.0,0.0; 0.25,0.07; 0.50,0.2; 0.75,0.467; 1.0,1.0">
                                          <p:stCondLst>
                                            <p:cond delay="0"/>
                                          </p:stCondLst>
                                        </p:cTn>
                                        <p:tgtEl>
                                          <p:spTgt spid="9"/>
                                        </p:tgtEl>
                                        <p:attrNameLst>
                                          <p:attrName>ppt_y</p:attrName>
                                        </p:attrNameLst>
                                      </p:cBhvr>
                                      <p:tavLst>
                                        <p:tav fmla="#ppt_y-sin(pi*$)/3" tm="0">
                                          <p:val>
                                            <p:fltVal val="0.5"/>
                                          </p:val>
                                        </p:tav>
                                        <p:tav tm="100000">
                                          <p:val>
                                            <p:fltVal val="1"/>
                                          </p:val>
                                        </p:tav>
                                      </p:tavLst>
                                    </p:anim>
                                    <p:anim calcmode="lin" valueType="num">
                                      <p:cBhvr>
                                        <p:cTn dur="332" id="50" tmFilter="0, 0; 0.125,0.2665; 0.25,0.4; 0.375,0.465; 0.5,0.5;  0.625,0.535; 0.75,0.6; 0.875,0.7335; 1,1">
                                          <p:stCondLst>
                                            <p:cond delay="332"/>
                                          </p:stCondLst>
                                        </p:cTn>
                                        <p:tgtEl>
                                          <p:spTgt spid="9"/>
                                        </p:tgtEl>
                                        <p:attrNameLst>
                                          <p:attrName>ppt_y</p:attrName>
                                        </p:attrNameLst>
                                      </p:cBhvr>
                                      <p:tavLst>
                                        <p:tav fmla="#ppt_y-sin(pi*$)/9" tm="0">
                                          <p:val>
                                            <p:fltVal val="0"/>
                                          </p:val>
                                        </p:tav>
                                        <p:tav tm="100000">
                                          <p:val>
                                            <p:fltVal val="1"/>
                                          </p:val>
                                        </p:tav>
                                      </p:tavLst>
                                    </p:anim>
                                    <p:anim calcmode="lin" valueType="num">
                                      <p:cBhvr>
                                        <p:cTn dur="166" id="51" tmFilter="0, 0; 0.125,0.2665; 0.25,0.4; 0.375,0.465; 0.5,0.5;  0.625,0.535; 0.75,0.6; 0.875,0.7335; 1,1">
                                          <p:stCondLst>
                                            <p:cond delay="662"/>
                                          </p:stCondLst>
                                        </p:cTn>
                                        <p:tgtEl>
                                          <p:spTgt spid="9"/>
                                        </p:tgtEl>
                                        <p:attrNameLst>
                                          <p:attrName>ppt_y</p:attrName>
                                        </p:attrNameLst>
                                      </p:cBhvr>
                                      <p:tavLst>
                                        <p:tav fmla="#ppt_y-sin(pi*$)/27" tm="0">
                                          <p:val>
                                            <p:fltVal val="0"/>
                                          </p:val>
                                        </p:tav>
                                        <p:tav tm="100000">
                                          <p:val>
                                            <p:fltVal val="1"/>
                                          </p:val>
                                        </p:tav>
                                      </p:tavLst>
                                    </p:anim>
                                    <p:anim calcmode="lin" valueType="num">
                                      <p:cBhvr>
                                        <p:cTn dur="82" id="52" tmFilter="0, 0; 0.125,0.2665; 0.25,0.4; 0.375,0.465; 0.5,0.5;  0.625,0.535; 0.75,0.6; 0.875,0.7335; 1,1">
                                          <p:stCondLst>
                                            <p:cond delay="828"/>
                                          </p:stCondLst>
                                        </p:cTn>
                                        <p:tgtEl>
                                          <p:spTgt spid="9"/>
                                        </p:tgtEl>
                                        <p:attrNameLst>
                                          <p:attrName>ppt_y</p:attrName>
                                        </p:attrNameLst>
                                      </p:cBhvr>
                                      <p:tavLst>
                                        <p:tav fmla="#ppt_y-sin(pi*$)/81" tm="0">
                                          <p:val>
                                            <p:fltVal val="0"/>
                                          </p:val>
                                        </p:tav>
                                        <p:tav tm="100000">
                                          <p:val>
                                            <p:fltVal val="1"/>
                                          </p:val>
                                        </p:tav>
                                      </p:tavLst>
                                    </p:anim>
                                    <p:animScale>
                                      <p:cBhvr>
                                        <p:cTn dur="13" id="53">
                                          <p:stCondLst>
                                            <p:cond delay="325"/>
                                          </p:stCondLst>
                                        </p:cTn>
                                        <p:tgtEl>
                                          <p:spTgt spid="9"/>
                                        </p:tgtEl>
                                      </p:cBhvr>
                                      <p:to x="100000" y="60000"/>
                                    </p:animScale>
                                    <p:animScale>
                                      <p:cBhvr>
                                        <p:cTn decel="50000" dur="83" id="54">
                                          <p:stCondLst>
                                            <p:cond delay="338"/>
                                          </p:stCondLst>
                                        </p:cTn>
                                        <p:tgtEl>
                                          <p:spTgt spid="9"/>
                                        </p:tgtEl>
                                      </p:cBhvr>
                                      <p:to x="100000" y="100000"/>
                                    </p:animScale>
                                    <p:animScale>
                                      <p:cBhvr>
                                        <p:cTn dur="13" id="55">
                                          <p:stCondLst>
                                            <p:cond delay="656"/>
                                          </p:stCondLst>
                                        </p:cTn>
                                        <p:tgtEl>
                                          <p:spTgt spid="9"/>
                                        </p:tgtEl>
                                      </p:cBhvr>
                                      <p:to x="100000" y="80000"/>
                                    </p:animScale>
                                    <p:animScale>
                                      <p:cBhvr>
                                        <p:cTn decel="50000" dur="83" id="56">
                                          <p:stCondLst>
                                            <p:cond delay="669"/>
                                          </p:stCondLst>
                                        </p:cTn>
                                        <p:tgtEl>
                                          <p:spTgt spid="9"/>
                                        </p:tgtEl>
                                      </p:cBhvr>
                                      <p:to x="100000" y="100000"/>
                                    </p:animScale>
                                    <p:animScale>
                                      <p:cBhvr>
                                        <p:cTn dur="13" id="57">
                                          <p:stCondLst>
                                            <p:cond delay="821"/>
                                          </p:stCondLst>
                                        </p:cTn>
                                        <p:tgtEl>
                                          <p:spTgt spid="9"/>
                                        </p:tgtEl>
                                      </p:cBhvr>
                                      <p:to x="100000" y="90000"/>
                                    </p:animScale>
                                    <p:animScale>
                                      <p:cBhvr>
                                        <p:cTn decel="50000" dur="83" id="58">
                                          <p:stCondLst>
                                            <p:cond delay="834"/>
                                          </p:stCondLst>
                                        </p:cTn>
                                        <p:tgtEl>
                                          <p:spTgt spid="9"/>
                                        </p:tgtEl>
                                      </p:cBhvr>
                                      <p:to x="100000" y="100000"/>
                                    </p:animScale>
                                    <p:animScale>
                                      <p:cBhvr>
                                        <p:cTn dur="13" id="59">
                                          <p:stCondLst>
                                            <p:cond delay="904"/>
                                          </p:stCondLst>
                                        </p:cTn>
                                        <p:tgtEl>
                                          <p:spTgt spid="9"/>
                                        </p:tgtEl>
                                      </p:cBhvr>
                                      <p:to x="100000" y="95000"/>
                                    </p:animScale>
                                    <p:animScale>
                                      <p:cBhvr>
                                        <p:cTn decel="50000" dur="83" id="60">
                                          <p:stCondLst>
                                            <p:cond delay="917"/>
                                          </p:stCondLst>
                                        </p:cTn>
                                        <p:tgtEl>
                                          <p:spTgt spid="9"/>
                                        </p:tgtEl>
                                      </p:cBhvr>
                                      <p:to x="100000" y="100000"/>
                                    </p:animScale>
                                  </p:childTnLst>
                                </p:cTn>
                              </p:par>
                              <p:par>
                                <p:cTn fill="hold" grpId="0" id="61" nodeType="withEffect" presetClass="entr" presetID="26" presetSubtype="0">
                                  <p:stCondLst>
                                    <p:cond delay="400"/>
                                  </p:stCondLst>
                                  <p:childTnLst>
                                    <p:set>
                                      <p:cBhvr>
                                        <p:cTn dur="1" fill="hold" id="62">
                                          <p:stCondLst>
                                            <p:cond delay="0"/>
                                          </p:stCondLst>
                                        </p:cTn>
                                        <p:tgtEl>
                                          <p:spTgt spid="10"/>
                                        </p:tgtEl>
                                        <p:attrNameLst>
                                          <p:attrName>style.visibility</p:attrName>
                                        </p:attrNameLst>
                                      </p:cBhvr>
                                      <p:to>
                                        <p:strVal val="visible"/>
                                      </p:to>
                                    </p:set>
                                    <p:animEffect filter="wipe(down)" transition="in">
                                      <p:cBhvr>
                                        <p:cTn dur="290" id="63">
                                          <p:stCondLst>
                                            <p:cond delay="0"/>
                                          </p:stCondLst>
                                        </p:cTn>
                                        <p:tgtEl>
                                          <p:spTgt spid="10"/>
                                        </p:tgtEl>
                                      </p:cBhvr>
                                    </p:animEffect>
                                    <p:anim calcmode="lin" valueType="num">
                                      <p:cBhvr>
                                        <p:cTn dur="911" id="64"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dur="332" id="65" tmFilter="0.0,0.0; 0.25,0.07; 0.50,0.2; 0.75,0.467; 1.0,1.0">
                                          <p:stCondLst>
                                            <p:cond delay="0"/>
                                          </p:stCondLst>
                                        </p:cTn>
                                        <p:tgtEl>
                                          <p:spTgt spid="10"/>
                                        </p:tgtEl>
                                        <p:attrNameLst>
                                          <p:attrName>ppt_y</p:attrName>
                                        </p:attrNameLst>
                                      </p:cBhvr>
                                      <p:tavLst>
                                        <p:tav fmla="#ppt_y-sin(pi*$)/3" tm="0">
                                          <p:val>
                                            <p:fltVal val="0.5"/>
                                          </p:val>
                                        </p:tav>
                                        <p:tav tm="100000">
                                          <p:val>
                                            <p:fltVal val="1"/>
                                          </p:val>
                                        </p:tav>
                                      </p:tavLst>
                                    </p:anim>
                                    <p:anim calcmode="lin" valueType="num">
                                      <p:cBhvr>
                                        <p:cTn dur="332" id="66" tmFilter="0, 0; 0.125,0.2665; 0.25,0.4; 0.375,0.465; 0.5,0.5;  0.625,0.535; 0.75,0.6; 0.875,0.7335; 1,1">
                                          <p:stCondLst>
                                            <p:cond delay="332"/>
                                          </p:stCondLst>
                                        </p:cTn>
                                        <p:tgtEl>
                                          <p:spTgt spid="10"/>
                                        </p:tgtEl>
                                        <p:attrNameLst>
                                          <p:attrName>ppt_y</p:attrName>
                                        </p:attrNameLst>
                                      </p:cBhvr>
                                      <p:tavLst>
                                        <p:tav fmla="#ppt_y-sin(pi*$)/9" tm="0">
                                          <p:val>
                                            <p:fltVal val="0"/>
                                          </p:val>
                                        </p:tav>
                                        <p:tav tm="100000">
                                          <p:val>
                                            <p:fltVal val="1"/>
                                          </p:val>
                                        </p:tav>
                                      </p:tavLst>
                                    </p:anim>
                                    <p:anim calcmode="lin" valueType="num">
                                      <p:cBhvr>
                                        <p:cTn dur="166" id="67" tmFilter="0, 0; 0.125,0.2665; 0.25,0.4; 0.375,0.465; 0.5,0.5;  0.625,0.535; 0.75,0.6; 0.875,0.7335; 1,1">
                                          <p:stCondLst>
                                            <p:cond delay="662"/>
                                          </p:stCondLst>
                                        </p:cTn>
                                        <p:tgtEl>
                                          <p:spTgt spid="10"/>
                                        </p:tgtEl>
                                        <p:attrNameLst>
                                          <p:attrName>ppt_y</p:attrName>
                                        </p:attrNameLst>
                                      </p:cBhvr>
                                      <p:tavLst>
                                        <p:tav fmla="#ppt_y-sin(pi*$)/27" tm="0">
                                          <p:val>
                                            <p:fltVal val="0"/>
                                          </p:val>
                                        </p:tav>
                                        <p:tav tm="100000">
                                          <p:val>
                                            <p:fltVal val="1"/>
                                          </p:val>
                                        </p:tav>
                                      </p:tavLst>
                                    </p:anim>
                                    <p:anim calcmode="lin" valueType="num">
                                      <p:cBhvr>
                                        <p:cTn dur="82" id="68" tmFilter="0, 0; 0.125,0.2665; 0.25,0.4; 0.375,0.465; 0.5,0.5;  0.625,0.535; 0.75,0.6; 0.875,0.7335; 1,1">
                                          <p:stCondLst>
                                            <p:cond delay="828"/>
                                          </p:stCondLst>
                                        </p:cTn>
                                        <p:tgtEl>
                                          <p:spTgt spid="10"/>
                                        </p:tgtEl>
                                        <p:attrNameLst>
                                          <p:attrName>ppt_y</p:attrName>
                                        </p:attrNameLst>
                                      </p:cBhvr>
                                      <p:tavLst>
                                        <p:tav fmla="#ppt_y-sin(pi*$)/81" tm="0">
                                          <p:val>
                                            <p:fltVal val="0"/>
                                          </p:val>
                                        </p:tav>
                                        <p:tav tm="100000">
                                          <p:val>
                                            <p:fltVal val="1"/>
                                          </p:val>
                                        </p:tav>
                                      </p:tavLst>
                                    </p:anim>
                                    <p:animScale>
                                      <p:cBhvr>
                                        <p:cTn dur="13" id="69">
                                          <p:stCondLst>
                                            <p:cond delay="325"/>
                                          </p:stCondLst>
                                        </p:cTn>
                                        <p:tgtEl>
                                          <p:spTgt spid="10"/>
                                        </p:tgtEl>
                                      </p:cBhvr>
                                      <p:to x="100000" y="60000"/>
                                    </p:animScale>
                                    <p:animScale>
                                      <p:cBhvr>
                                        <p:cTn decel="50000" dur="83" id="70">
                                          <p:stCondLst>
                                            <p:cond delay="338"/>
                                          </p:stCondLst>
                                        </p:cTn>
                                        <p:tgtEl>
                                          <p:spTgt spid="10"/>
                                        </p:tgtEl>
                                      </p:cBhvr>
                                      <p:to x="100000" y="100000"/>
                                    </p:animScale>
                                    <p:animScale>
                                      <p:cBhvr>
                                        <p:cTn dur="13" id="71">
                                          <p:stCondLst>
                                            <p:cond delay="656"/>
                                          </p:stCondLst>
                                        </p:cTn>
                                        <p:tgtEl>
                                          <p:spTgt spid="10"/>
                                        </p:tgtEl>
                                      </p:cBhvr>
                                      <p:to x="100000" y="80000"/>
                                    </p:animScale>
                                    <p:animScale>
                                      <p:cBhvr>
                                        <p:cTn decel="50000" dur="83" id="72">
                                          <p:stCondLst>
                                            <p:cond delay="669"/>
                                          </p:stCondLst>
                                        </p:cTn>
                                        <p:tgtEl>
                                          <p:spTgt spid="10"/>
                                        </p:tgtEl>
                                      </p:cBhvr>
                                      <p:to x="100000" y="100000"/>
                                    </p:animScale>
                                    <p:animScale>
                                      <p:cBhvr>
                                        <p:cTn dur="13" id="73">
                                          <p:stCondLst>
                                            <p:cond delay="821"/>
                                          </p:stCondLst>
                                        </p:cTn>
                                        <p:tgtEl>
                                          <p:spTgt spid="10"/>
                                        </p:tgtEl>
                                      </p:cBhvr>
                                      <p:to x="100000" y="90000"/>
                                    </p:animScale>
                                    <p:animScale>
                                      <p:cBhvr>
                                        <p:cTn decel="50000" dur="83" id="74">
                                          <p:stCondLst>
                                            <p:cond delay="834"/>
                                          </p:stCondLst>
                                        </p:cTn>
                                        <p:tgtEl>
                                          <p:spTgt spid="10"/>
                                        </p:tgtEl>
                                      </p:cBhvr>
                                      <p:to x="100000" y="100000"/>
                                    </p:animScale>
                                    <p:animScale>
                                      <p:cBhvr>
                                        <p:cTn dur="13" id="75">
                                          <p:stCondLst>
                                            <p:cond delay="904"/>
                                          </p:stCondLst>
                                        </p:cTn>
                                        <p:tgtEl>
                                          <p:spTgt spid="10"/>
                                        </p:tgtEl>
                                      </p:cBhvr>
                                      <p:to x="100000" y="95000"/>
                                    </p:animScale>
                                    <p:animScale>
                                      <p:cBhvr>
                                        <p:cTn decel="50000" dur="83" id="76">
                                          <p:stCondLst>
                                            <p:cond delay="917"/>
                                          </p:stCondLst>
                                        </p:cTn>
                                        <p:tgtEl>
                                          <p:spTgt spid="10"/>
                                        </p:tgtEl>
                                      </p:cBhvr>
                                      <p:to x="100000" y="100000"/>
                                    </p:animScale>
                                  </p:childTnLst>
                                </p:cTn>
                              </p:par>
                            </p:childTnLst>
                          </p:cTn>
                        </p:par>
                        <p:par>
                          <p:cTn fill="hold" id="77" nodeType="afterGroup">
                            <p:stCondLst>
                              <p:cond delay="3200"/>
                            </p:stCondLst>
                            <p:childTnLst>
                              <p:par>
                                <p:cTn fill="hold" grpId="0" id="78" nodeType="afterEffect" presetClass="entr" presetID="31" presetSubtype="0">
                                  <p:stCondLst>
                                    <p:cond delay="0"/>
                                  </p:stCondLst>
                                  <p:childTnLst>
                                    <p:set>
                                      <p:cBhvr>
                                        <p:cTn dur="1" fill="hold" id="79">
                                          <p:stCondLst>
                                            <p:cond delay="0"/>
                                          </p:stCondLst>
                                        </p:cTn>
                                        <p:tgtEl>
                                          <p:spTgt spid="17"/>
                                        </p:tgtEl>
                                        <p:attrNameLst>
                                          <p:attrName>style.visibility</p:attrName>
                                        </p:attrNameLst>
                                      </p:cBhvr>
                                      <p:to>
                                        <p:strVal val="visible"/>
                                      </p:to>
                                    </p:set>
                                    <p:anim calcmode="lin" valueType="num">
                                      <p:cBhvr>
                                        <p:cTn dur="500" fill="hold" id="80"/>
                                        <p:tgtEl>
                                          <p:spTgt spid="17"/>
                                        </p:tgtEl>
                                        <p:attrNameLst>
                                          <p:attrName>ppt_w</p:attrName>
                                        </p:attrNameLst>
                                      </p:cBhvr>
                                      <p:tavLst>
                                        <p:tav tm="0">
                                          <p:val>
                                            <p:fltVal val="0"/>
                                          </p:val>
                                        </p:tav>
                                        <p:tav tm="100000">
                                          <p:val>
                                            <p:strVal val="#ppt_w"/>
                                          </p:val>
                                        </p:tav>
                                      </p:tavLst>
                                    </p:anim>
                                    <p:anim calcmode="lin" valueType="num">
                                      <p:cBhvr>
                                        <p:cTn dur="500" fill="hold" id="81"/>
                                        <p:tgtEl>
                                          <p:spTgt spid="17"/>
                                        </p:tgtEl>
                                        <p:attrNameLst>
                                          <p:attrName>ppt_h</p:attrName>
                                        </p:attrNameLst>
                                      </p:cBhvr>
                                      <p:tavLst>
                                        <p:tav tm="0">
                                          <p:val>
                                            <p:fltVal val="0"/>
                                          </p:val>
                                        </p:tav>
                                        <p:tav tm="100000">
                                          <p:val>
                                            <p:strVal val="#ppt_h"/>
                                          </p:val>
                                        </p:tav>
                                      </p:tavLst>
                                    </p:anim>
                                    <p:anim calcmode="lin" valueType="num">
                                      <p:cBhvr>
                                        <p:cTn dur="500" fill="hold" id="82"/>
                                        <p:tgtEl>
                                          <p:spTgt spid="17"/>
                                        </p:tgtEl>
                                        <p:attrNameLst>
                                          <p:attrName>style.rotation</p:attrName>
                                        </p:attrNameLst>
                                      </p:cBhvr>
                                      <p:tavLst>
                                        <p:tav tm="0">
                                          <p:val>
                                            <p:fltVal val="90"/>
                                          </p:val>
                                        </p:tav>
                                        <p:tav tm="100000">
                                          <p:val>
                                            <p:fltVal val="0"/>
                                          </p:val>
                                        </p:tav>
                                      </p:tavLst>
                                    </p:anim>
                                    <p:animEffect filter="fade" transition="in">
                                      <p:cBhvr>
                                        <p:cTn dur="500" id="83"/>
                                        <p:tgtEl>
                                          <p:spTgt spid="17"/>
                                        </p:tgtEl>
                                      </p:cBhvr>
                                    </p:animEffect>
                                  </p:childTnLst>
                                </p:cTn>
                              </p:par>
                            </p:childTnLst>
                          </p:cTn>
                        </p:par>
                        <p:par>
                          <p:cTn fill="hold" id="84" nodeType="afterGroup">
                            <p:stCondLst>
                              <p:cond delay="3700"/>
                            </p:stCondLst>
                            <p:childTnLst>
                              <p:par>
                                <p:cTn fill="hold" grpId="0" id="85" nodeType="afterEffect" presetClass="entr" presetID="42" presetSubtype="0">
                                  <p:stCondLst>
                                    <p:cond delay="0"/>
                                  </p:stCondLst>
                                  <p:childTnLst>
                                    <p:set>
                                      <p:cBhvr>
                                        <p:cTn dur="1" fill="hold" id="86">
                                          <p:stCondLst>
                                            <p:cond delay="0"/>
                                          </p:stCondLst>
                                        </p:cTn>
                                        <p:tgtEl>
                                          <p:spTgt spid="2"/>
                                        </p:tgtEl>
                                        <p:attrNameLst>
                                          <p:attrName>style.visibility</p:attrName>
                                        </p:attrNameLst>
                                      </p:cBhvr>
                                      <p:to>
                                        <p:strVal val="visible"/>
                                      </p:to>
                                    </p:set>
                                    <p:animEffect filter="fade" transition="in">
                                      <p:cBhvr>
                                        <p:cTn dur="500" id="87"/>
                                        <p:tgtEl>
                                          <p:spTgt spid="2"/>
                                        </p:tgtEl>
                                      </p:cBhvr>
                                    </p:animEffect>
                                    <p:anim calcmode="lin" valueType="num">
                                      <p:cBhvr>
                                        <p:cTn dur="500" fill="hold" id="88"/>
                                        <p:tgtEl>
                                          <p:spTgt spid="2"/>
                                        </p:tgtEl>
                                        <p:attrNameLst>
                                          <p:attrName>ppt_x</p:attrName>
                                        </p:attrNameLst>
                                      </p:cBhvr>
                                      <p:tavLst>
                                        <p:tav tm="0">
                                          <p:val>
                                            <p:strVal val="#ppt_x"/>
                                          </p:val>
                                        </p:tav>
                                        <p:tav tm="100000">
                                          <p:val>
                                            <p:strVal val="#ppt_x"/>
                                          </p:val>
                                        </p:tav>
                                      </p:tavLst>
                                    </p:anim>
                                    <p:anim calcmode="lin" valueType="num">
                                      <p:cBhvr>
                                        <p:cTn dur="500" fill="hold" id="89"/>
                                        <p:tgtEl>
                                          <p:spTgt spid="2"/>
                                        </p:tgtEl>
                                        <p:attrNameLst>
                                          <p:attrName>ppt_y</p:attrName>
                                        </p:attrNameLst>
                                      </p:cBhvr>
                                      <p:tavLst>
                                        <p:tav tm="0">
                                          <p:val>
                                            <p:strVal val="#ppt_y+.1"/>
                                          </p:val>
                                        </p:tav>
                                        <p:tav tm="100000">
                                          <p:val>
                                            <p:strVal val="#ppt_y"/>
                                          </p:val>
                                        </p:tav>
                                      </p:tavLst>
                                    </p:anim>
                                  </p:childTnLst>
                                </p:cTn>
                              </p:par>
                            </p:childTnLst>
                          </p:cTn>
                        </p:par>
                        <p:par>
                          <p:cTn fill="hold" id="90" nodeType="afterGroup">
                            <p:stCondLst>
                              <p:cond delay="4200"/>
                            </p:stCondLst>
                            <p:childTnLst>
                              <p:par>
                                <p:cTn fill="hold" grpId="0" id="91" nodeType="afterEffect" presetClass="entr" presetID="22" presetSubtype="2">
                                  <p:stCondLst>
                                    <p:cond delay="0"/>
                                  </p:stCondLst>
                                  <p:childTnLst>
                                    <p:set>
                                      <p:cBhvr>
                                        <p:cTn dur="1" fill="hold" id="92">
                                          <p:stCondLst>
                                            <p:cond delay="0"/>
                                          </p:stCondLst>
                                        </p:cTn>
                                        <p:tgtEl>
                                          <p:spTgt spid="12"/>
                                        </p:tgtEl>
                                        <p:attrNameLst>
                                          <p:attrName>style.visibility</p:attrName>
                                        </p:attrNameLst>
                                      </p:cBhvr>
                                      <p:to>
                                        <p:strVal val="visible"/>
                                      </p:to>
                                    </p:set>
                                    <p:animEffect filter="wipe(right)" transition="in">
                                      <p:cBhvr>
                                        <p:cTn dur="500" id="93"/>
                                        <p:tgtEl>
                                          <p:spTgt spid="12"/>
                                        </p:tgtEl>
                                      </p:cBhvr>
                                    </p:animEffect>
                                  </p:childTnLst>
                                </p:cTn>
                              </p:par>
                            </p:childTnLst>
                          </p:cTn>
                        </p:par>
                        <p:par>
                          <p:cTn fill="hold" id="94" nodeType="afterGroup">
                            <p:stCondLst>
                              <p:cond delay="4700"/>
                            </p:stCondLst>
                            <p:childTnLst>
                              <p:par>
                                <p:cTn fill="hold" grpId="0" id="95" nodeType="afterEffect" presetClass="entr" presetID="31" presetSubtype="0">
                                  <p:stCondLst>
                                    <p:cond delay="0"/>
                                  </p:stCondLst>
                                  <p:childTnLst>
                                    <p:set>
                                      <p:cBhvr>
                                        <p:cTn dur="1" fill="hold" id="96">
                                          <p:stCondLst>
                                            <p:cond delay="0"/>
                                          </p:stCondLst>
                                        </p:cTn>
                                        <p:tgtEl>
                                          <p:spTgt spid="18"/>
                                        </p:tgtEl>
                                        <p:attrNameLst>
                                          <p:attrName>style.visibility</p:attrName>
                                        </p:attrNameLst>
                                      </p:cBhvr>
                                      <p:to>
                                        <p:strVal val="visible"/>
                                      </p:to>
                                    </p:set>
                                    <p:anim calcmode="lin" valueType="num">
                                      <p:cBhvr>
                                        <p:cTn dur="400" fill="hold" id="97"/>
                                        <p:tgtEl>
                                          <p:spTgt spid="18"/>
                                        </p:tgtEl>
                                        <p:attrNameLst>
                                          <p:attrName>ppt_w</p:attrName>
                                        </p:attrNameLst>
                                      </p:cBhvr>
                                      <p:tavLst>
                                        <p:tav tm="0">
                                          <p:val>
                                            <p:fltVal val="0"/>
                                          </p:val>
                                        </p:tav>
                                        <p:tav tm="100000">
                                          <p:val>
                                            <p:strVal val="#ppt_w"/>
                                          </p:val>
                                        </p:tav>
                                      </p:tavLst>
                                    </p:anim>
                                    <p:anim calcmode="lin" valueType="num">
                                      <p:cBhvr>
                                        <p:cTn dur="400" fill="hold" id="98"/>
                                        <p:tgtEl>
                                          <p:spTgt spid="18"/>
                                        </p:tgtEl>
                                        <p:attrNameLst>
                                          <p:attrName>ppt_h</p:attrName>
                                        </p:attrNameLst>
                                      </p:cBhvr>
                                      <p:tavLst>
                                        <p:tav tm="0">
                                          <p:val>
                                            <p:fltVal val="0"/>
                                          </p:val>
                                        </p:tav>
                                        <p:tav tm="100000">
                                          <p:val>
                                            <p:strVal val="#ppt_h"/>
                                          </p:val>
                                        </p:tav>
                                      </p:tavLst>
                                    </p:anim>
                                    <p:anim calcmode="lin" valueType="num">
                                      <p:cBhvr>
                                        <p:cTn dur="400" fill="hold" id="99"/>
                                        <p:tgtEl>
                                          <p:spTgt spid="18"/>
                                        </p:tgtEl>
                                        <p:attrNameLst>
                                          <p:attrName>style.rotation</p:attrName>
                                        </p:attrNameLst>
                                      </p:cBhvr>
                                      <p:tavLst>
                                        <p:tav tm="0">
                                          <p:val>
                                            <p:fltVal val="90"/>
                                          </p:val>
                                        </p:tav>
                                        <p:tav tm="100000">
                                          <p:val>
                                            <p:fltVal val="0"/>
                                          </p:val>
                                        </p:tav>
                                      </p:tavLst>
                                    </p:anim>
                                    <p:animEffect filter="fade" transition="in">
                                      <p:cBhvr>
                                        <p:cTn dur="400" id="100"/>
                                        <p:tgtEl>
                                          <p:spTgt spid="18"/>
                                        </p:tgtEl>
                                      </p:cBhvr>
                                    </p:animEffect>
                                  </p:childTnLst>
                                </p:cTn>
                              </p:par>
                            </p:childTnLst>
                          </p:cTn>
                        </p:par>
                        <p:par>
                          <p:cTn fill="hold" id="101" nodeType="afterGroup">
                            <p:stCondLst>
                              <p:cond delay="5100"/>
                            </p:stCondLst>
                            <p:childTnLst>
                              <p:par>
                                <p:cTn fill="hold" grpId="0" id="102" nodeType="afterEffect" presetClass="entr" presetID="31" presetSubtype="0">
                                  <p:stCondLst>
                                    <p:cond delay="0"/>
                                  </p:stCondLst>
                                  <p:childTnLst>
                                    <p:set>
                                      <p:cBhvr>
                                        <p:cTn dur="1" fill="hold" id="103">
                                          <p:stCondLst>
                                            <p:cond delay="0"/>
                                          </p:stCondLst>
                                        </p:cTn>
                                        <p:tgtEl>
                                          <p:spTgt spid="16"/>
                                        </p:tgtEl>
                                        <p:attrNameLst>
                                          <p:attrName>style.visibility</p:attrName>
                                        </p:attrNameLst>
                                      </p:cBhvr>
                                      <p:to>
                                        <p:strVal val="visible"/>
                                      </p:to>
                                    </p:set>
                                    <p:anim calcmode="lin" valueType="num">
                                      <p:cBhvr>
                                        <p:cTn dur="500" fill="hold" id="104"/>
                                        <p:tgtEl>
                                          <p:spTgt spid="16"/>
                                        </p:tgtEl>
                                        <p:attrNameLst>
                                          <p:attrName>ppt_w</p:attrName>
                                        </p:attrNameLst>
                                      </p:cBhvr>
                                      <p:tavLst>
                                        <p:tav tm="0">
                                          <p:val>
                                            <p:fltVal val="0"/>
                                          </p:val>
                                        </p:tav>
                                        <p:tav tm="100000">
                                          <p:val>
                                            <p:strVal val="#ppt_w"/>
                                          </p:val>
                                        </p:tav>
                                      </p:tavLst>
                                    </p:anim>
                                    <p:anim calcmode="lin" valueType="num">
                                      <p:cBhvr>
                                        <p:cTn dur="500" fill="hold" id="105"/>
                                        <p:tgtEl>
                                          <p:spTgt spid="16"/>
                                        </p:tgtEl>
                                        <p:attrNameLst>
                                          <p:attrName>ppt_h</p:attrName>
                                        </p:attrNameLst>
                                      </p:cBhvr>
                                      <p:tavLst>
                                        <p:tav tm="0">
                                          <p:val>
                                            <p:fltVal val="0"/>
                                          </p:val>
                                        </p:tav>
                                        <p:tav tm="100000">
                                          <p:val>
                                            <p:strVal val="#ppt_h"/>
                                          </p:val>
                                        </p:tav>
                                      </p:tavLst>
                                    </p:anim>
                                    <p:anim calcmode="lin" valueType="num">
                                      <p:cBhvr>
                                        <p:cTn dur="500" fill="hold" id="106"/>
                                        <p:tgtEl>
                                          <p:spTgt spid="16"/>
                                        </p:tgtEl>
                                        <p:attrNameLst>
                                          <p:attrName>style.rotation</p:attrName>
                                        </p:attrNameLst>
                                      </p:cBhvr>
                                      <p:tavLst>
                                        <p:tav tm="0">
                                          <p:val>
                                            <p:fltVal val="90"/>
                                          </p:val>
                                        </p:tav>
                                        <p:tav tm="100000">
                                          <p:val>
                                            <p:fltVal val="0"/>
                                          </p:val>
                                        </p:tav>
                                      </p:tavLst>
                                    </p:anim>
                                    <p:animEffect filter="fade" transition="in">
                                      <p:cBhvr>
                                        <p:cTn dur="500" id="107"/>
                                        <p:tgtEl>
                                          <p:spTgt spid="16"/>
                                        </p:tgtEl>
                                      </p:cBhvr>
                                    </p:animEffect>
                                  </p:childTnLst>
                                </p:cTn>
                              </p:par>
                            </p:childTnLst>
                          </p:cTn>
                        </p:par>
                        <p:par>
                          <p:cTn fill="hold" id="108" nodeType="afterGroup">
                            <p:stCondLst>
                              <p:cond delay="5600"/>
                            </p:stCondLst>
                            <p:childTnLst>
                              <p:par>
                                <p:cTn fill="hold" grpId="0" id="109" nodeType="afterEffect" presetClass="entr" presetID="42" presetSubtype="0">
                                  <p:stCondLst>
                                    <p:cond delay="0"/>
                                  </p:stCondLst>
                                  <p:childTnLst>
                                    <p:set>
                                      <p:cBhvr>
                                        <p:cTn dur="1" fill="hold" id="110">
                                          <p:stCondLst>
                                            <p:cond delay="0"/>
                                          </p:stCondLst>
                                        </p:cTn>
                                        <p:tgtEl>
                                          <p:spTgt spid="22"/>
                                        </p:tgtEl>
                                        <p:attrNameLst>
                                          <p:attrName>style.visibility</p:attrName>
                                        </p:attrNameLst>
                                      </p:cBhvr>
                                      <p:to>
                                        <p:strVal val="visible"/>
                                      </p:to>
                                    </p:set>
                                    <p:animEffect filter="fade" transition="in">
                                      <p:cBhvr>
                                        <p:cTn dur="500" id="111"/>
                                        <p:tgtEl>
                                          <p:spTgt spid="22"/>
                                        </p:tgtEl>
                                      </p:cBhvr>
                                    </p:animEffect>
                                    <p:anim calcmode="lin" valueType="num">
                                      <p:cBhvr>
                                        <p:cTn dur="500" fill="hold" id="112"/>
                                        <p:tgtEl>
                                          <p:spTgt spid="22"/>
                                        </p:tgtEl>
                                        <p:attrNameLst>
                                          <p:attrName>ppt_x</p:attrName>
                                        </p:attrNameLst>
                                      </p:cBhvr>
                                      <p:tavLst>
                                        <p:tav tm="0">
                                          <p:val>
                                            <p:strVal val="#ppt_x"/>
                                          </p:val>
                                        </p:tav>
                                        <p:tav tm="100000">
                                          <p:val>
                                            <p:strVal val="#ppt_x"/>
                                          </p:val>
                                        </p:tav>
                                      </p:tavLst>
                                    </p:anim>
                                    <p:anim calcmode="lin" valueType="num">
                                      <p:cBhvr>
                                        <p:cTn dur="500" fill="hold" id="113"/>
                                        <p:tgtEl>
                                          <p:spTgt spid="22"/>
                                        </p:tgtEl>
                                        <p:attrNameLst>
                                          <p:attrName>ppt_y</p:attrName>
                                        </p:attrNameLst>
                                      </p:cBhvr>
                                      <p:tavLst>
                                        <p:tav tm="0">
                                          <p:val>
                                            <p:strVal val="#ppt_y+.1"/>
                                          </p:val>
                                        </p:tav>
                                        <p:tav tm="100000">
                                          <p:val>
                                            <p:strVal val="#ppt_y"/>
                                          </p:val>
                                        </p:tav>
                                      </p:tavLst>
                                    </p:anim>
                                  </p:childTnLst>
                                </p:cTn>
                              </p:par>
                            </p:childTnLst>
                          </p:cTn>
                        </p:par>
                        <p:par>
                          <p:cTn fill="hold" id="114" nodeType="afterGroup">
                            <p:stCondLst>
                              <p:cond delay="6100"/>
                            </p:stCondLst>
                            <p:childTnLst>
                              <p:par>
                                <p:cTn fill="hold" grpId="0" id="115" nodeType="afterEffect" presetClass="entr" presetID="22" presetSubtype="2">
                                  <p:stCondLst>
                                    <p:cond delay="0"/>
                                  </p:stCondLst>
                                  <p:childTnLst>
                                    <p:set>
                                      <p:cBhvr>
                                        <p:cTn dur="1" fill="hold" id="116">
                                          <p:stCondLst>
                                            <p:cond delay="0"/>
                                          </p:stCondLst>
                                        </p:cTn>
                                        <p:tgtEl>
                                          <p:spTgt spid="13"/>
                                        </p:tgtEl>
                                        <p:attrNameLst>
                                          <p:attrName>style.visibility</p:attrName>
                                        </p:attrNameLst>
                                      </p:cBhvr>
                                      <p:to>
                                        <p:strVal val="visible"/>
                                      </p:to>
                                    </p:set>
                                    <p:animEffect filter="wipe(right)" transition="in">
                                      <p:cBhvr>
                                        <p:cTn dur="500" id="117"/>
                                        <p:tgtEl>
                                          <p:spTgt spid="13"/>
                                        </p:tgtEl>
                                      </p:cBhvr>
                                    </p:animEffect>
                                  </p:childTnLst>
                                </p:cTn>
                              </p:par>
                            </p:childTnLst>
                          </p:cTn>
                        </p:par>
                        <p:par>
                          <p:cTn fill="hold" id="118" nodeType="afterGroup">
                            <p:stCondLst>
                              <p:cond delay="6600"/>
                            </p:stCondLst>
                            <p:childTnLst>
                              <p:par>
                                <p:cTn fill="hold" grpId="0" id="119" nodeType="afterEffect" presetClass="entr" presetID="31" presetSubtype="0">
                                  <p:stCondLst>
                                    <p:cond delay="0"/>
                                  </p:stCondLst>
                                  <p:childTnLst>
                                    <p:set>
                                      <p:cBhvr>
                                        <p:cTn dur="1" fill="hold" id="120">
                                          <p:stCondLst>
                                            <p:cond delay="0"/>
                                          </p:stCondLst>
                                        </p:cTn>
                                        <p:tgtEl>
                                          <p:spTgt spid="19"/>
                                        </p:tgtEl>
                                        <p:attrNameLst>
                                          <p:attrName>style.visibility</p:attrName>
                                        </p:attrNameLst>
                                      </p:cBhvr>
                                      <p:to>
                                        <p:strVal val="visible"/>
                                      </p:to>
                                    </p:set>
                                    <p:anim calcmode="lin" valueType="num">
                                      <p:cBhvr>
                                        <p:cTn dur="400" fill="hold" id="121"/>
                                        <p:tgtEl>
                                          <p:spTgt spid="19"/>
                                        </p:tgtEl>
                                        <p:attrNameLst>
                                          <p:attrName>ppt_w</p:attrName>
                                        </p:attrNameLst>
                                      </p:cBhvr>
                                      <p:tavLst>
                                        <p:tav tm="0">
                                          <p:val>
                                            <p:fltVal val="0"/>
                                          </p:val>
                                        </p:tav>
                                        <p:tav tm="100000">
                                          <p:val>
                                            <p:strVal val="#ppt_w"/>
                                          </p:val>
                                        </p:tav>
                                      </p:tavLst>
                                    </p:anim>
                                    <p:anim calcmode="lin" valueType="num">
                                      <p:cBhvr>
                                        <p:cTn dur="400" fill="hold" id="122"/>
                                        <p:tgtEl>
                                          <p:spTgt spid="19"/>
                                        </p:tgtEl>
                                        <p:attrNameLst>
                                          <p:attrName>ppt_h</p:attrName>
                                        </p:attrNameLst>
                                      </p:cBhvr>
                                      <p:tavLst>
                                        <p:tav tm="0">
                                          <p:val>
                                            <p:fltVal val="0"/>
                                          </p:val>
                                        </p:tav>
                                        <p:tav tm="100000">
                                          <p:val>
                                            <p:strVal val="#ppt_h"/>
                                          </p:val>
                                        </p:tav>
                                      </p:tavLst>
                                    </p:anim>
                                    <p:anim calcmode="lin" valueType="num">
                                      <p:cBhvr>
                                        <p:cTn dur="400" fill="hold" id="123"/>
                                        <p:tgtEl>
                                          <p:spTgt spid="19"/>
                                        </p:tgtEl>
                                        <p:attrNameLst>
                                          <p:attrName>style.rotation</p:attrName>
                                        </p:attrNameLst>
                                      </p:cBhvr>
                                      <p:tavLst>
                                        <p:tav tm="0">
                                          <p:val>
                                            <p:fltVal val="90"/>
                                          </p:val>
                                        </p:tav>
                                        <p:tav tm="100000">
                                          <p:val>
                                            <p:fltVal val="0"/>
                                          </p:val>
                                        </p:tav>
                                      </p:tavLst>
                                    </p:anim>
                                    <p:animEffect filter="fade" transition="in">
                                      <p:cBhvr>
                                        <p:cTn dur="400" id="124"/>
                                        <p:tgtEl>
                                          <p:spTgt spid="19"/>
                                        </p:tgtEl>
                                      </p:cBhvr>
                                    </p:animEffect>
                                  </p:childTnLst>
                                </p:cTn>
                              </p:par>
                            </p:childTnLst>
                          </p:cTn>
                        </p:par>
                        <p:par>
                          <p:cTn fill="hold" id="125" nodeType="afterGroup">
                            <p:stCondLst>
                              <p:cond delay="7000"/>
                            </p:stCondLst>
                            <p:childTnLst>
                              <p:par>
                                <p:cTn fill="hold" grpId="0" id="126" nodeType="afterEffect" presetClass="entr" presetID="31" presetSubtype="0">
                                  <p:stCondLst>
                                    <p:cond delay="0"/>
                                  </p:stCondLst>
                                  <p:childTnLst>
                                    <p:set>
                                      <p:cBhvr>
                                        <p:cTn dur="1" fill="hold" id="127">
                                          <p:stCondLst>
                                            <p:cond delay="0"/>
                                          </p:stCondLst>
                                        </p:cTn>
                                        <p:tgtEl>
                                          <p:spTgt spid="15"/>
                                        </p:tgtEl>
                                        <p:attrNameLst>
                                          <p:attrName>style.visibility</p:attrName>
                                        </p:attrNameLst>
                                      </p:cBhvr>
                                      <p:to>
                                        <p:strVal val="visible"/>
                                      </p:to>
                                    </p:set>
                                    <p:anim calcmode="lin" valueType="num">
                                      <p:cBhvr>
                                        <p:cTn dur="500" fill="hold" id="128"/>
                                        <p:tgtEl>
                                          <p:spTgt spid="15"/>
                                        </p:tgtEl>
                                        <p:attrNameLst>
                                          <p:attrName>ppt_w</p:attrName>
                                        </p:attrNameLst>
                                      </p:cBhvr>
                                      <p:tavLst>
                                        <p:tav tm="0">
                                          <p:val>
                                            <p:fltVal val="0"/>
                                          </p:val>
                                        </p:tav>
                                        <p:tav tm="100000">
                                          <p:val>
                                            <p:strVal val="#ppt_w"/>
                                          </p:val>
                                        </p:tav>
                                      </p:tavLst>
                                    </p:anim>
                                    <p:anim calcmode="lin" valueType="num">
                                      <p:cBhvr>
                                        <p:cTn dur="500" fill="hold" id="129"/>
                                        <p:tgtEl>
                                          <p:spTgt spid="15"/>
                                        </p:tgtEl>
                                        <p:attrNameLst>
                                          <p:attrName>ppt_h</p:attrName>
                                        </p:attrNameLst>
                                      </p:cBhvr>
                                      <p:tavLst>
                                        <p:tav tm="0">
                                          <p:val>
                                            <p:fltVal val="0"/>
                                          </p:val>
                                        </p:tav>
                                        <p:tav tm="100000">
                                          <p:val>
                                            <p:strVal val="#ppt_h"/>
                                          </p:val>
                                        </p:tav>
                                      </p:tavLst>
                                    </p:anim>
                                    <p:anim calcmode="lin" valueType="num">
                                      <p:cBhvr>
                                        <p:cTn dur="500" fill="hold" id="130"/>
                                        <p:tgtEl>
                                          <p:spTgt spid="15"/>
                                        </p:tgtEl>
                                        <p:attrNameLst>
                                          <p:attrName>style.rotation</p:attrName>
                                        </p:attrNameLst>
                                      </p:cBhvr>
                                      <p:tavLst>
                                        <p:tav tm="0">
                                          <p:val>
                                            <p:fltVal val="90"/>
                                          </p:val>
                                        </p:tav>
                                        <p:tav tm="100000">
                                          <p:val>
                                            <p:fltVal val="0"/>
                                          </p:val>
                                        </p:tav>
                                      </p:tavLst>
                                    </p:anim>
                                    <p:animEffect filter="fade" transition="in">
                                      <p:cBhvr>
                                        <p:cTn dur="500" id="131"/>
                                        <p:tgtEl>
                                          <p:spTgt spid="15"/>
                                        </p:tgtEl>
                                      </p:cBhvr>
                                    </p:animEffect>
                                  </p:childTnLst>
                                </p:cTn>
                              </p:par>
                            </p:childTnLst>
                          </p:cTn>
                        </p:par>
                        <p:par>
                          <p:cTn fill="hold" id="132" nodeType="afterGroup">
                            <p:stCondLst>
                              <p:cond delay="7500"/>
                            </p:stCondLst>
                            <p:childTnLst>
                              <p:par>
                                <p:cTn fill="hold" grpId="0" id="133" nodeType="afterEffect" presetClass="entr" presetID="42" presetSubtype="0">
                                  <p:stCondLst>
                                    <p:cond delay="0"/>
                                  </p:stCondLst>
                                  <p:childTnLst>
                                    <p:set>
                                      <p:cBhvr>
                                        <p:cTn dur="1" fill="hold" id="134">
                                          <p:stCondLst>
                                            <p:cond delay="0"/>
                                          </p:stCondLst>
                                        </p:cTn>
                                        <p:tgtEl>
                                          <p:spTgt spid="23"/>
                                        </p:tgtEl>
                                        <p:attrNameLst>
                                          <p:attrName>style.visibility</p:attrName>
                                        </p:attrNameLst>
                                      </p:cBhvr>
                                      <p:to>
                                        <p:strVal val="visible"/>
                                      </p:to>
                                    </p:set>
                                    <p:animEffect filter="fade" transition="in">
                                      <p:cBhvr>
                                        <p:cTn dur="500" id="135"/>
                                        <p:tgtEl>
                                          <p:spTgt spid="23"/>
                                        </p:tgtEl>
                                      </p:cBhvr>
                                    </p:animEffect>
                                    <p:anim calcmode="lin" valueType="num">
                                      <p:cBhvr>
                                        <p:cTn dur="500" fill="hold" id="136"/>
                                        <p:tgtEl>
                                          <p:spTgt spid="23"/>
                                        </p:tgtEl>
                                        <p:attrNameLst>
                                          <p:attrName>ppt_x</p:attrName>
                                        </p:attrNameLst>
                                      </p:cBhvr>
                                      <p:tavLst>
                                        <p:tav tm="0">
                                          <p:val>
                                            <p:strVal val="#ppt_x"/>
                                          </p:val>
                                        </p:tav>
                                        <p:tav tm="100000">
                                          <p:val>
                                            <p:strVal val="#ppt_x"/>
                                          </p:val>
                                        </p:tav>
                                      </p:tavLst>
                                    </p:anim>
                                    <p:anim calcmode="lin" valueType="num">
                                      <p:cBhvr>
                                        <p:cTn dur="500" fill="hold" id="137"/>
                                        <p:tgtEl>
                                          <p:spTgt spid="23"/>
                                        </p:tgtEl>
                                        <p:attrNameLst>
                                          <p:attrName>ppt_y</p:attrName>
                                        </p:attrNameLst>
                                      </p:cBhvr>
                                      <p:tavLst>
                                        <p:tav tm="0">
                                          <p:val>
                                            <p:strVal val="#ppt_y+.1"/>
                                          </p:val>
                                        </p:tav>
                                        <p:tav tm="100000">
                                          <p:val>
                                            <p:strVal val="#ppt_y"/>
                                          </p:val>
                                        </p:tav>
                                      </p:tavLst>
                                    </p:anim>
                                  </p:childTnLst>
                                </p:cTn>
                              </p:par>
                            </p:childTnLst>
                          </p:cTn>
                        </p:par>
                        <p:par>
                          <p:cTn fill="hold" id="138" nodeType="afterGroup">
                            <p:stCondLst>
                              <p:cond delay="8000"/>
                            </p:stCondLst>
                            <p:childTnLst>
                              <p:par>
                                <p:cTn fill="hold" grpId="0" id="139" nodeType="afterEffect" presetClass="entr" presetID="22" presetSubtype="2">
                                  <p:stCondLst>
                                    <p:cond delay="0"/>
                                  </p:stCondLst>
                                  <p:childTnLst>
                                    <p:set>
                                      <p:cBhvr>
                                        <p:cTn dur="1" fill="hold" id="140">
                                          <p:stCondLst>
                                            <p:cond delay="0"/>
                                          </p:stCondLst>
                                        </p:cTn>
                                        <p:tgtEl>
                                          <p:spTgt spid="14"/>
                                        </p:tgtEl>
                                        <p:attrNameLst>
                                          <p:attrName>style.visibility</p:attrName>
                                        </p:attrNameLst>
                                      </p:cBhvr>
                                      <p:to>
                                        <p:strVal val="visible"/>
                                      </p:to>
                                    </p:set>
                                    <p:animEffect filter="wipe(right)" transition="in">
                                      <p:cBhvr>
                                        <p:cTn dur="500" id="141"/>
                                        <p:tgtEl>
                                          <p:spTgt spid="14"/>
                                        </p:tgtEl>
                                      </p:cBhvr>
                                    </p:animEffect>
                                  </p:childTnLst>
                                </p:cTn>
                              </p:par>
                            </p:childTnLst>
                          </p:cTn>
                        </p:par>
                        <p:par>
                          <p:cTn fill="hold" id="142" nodeType="afterGroup">
                            <p:stCondLst>
                              <p:cond delay="8500"/>
                            </p:stCondLst>
                            <p:childTnLst>
                              <p:par>
                                <p:cTn fill="hold" grpId="0" id="143" nodeType="afterEffect" presetClass="entr" presetID="31" presetSubtype="0">
                                  <p:stCondLst>
                                    <p:cond delay="0"/>
                                  </p:stCondLst>
                                  <p:childTnLst>
                                    <p:set>
                                      <p:cBhvr>
                                        <p:cTn dur="1" fill="hold" id="144">
                                          <p:stCondLst>
                                            <p:cond delay="0"/>
                                          </p:stCondLst>
                                        </p:cTn>
                                        <p:tgtEl>
                                          <p:spTgt spid="20"/>
                                        </p:tgtEl>
                                        <p:attrNameLst>
                                          <p:attrName>style.visibility</p:attrName>
                                        </p:attrNameLst>
                                      </p:cBhvr>
                                      <p:to>
                                        <p:strVal val="visible"/>
                                      </p:to>
                                    </p:set>
                                    <p:anim calcmode="lin" valueType="num">
                                      <p:cBhvr>
                                        <p:cTn dur="400" fill="hold" id="145"/>
                                        <p:tgtEl>
                                          <p:spTgt spid="20"/>
                                        </p:tgtEl>
                                        <p:attrNameLst>
                                          <p:attrName>ppt_w</p:attrName>
                                        </p:attrNameLst>
                                      </p:cBhvr>
                                      <p:tavLst>
                                        <p:tav tm="0">
                                          <p:val>
                                            <p:fltVal val="0"/>
                                          </p:val>
                                        </p:tav>
                                        <p:tav tm="100000">
                                          <p:val>
                                            <p:strVal val="#ppt_w"/>
                                          </p:val>
                                        </p:tav>
                                      </p:tavLst>
                                    </p:anim>
                                    <p:anim calcmode="lin" valueType="num">
                                      <p:cBhvr>
                                        <p:cTn dur="400" fill="hold" id="146"/>
                                        <p:tgtEl>
                                          <p:spTgt spid="20"/>
                                        </p:tgtEl>
                                        <p:attrNameLst>
                                          <p:attrName>ppt_h</p:attrName>
                                        </p:attrNameLst>
                                      </p:cBhvr>
                                      <p:tavLst>
                                        <p:tav tm="0">
                                          <p:val>
                                            <p:fltVal val="0"/>
                                          </p:val>
                                        </p:tav>
                                        <p:tav tm="100000">
                                          <p:val>
                                            <p:strVal val="#ppt_h"/>
                                          </p:val>
                                        </p:tav>
                                      </p:tavLst>
                                    </p:anim>
                                    <p:anim calcmode="lin" valueType="num">
                                      <p:cBhvr>
                                        <p:cTn dur="400" fill="hold" id="147"/>
                                        <p:tgtEl>
                                          <p:spTgt spid="20"/>
                                        </p:tgtEl>
                                        <p:attrNameLst>
                                          <p:attrName>style.rotation</p:attrName>
                                        </p:attrNameLst>
                                      </p:cBhvr>
                                      <p:tavLst>
                                        <p:tav tm="0">
                                          <p:val>
                                            <p:fltVal val="90"/>
                                          </p:val>
                                        </p:tav>
                                        <p:tav tm="100000">
                                          <p:val>
                                            <p:fltVal val="0"/>
                                          </p:val>
                                        </p:tav>
                                      </p:tavLst>
                                    </p:anim>
                                    <p:animEffect filter="fade" transition="in">
                                      <p:cBhvr>
                                        <p:cTn dur="400" id="148"/>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5"/>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
      <p:bldP grpId="0" spid="22"/>
      <p:bldP grpId="0" spid="23"/>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5" name="TextBox 54"/>
          <p:cNvSpPr txBox="1"/>
          <p:nvPr/>
        </p:nvSpPr>
        <p:spPr>
          <a:xfrm>
            <a:off x="697780" y="323945"/>
            <a:ext cx="5976665" cy="579114"/>
          </a:xfrm>
          <a:prstGeom prst="rect">
            <a:avLst/>
          </a:prstGeom>
          <a:noFill/>
        </p:spPr>
        <p:txBody>
          <a:bodyPr bIns="45717" lIns="91434" rIns="91434" rtlCol="0" tIns="45717" wrap="square">
            <a:spAutoFit/>
          </a:bodyPr>
          <a:lstStyle>
            <a:defPPr>
              <a:defRPr lang="zh-CN"/>
            </a:defPPr>
            <a:lvl1pPr>
              <a:defRPr sz="3200">
                <a:solidFill>
                  <a:schemeClr val="tx1">
                    <a:lumMod val="75000"/>
                  </a:schemeClr>
                </a:solidFill>
                <a:latin charset="-122" pitchFamily="65" typeface="方正卡通简体"/>
                <a:ea charset="-122" pitchFamily="65" typeface="方正卡通简体"/>
              </a:defRPr>
            </a:lvl1pPr>
          </a:lstStyle>
          <a:p>
            <a:r>
              <a:rPr altLang="en-US" b="1" lang="zh-CN" smtClean="0">
                <a:solidFill>
                  <a:schemeClr val="accent1"/>
                </a:solidFill>
                <a:latin typeface="微软雅黑"/>
                <a:ea typeface="微软雅黑"/>
              </a:rPr>
              <a:t>实现目标的关键</a:t>
            </a:r>
          </a:p>
        </p:txBody>
      </p:sp>
      <p:sp>
        <p:nvSpPr>
          <p:cNvPr id="5" name="Freeform 5"/>
          <p:cNvSpPr/>
          <p:nvPr/>
        </p:nvSpPr>
        <p:spPr bwMode="auto">
          <a:xfrm>
            <a:off x="269689" y="268014"/>
            <a:ext cx="262719" cy="266671"/>
          </a:xfrm>
          <a:custGeom>
            <a:gdLst>
              <a:gd fmla="*/ 11 w 295" name="T0"/>
              <a:gd fmla="*/ 128 h 295" name="T1"/>
              <a:gd fmla="*/ 128 w 295" name="T2"/>
              <a:gd fmla="*/ 11 h 295" name="T3"/>
              <a:gd fmla="*/ 167 w 295" name="T4"/>
              <a:gd fmla="*/ 11 h 295" name="T5"/>
              <a:gd fmla="*/ 284 w 295" name="T6"/>
              <a:gd fmla="*/ 128 h 295" name="T7"/>
              <a:gd fmla="*/ 284 w 295" name="T8"/>
              <a:gd fmla="*/ 167 h 295" name="T9"/>
              <a:gd fmla="*/ 167 w 295" name="T10"/>
              <a:gd fmla="*/ 284 h 295" name="T11"/>
              <a:gd fmla="*/ 128 w 295" name="T12"/>
              <a:gd fmla="*/ 284 h 295" name="T13"/>
              <a:gd fmla="*/ 11 w 295" name="T14"/>
              <a:gd fmla="*/ 167 h 295" name="T15"/>
              <a:gd fmla="*/ 11 w 295" name="T16"/>
              <a:gd fmla="*/ 128 h 29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5" w="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6" name="Freeform 6"/>
          <p:cNvSpPr/>
          <p:nvPr/>
        </p:nvSpPr>
        <p:spPr bwMode="auto">
          <a:xfrm>
            <a:off x="441542" y="441843"/>
            <a:ext cx="262719" cy="268645"/>
          </a:xfrm>
          <a:custGeom>
            <a:gdLst>
              <a:gd fmla="*/ 11 w 295" name="T0"/>
              <a:gd fmla="*/ 128 h 295" name="T1"/>
              <a:gd fmla="*/ 128 w 295" name="T2"/>
              <a:gd fmla="*/ 11 h 295" name="T3"/>
              <a:gd fmla="*/ 167 w 295" name="T4"/>
              <a:gd fmla="*/ 11 h 295" name="T5"/>
              <a:gd fmla="*/ 284 w 295" name="T6"/>
              <a:gd fmla="*/ 128 h 295" name="T7"/>
              <a:gd fmla="*/ 284 w 295" name="T8"/>
              <a:gd fmla="*/ 167 h 295" name="T9"/>
              <a:gd fmla="*/ 167 w 295" name="T10"/>
              <a:gd fmla="*/ 284 h 295" name="T11"/>
              <a:gd fmla="*/ 128 w 295" name="T12"/>
              <a:gd fmla="*/ 284 h 295" name="T13"/>
              <a:gd fmla="*/ 11 w 295" name="T14"/>
              <a:gd fmla="*/ 167 h 295" name="T15"/>
              <a:gd fmla="*/ 11 w 295" name="T16"/>
              <a:gd fmla="*/ 128 h 29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5" w="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7" name="Freeform 7"/>
          <p:cNvSpPr/>
          <p:nvPr/>
        </p:nvSpPr>
        <p:spPr bwMode="auto">
          <a:xfrm>
            <a:off x="265738" y="623573"/>
            <a:ext cx="260742" cy="266671"/>
          </a:xfrm>
          <a:custGeom>
            <a:gdLst>
              <a:gd fmla="*/ 11 w 295" name="T0"/>
              <a:gd fmla="*/ 128 h 295" name="T1"/>
              <a:gd fmla="*/ 128 w 295" name="T2"/>
              <a:gd fmla="*/ 11 h 295" name="T3"/>
              <a:gd fmla="*/ 167 w 295" name="T4"/>
              <a:gd fmla="*/ 11 h 295" name="T5"/>
              <a:gd fmla="*/ 284 w 295" name="T6"/>
              <a:gd fmla="*/ 128 h 295" name="T7"/>
              <a:gd fmla="*/ 284 w 295" name="T8"/>
              <a:gd fmla="*/ 167 h 295" name="T9"/>
              <a:gd fmla="*/ 167 w 295" name="T10"/>
              <a:gd fmla="*/ 284 h 295" name="T11"/>
              <a:gd fmla="*/ 128 w 295" name="T12"/>
              <a:gd fmla="*/ 284 h 295" name="T13"/>
              <a:gd fmla="*/ 11 w 295" name="T14"/>
              <a:gd fmla="*/ 167 h 295" name="T15"/>
              <a:gd fmla="*/ 11 w 295" name="T16"/>
              <a:gd fmla="*/ 128 h 29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5" w="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8" name="矩形 7"/>
          <p:cNvSpPr/>
          <p:nvPr/>
        </p:nvSpPr>
        <p:spPr bwMode="auto">
          <a:xfrm>
            <a:off x="3564309" y="1659007"/>
            <a:ext cx="7430616" cy="749853"/>
          </a:xfrm>
          <a:prstGeom prst="rect">
            <a:avLst/>
          </a:prstGeom>
          <a:solidFill>
            <a:schemeClr val="accent2">
              <a:lumMod val="95000"/>
            </a:schemeClr>
          </a:solidFill>
          <a:ln algn="ctr" cap="flat" cmpd="sng" w="9525">
            <a:solidFill>
              <a:schemeClr val="accent1">
                <a:lumMod val="60000"/>
                <a:lumOff val="40000"/>
              </a:schemeClr>
            </a:solidFill>
            <a:prstDash val="solid"/>
            <a:round/>
            <a:headEnd len="med" type="none" w="med"/>
            <a:tailEnd len="med" type="none" w="med"/>
          </a:ln>
          <a:effectLst/>
          <a:extLst/>
        </p:spPr>
        <p:txBody>
          <a:bodyPr anchor="t" anchorCtr="0" bIns="45717" compatLnSpc="1" lIns="91434" numCol="1" rIns="91434" rtlCol="0" tIns="45717" vert="horz" wrap="square">
            <a:prstTxWarp prst="textNoShape">
              <a:avLst/>
            </a:prstTxWarp>
          </a:bodyPr>
          <a:lstStyle/>
          <a:p>
            <a:endParaRPr altLang="en-US" lang="zh-CN"/>
          </a:p>
        </p:txBody>
      </p:sp>
      <p:sp>
        <p:nvSpPr>
          <p:cNvPr id="9" name="右箭头 8"/>
          <p:cNvSpPr/>
          <p:nvPr/>
        </p:nvSpPr>
        <p:spPr bwMode="auto">
          <a:xfrm>
            <a:off x="3492300" y="1803023"/>
            <a:ext cx="576064" cy="461820"/>
          </a:xfrm>
          <a:prstGeom prst="rightArrow">
            <a:avLst/>
          </a:prstGeom>
          <a:solidFill>
            <a:schemeClr val="tx1"/>
          </a:solidFill>
          <a:ln algn="ctr" cap="flat" cmpd="sng" w="9525">
            <a:noFill/>
            <a:prstDash val="solid"/>
            <a:round/>
            <a:headEnd len="med" type="none" w="med"/>
            <a:tailEnd len="med" type="none" w="med"/>
          </a:ln>
          <a:effectLst/>
          <a:extLst/>
        </p:spPr>
        <p:txBody>
          <a:bodyPr anchor="t" anchorCtr="0" bIns="45717" compatLnSpc="1" lIns="91434" numCol="1" rIns="91434" rtlCol="0" tIns="45717" vert="horz" wrap="square">
            <a:prstTxWarp prst="textNoShape">
              <a:avLst/>
            </a:prstTxWarp>
          </a:bodyPr>
          <a:lstStyle/>
          <a:p>
            <a:pPr defTabSz="914339"/>
            <a:endParaRPr altLang="en-US" lang="zh-CN" sz="1700"/>
          </a:p>
        </p:txBody>
      </p:sp>
      <p:sp>
        <p:nvSpPr>
          <p:cNvPr id="10" name="矩形 9"/>
          <p:cNvSpPr/>
          <p:nvPr/>
        </p:nvSpPr>
        <p:spPr bwMode="auto">
          <a:xfrm>
            <a:off x="1163103" y="1659007"/>
            <a:ext cx="2448272" cy="749853"/>
          </a:xfrm>
          <a:prstGeom prst="rect">
            <a:avLst/>
          </a:prstGeom>
          <a:solidFill>
            <a:schemeClr val="tx1"/>
          </a:solidFill>
          <a:ln algn="ctr" cap="flat" cmpd="sng" w="9525">
            <a:solidFill>
              <a:schemeClr val="accent2"/>
            </a:solidFill>
            <a:prstDash val="solid"/>
            <a:round/>
            <a:headEnd len="med" type="none" w="med"/>
            <a:tailEnd len="med" type="none" w="med"/>
          </a:ln>
          <a:effectLst>
            <a:outerShdw algn="tl" blurRad="50800" dir="2700000" dist="38100" rotWithShape="0">
              <a:prstClr val="black">
                <a:alpha val="40000"/>
              </a:prstClr>
            </a:outerShdw>
          </a:effectLst>
          <a:extLst/>
        </p:spPr>
        <p:txBody>
          <a:bodyPr anchor="t" anchorCtr="0" bIns="45717" compatLnSpc="1" lIns="91434" numCol="1" rIns="91434" rtlCol="0" tIns="45717" vert="horz" wrap="square">
            <a:prstTxWarp prst="textNoShape">
              <a:avLst/>
            </a:prstTxWarp>
          </a:bodyPr>
          <a:lstStyle/>
          <a:p>
            <a:pPr defTabSz="914339"/>
            <a:endParaRPr altLang="en-US" lang="zh-CN" sz="1700"/>
          </a:p>
        </p:txBody>
      </p:sp>
      <p:sp>
        <p:nvSpPr>
          <p:cNvPr id="11" name="矩形 10"/>
          <p:cNvSpPr/>
          <p:nvPr/>
        </p:nvSpPr>
        <p:spPr bwMode="auto">
          <a:xfrm>
            <a:off x="3564309" y="2778358"/>
            <a:ext cx="7430616" cy="749853"/>
          </a:xfrm>
          <a:prstGeom prst="rect">
            <a:avLst/>
          </a:prstGeom>
          <a:solidFill>
            <a:schemeClr val="accent2">
              <a:lumMod val="95000"/>
            </a:schemeClr>
          </a:solidFill>
          <a:ln algn="ctr" cap="flat" cmpd="sng" w="9525">
            <a:solidFill>
              <a:schemeClr val="accent1">
                <a:lumMod val="60000"/>
                <a:lumOff val="40000"/>
              </a:schemeClr>
            </a:solidFill>
            <a:prstDash val="solid"/>
            <a:round/>
            <a:headEnd len="med" type="none" w="med"/>
            <a:tailEnd len="med" type="none" w="med"/>
          </a:ln>
          <a:effectLst/>
          <a:extLst/>
        </p:spPr>
        <p:txBody>
          <a:bodyPr anchor="t" anchorCtr="0" bIns="45717" compatLnSpc="1" lIns="91434" numCol="1" rIns="91434" rtlCol="0" tIns="45717" vert="horz" wrap="square">
            <a:prstTxWarp prst="textNoShape">
              <a:avLst/>
            </a:prstTxWarp>
          </a:bodyPr>
          <a:lstStyle/>
          <a:p>
            <a:endParaRPr altLang="en-US" lang="zh-CN"/>
          </a:p>
        </p:txBody>
      </p:sp>
      <p:sp>
        <p:nvSpPr>
          <p:cNvPr id="12" name="右箭头 11"/>
          <p:cNvSpPr/>
          <p:nvPr/>
        </p:nvSpPr>
        <p:spPr bwMode="auto">
          <a:xfrm>
            <a:off x="3492300" y="2922374"/>
            <a:ext cx="576064" cy="461820"/>
          </a:xfrm>
          <a:prstGeom prst="rightArrow">
            <a:avLst/>
          </a:prstGeom>
          <a:solidFill>
            <a:schemeClr val="accent4"/>
          </a:solidFill>
          <a:ln algn="ctr" cap="flat" cmpd="sng" w="9525">
            <a:noFill/>
            <a:prstDash val="solid"/>
            <a:round/>
            <a:headEnd len="med" type="none" w="med"/>
            <a:tailEnd len="med" type="none" w="med"/>
          </a:ln>
          <a:effectLst/>
          <a:extLst/>
        </p:spPr>
        <p:txBody>
          <a:bodyPr anchor="t" anchorCtr="0" bIns="45717" compatLnSpc="1" lIns="91434" numCol="1" rIns="91434" rtlCol="0" tIns="45717" vert="horz" wrap="square">
            <a:prstTxWarp prst="textNoShape">
              <a:avLst/>
            </a:prstTxWarp>
          </a:bodyPr>
          <a:lstStyle/>
          <a:p>
            <a:pPr defTabSz="914339"/>
            <a:endParaRPr altLang="en-US" lang="zh-CN" sz="1700"/>
          </a:p>
        </p:txBody>
      </p:sp>
      <p:sp>
        <p:nvSpPr>
          <p:cNvPr id="13" name="矩形 12"/>
          <p:cNvSpPr/>
          <p:nvPr/>
        </p:nvSpPr>
        <p:spPr bwMode="auto">
          <a:xfrm>
            <a:off x="1163103" y="2778358"/>
            <a:ext cx="2448272" cy="749853"/>
          </a:xfrm>
          <a:prstGeom prst="rect">
            <a:avLst/>
          </a:prstGeom>
          <a:solidFill>
            <a:schemeClr val="accent4"/>
          </a:solidFill>
          <a:ln algn="ctr" cap="flat" cmpd="sng" w="9525">
            <a:solidFill>
              <a:schemeClr val="accent2"/>
            </a:solidFill>
            <a:prstDash val="solid"/>
            <a:round/>
            <a:headEnd len="med" type="none" w="med"/>
            <a:tailEnd len="med" type="none" w="med"/>
          </a:ln>
          <a:effectLst>
            <a:outerShdw algn="tl" blurRad="50800" dir="2700000" dist="38100" rotWithShape="0">
              <a:prstClr val="black">
                <a:alpha val="40000"/>
              </a:prstClr>
            </a:outerShdw>
          </a:effectLst>
          <a:extLst/>
        </p:spPr>
        <p:txBody>
          <a:bodyPr anchor="t" anchorCtr="0" bIns="45717" compatLnSpc="1" lIns="91434" numCol="1" rIns="91434" rtlCol="0" tIns="45717" vert="horz" wrap="square">
            <a:prstTxWarp prst="textNoShape">
              <a:avLst/>
            </a:prstTxWarp>
          </a:bodyPr>
          <a:lstStyle/>
          <a:p>
            <a:endParaRPr altLang="en-US" lang="zh-CN"/>
          </a:p>
        </p:txBody>
      </p:sp>
      <p:sp>
        <p:nvSpPr>
          <p:cNvPr id="14" name="矩形 13"/>
          <p:cNvSpPr/>
          <p:nvPr/>
        </p:nvSpPr>
        <p:spPr bwMode="auto">
          <a:xfrm>
            <a:off x="3564309" y="3929240"/>
            <a:ext cx="7430616" cy="749853"/>
          </a:xfrm>
          <a:prstGeom prst="rect">
            <a:avLst/>
          </a:prstGeom>
          <a:solidFill>
            <a:schemeClr val="accent2">
              <a:lumMod val="95000"/>
            </a:schemeClr>
          </a:solidFill>
          <a:ln algn="ctr" cap="flat" cmpd="sng" w="9525">
            <a:solidFill>
              <a:schemeClr val="accent1">
                <a:lumMod val="60000"/>
                <a:lumOff val="40000"/>
              </a:schemeClr>
            </a:solidFill>
            <a:prstDash val="solid"/>
            <a:round/>
            <a:headEnd len="med" type="none" w="med"/>
            <a:tailEnd len="med" type="none" w="med"/>
          </a:ln>
          <a:effectLst/>
          <a:extLst/>
        </p:spPr>
        <p:txBody>
          <a:bodyPr anchor="t" anchorCtr="0" bIns="45717" compatLnSpc="1" lIns="91434" numCol="1" rIns="91434" rtlCol="0" tIns="45717" vert="horz" wrap="square">
            <a:prstTxWarp prst="textNoShape">
              <a:avLst/>
            </a:prstTxWarp>
          </a:bodyPr>
          <a:lstStyle/>
          <a:p>
            <a:endParaRPr altLang="en-US" lang="zh-CN"/>
          </a:p>
        </p:txBody>
      </p:sp>
      <p:sp>
        <p:nvSpPr>
          <p:cNvPr id="15" name="右箭头 14"/>
          <p:cNvSpPr/>
          <p:nvPr/>
        </p:nvSpPr>
        <p:spPr bwMode="auto">
          <a:xfrm>
            <a:off x="3492300" y="4073257"/>
            <a:ext cx="576064" cy="461820"/>
          </a:xfrm>
          <a:prstGeom prst="rightArrow">
            <a:avLst/>
          </a:prstGeom>
          <a:solidFill>
            <a:schemeClr val="bg1"/>
          </a:solidFill>
          <a:ln algn="ctr" cap="flat" cmpd="sng" w="9525">
            <a:noFill/>
            <a:prstDash val="solid"/>
            <a:round/>
            <a:headEnd len="med" type="none" w="med"/>
            <a:tailEnd len="med" type="none" w="med"/>
          </a:ln>
          <a:effectLst/>
          <a:extLst/>
        </p:spPr>
        <p:txBody>
          <a:bodyPr anchor="t" anchorCtr="0" bIns="45717" compatLnSpc="1" lIns="91434" numCol="1" rIns="91434" rtlCol="0" tIns="45717" vert="horz" wrap="square">
            <a:prstTxWarp prst="textNoShape">
              <a:avLst/>
            </a:prstTxWarp>
          </a:bodyPr>
          <a:lstStyle/>
          <a:p>
            <a:pPr defTabSz="914339"/>
            <a:endParaRPr altLang="en-US" lang="zh-CN" sz="1700"/>
          </a:p>
        </p:txBody>
      </p:sp>
      <p:sp>
        <p:nvSpPr>
          <p:cNvPr id="16" name="矩形 15"/>
          <p:cNvSpPr/>
          <p:nvPr/>
        </p:nvSpPr>
        <p:spPr bwMode="auto">
          <a:xfrm>
            <a:off x="1163103" y="3929240"/>
            <a:ext cx="2448272" cy="749853"/>
          </a:xfrm>
          <a:prstGeom prst="rect">
            <a:avLst/>
          </a:prstGeom>
          <a:solidFill>
            <a:schemeClr val="bg1"/>
          </a:solidFill>
          <a:ln algn="ctr" cap="flat" cmpd="sng" w="9525">
            <a:solidFill>
              <a:schemeClr val="accent2"/>
            </a:solidFill>
            <a:prstDash val="solid"/>
            <a:round/>
            <a:headEnd len="med" type="none" w="med"/>
            <a:tailEnd len="med" type="none" w="med"/>
          </a:ln>
          <a:effectLst>
            <a:outerShdw algn="tl" blurRad="50800" dir="2700000" dist="38100" rotWithShape="0">
              <a:prstClr val="black">
                <a:alpha val="40000"/>
              </a:prstClr>
            </a:outerShdw>
          </a:effectLst>
          <a:extLst/>
        </p:spPr>
        <p:txBody>
          <a:bodyPr anchor="t" anchorCtr="0" bIns="45717" compatLnSpc="1" lIns="91434" numCol="1" rIns="91434" rtlCol="0" tIns="45717" vert="horz" wrap="square">
            <a:prstTxWarp prst="textNoShape">
              <a:avLst/>
            </a:prstTxWarp>
          </a:bodyPr>
          <a:lstStyle/>
          <a:p>
            <a:endParaRPr altLang="en-US" lang="zh-CN"/>
          </a:p>
        </p:txBody>
      </p:sp>
      <p:sp>
        <p:nvSpPr>
          <p:cNvPr id="17" name="矩形 16"/>
          <p:cNvSpPr/>
          <p:nvPr/>
        </p:nvSpPr>
        <p:spPr bwMode="auto">
          <a:xfrm>
            <a:off x="3564309" y="5127420"/>
            <a:ext cx="7430616" cy="749853"/>
          </a:xfrm>
          <a:prstGeom prst="rect">
            <a:avLst/>
          </a:prstGeom>
          <a:solidFill>
            <a:schemeClr val="accent2">
              <a:lumMod val="95000"/>
            </a:schemeClr>
          </a:solidFill>
          <a:ln algn="ctr" cap="flat" cmpd="sng" w="9525">
            <a:solidFill>
              <a:schemeClr val="accent1">
                <a:lumMod val="60000"/>
                <a:lumOff val="40000"/>
              </a:schemeClr>
            </a:solidFill>
            <a:prstDash val="solid"/>
            <a:round/>
            <a:headEnd len="med" type="none" w="med"/>
            <a:tailEnd len="med" type="none" w="med"/>
          </a:ln>
          <a:effectLst/>
          <a:extLst/>
        </p:spPr>
        <p:txBody>
          <a:bodyPr anchor="t" anchorCtr="0" bIns="45717" compatLnSpc="1" lIns="91434" numCol="1" rIns="91434" rtlCol="0" tIns="45717" vert="horz" wrap="square">
            <a:prstTxWarp prst="textNoShape">
              <a:avLst/>
            </a:prstTxWarp>
          </a:bodyPr>
          <a:lstStyle/>
          <a:p>
            <a:endParaRPr altLang="en-US" lang="zh-CN"/>
          </a:p>
        </p:txBody>
      </p:sp>
      <p:sp>
        <p:nvSpPr>
          <p:cNvPr id="18" name="右箭头 17"/>
          <p:cNvSpPr/>
          <p:nvPr/>
        </p:nvSpPr>
        <p:spPr bwMode="auto">
          <a:xfrm>
            <a:off x="3492300" y="5271435"/>
            <a:ext cx="576064" cy="461820"/>
          </a:xfrm>
          <a:prstGeom prst="rightArrow">
            <a:avLst/>
          </a:prstGeom>
          <a:solidFill>
            <a:schemeClr val="bg2"/>
          </a:solidFill>
          <a:ln algn="ctr" cap="flat" cmpd="sng" w="9525">
            <a:noFill/>
            <a:prstDash val="solid"/>
            <a:round/>
            <a:headEnd len="med" type="none" w="med"/>
            <a:tailEnd len="med" type="none" w="med"/>
          </a:ln>
          <a:effectLst/>
          <a:extLst/>
        </p:spPr>
        <p:txBody>
          <a:bodyPr anchor="t" anchorCtr="0" bIns="45717" compatLnSpc="1" lIns="91434" numCol="1" rIns="91434" rtlCol="0" tIns="45717" vert="horz" wrap="square">
            <a:prstTxWarp prst="textNoShape">
              <a:avLst/>
            </a:prstTxWarp>
          </a:bodyPr>
          <a:lstStyle/>
          <a:p>
            <a:pPr defTabSz="914339"/>
            <a:endParaRPr altLang="en-US" lang="zh-CN" sz="1700"/>
          </a:p>
        </p:txBody>
      </p:sp>
      <p:sp>
        <p:nvSpPr>
          <p:cNvPr id="19" name="矩形 18"/>
          <p:cNvSpPr/>
          <p:nvPr/>
        </p:nvSpPr>
        <p:spPr bwMode="auto">
          <a:xfrm>
            <a:off x="1163103" y="5127420"/>
            <a:ext cx="2448272" cy="749853"/>
          </a:xfrm>
          <a:prstGeom prst="rect">
            <a:avLst/>
          </a:prstGeom>
          <a:solidFill>
            <a:schemeClr val="bg2"/>
          </a:solidFill>
          <a:ln algn="ctr" cap="flat" cmpd="sng" w="9525">
            <a:solidFill>
              <a:schemeClr val="accent2"/>
            </a:solidFill>
            <a:prstDash val="solid"/>
            <a:round/>
            <a:headEnd len="med" type="none" w="med"/>
            <a:tailEnd len="med" type="none" w="med"/>
          </a:ln>
          <a:effectLst>
            <a:outerShdw algn="tl" blurRad="50800" dir="2700000" dist="38100" rotWithShape="0">
              <a:prstClr val="black">
                <a:alpha val="40000"/>
              </a:prstClr>
            </a:outerShdw>
          </a:effectLst>
          <a:extLst/>
        </p:spPr>
        <p:txBody>
          <a:bodyPr anchor="t" anchorCtr="0" bIns="45717" compatLnSpc="1" lIns="91434" numCol="1" rIns="91434" rtlCol="0" tIns="45717" vert="horz" wrap="square">
            <a:prstTxWarp prst="textNoShape">
              <a:avLst/>
            </a:prstTxWarp>
          </a:bodyPr>
          <a:lstStyle/>
          <a:p>
            <a:endParaRPr altLang="en-US" lang="zh-CN"/>
          </a:p>
        </p:txBody>
      </p:sp>
      <p:sp>
        <p:nvSpPr>
          <p:cNvPr id="20" name="TextBox 19"/>
          <p:cNvSpPr txBox="1"/>
          <p:nvPr/>
        </p:nvSpPr>
        <p:spPr>
          <a:xfrm>
            <a:off x="1553369" y="1818489"/>
            <a:ext cx="1672939" cy="396234"/>
          </a:xfrm>
          <a:prstGeom prst="rect">
            <a:avLst/>
          </a:prstGeom>
          <a:noFill/>
        </p:spPr>
        <p:txBody>
          <a:bodyPr bIns="45717" lIns="91434" rIns="91434" rtlCol="0" tIns="45717" wrap="square">
            <a:spAutoFit/>
          </a:bodyPr>
          <a:lstStyle/>
          <a:p>
            <a:pPr algn="ctr"/>
            <a:r>
              <a:rPr altLang="en-US" lang="zh-CN" sz="2000">
                <a:solidFill>
                  <a:schemeClr val="accent2"/>
                </a:solidFill>
                <a:latin typeface="+mj-ea"/>
                <a:ea typeface="+mj-ea"/>
              </a:rPr>
              <a:t>突破心智</a:t>
            </a:r>
          </a:p>
        </p:txBody>
      </p:sp>
      <p:sp>
        <p:nvSpPr>
          <p:cNvPr id="21" name="TextBox 20"/>
          <p:cNvSpPr txBox="1"/>
          <p:nvPr/>
        </p:nvSpPr>
        <p:spPr>
          <a:xfrm>
            <a:off x="4248739" y="1677598"/>
            <a:ext cx="6408712" cy="640074"/>
          </a:xfrm>
          <a:prstGeom prst="rect">
            <a:avLst/>
          </a:prstGeom>
          <a:noFill/>
        </p:spPr>
        <p:txBody>
          <a:bodyPr bIns="45717" lIns="91434" rIns="91434" rtlCol="0" tIns="45717" wrap="square">
            <a:spAutoFit/>
          </a:bodyPr>
          <a:lstStyle/>
          <a:p>
            <a:r>
              <a:rPr altLang="en-US" lang="zh-CN" smtClean="0">
                <a:solidFill>
                  <a:schemeClr val="accent1"/>
                </a:solidFill>
                <a:latin typeface="+mn-ea"/>
                <a:ea typeface="+mn-ea"/>
              </a:rPr>
              <a:t>做自己，量力而行，别把自己逼太紧。遇到障碍多想一想，要想办法从思想意识上突破。</a:t>
            </a:r>
          </a:p>
        </p:txBody>
      </p:sp>
      <p:sp>
        <p:nvSpPr>
          <p:cNvPr id="22" name="TextBox 21"/>
          <p:cNvSpPr txBox="1"/>
          <p:nvPr/>
        </p:nvSpPr>
        <p:spPr>
          <a:xfrm>
            <a:off x="1553369" y="2922074"/>
            <a:ext cx="1672939" cy="396234"/>
          </a:xfrm>
          <a:prstGeom prst="rect">
            <a:avLst/>
          </a:prstGeom>
          <a:noFill/>
        </p:spPr>
        <p:txBody>
          <a:bodyPr bIns="45717" lIns="91434" rIns="91434" rtlCol="0" tIns="45717" wrap="square">
            <a:spAutoFit/>
          </a:bodyPr>
          <a:lstStyle/>
          <a:p>
            <a:pPr algn="ctr"/>
            <a:r>
              <a:rPr altLang="en-US" lang="zh-CN" sz="2000">
                <a:solidFill>
                  <a:schemeClr val="accent2"/>
                </a:solidFill>
                <a:latin typeface="+mj-ea"/>
                <a:ea typeface="+mj-ea"/>
              </a:rPr>
              <a:t>强化优势</a:t>
            </a:r>
          </a:p>
        </p:txBody>
      </p:sp>
      <p:sp>
        <p:nvSpPr>
          <p:cNvPr id="23" name="TextBox 22"/>
          <p:cNvSpPr txBox="1"/>
          <p:nvPr/>
        </p:nvSpPr>
        <p:spPr>
          <a:xfrm>
            <a:off x="4226173" y="2938764"/>
            <a:ext cx="6408712" cy="365754"/>
          </a:xfrm>
          <a:prstGeom prst="rect">
            <a:avLst/>
          </a:prstGeom>
          <a:noFill/>
        </p:spPr>
        <p:txBody>
          <a:bodyPr bIns="45717" lIns="91434" rIns="91434" rtlCol="0" tIns="45717" wrap="square">
            <a:spAutoFit/>
          </a:bodyPr>
          <a:lstStyle/>
          <a:p>
            <a:r>
              <a:rPr altLang="en-US" lang="zh-CN" smtClean="0">
                <a:solidFill>
                  <a:schemeClr val="accent1"/>
                </a:solidFill>
                <a:latin typeface="+mn-ea"/>
                <a:ea typeface="+mn-ea"/>
              </a:rPr>
              <a:t>认真是最大的资产，更快的学习与适应</a:t>
            </a:r>
          </a:p>
        </p:txBody>
      </p:sp>
      <p:sp>
        <p:nvSpPr>
          <p:cNvPr id="24" name="TextBox 23"/>
          <p:cNvSpPr txBox="1"/>
          <p:nvPr/>
        </p:nvSpPr>
        <p:spPr>
          <a:xfrm>
            <a:off x="1553369" y="4072958"/>
            <a:ext cx="1672939" cy="396234"/>
          </a:xfrm>
          <a:prstGeom prst="rect">
            <a:avLst/>
          </a:prstGeom>
          <a:noFill/>
        </p:spPr>
        <p:txBody>
          <a:bodyPr bIns="45717" lIns="91434" rIns="91434" rtlCol="0" tIns="45717" wrap="square">
            <a:spAutoFit/>
          </a:bodyPr>
          <a:lstStyle/>
          <a:p>
            <a:pPr algn="ctr"/>
            <a:r>
              <a:rPr altLang="en-US" lang="zh-CN" sz="2000">
                <a:solidFill>
                  <a:schemeClr val="accent2"/>
                </a:solidFill>
                <a:latin typeface="+mj-ea"/>
                <a:ea typeface="+mj-ea"/>
              </a:rPr>
              <a:t>自我补课</a:t>
            </a:r>
          </a:p>
        </p:txBody>
      </p:sp>
      <p:sp>
        <p:nvSpPr>
          <p:cNvPr id="25" name="TextBox 24"/>
          <p:cNvSpPr txBox="1"/>
          <p:nvPr/>
        </p:nvSpPr>
        <p:spPr>
          <a:xfrm>
            <a:off x="4226173" y="3963264"/>
            <a:ext cx="6408712" cy="365754"/>
          </a:xfrm>
          <a:prstGeom prst="rect">
            <a:avLst/>
          </a:prstGeom>
          <a:noFill/>
        </p:spPr>
        <p:txBody>
          <a:bodyPr bIns="45717" lIns="91434" rIns="91434" rtlCol="0" tIns="45717" wrap="square">
            <a:spAutoFit/>
          </a:bodyPr>
          <a:lstStyle/>
          <a:p>
            <a:r>
              <a:rPr altLang="en-US" lang="zh-CN" smtClean="0">
                <a:solidFill>
                  <a:schemeClr val="accent1"/>
                </a:solidFill>
                <a:latin typeface="+mn-ea"/>
                <a:ea typeface="+mn-ea"/>
              </a:rPr>
              <a:t>补专业知识，补说话艺术，补为人处事的智慧，被职业成熟度。</a:t>
            </a:r>
          </a:p>
        </p:txBody>
      </p:sp>
      <p:sp>
        <p:nvSpPr>
          <p:cNvPr id="26" name="TextBox 25"/>
          <p:cNvSpPr txBox="1"/>
          <p:nvPr/>
        </p:nvSpPr>
        <p:spPr>
          <a:xfrm>
            <a:off x="1553369" y="5271137"/>
            <a:ext cx="1672939" cy="396234"/>
          </a:xfrm>
          <a:prstGeom prst="rect">
            <a:avLst/>
          </a:prstGeom>
          <a:noFill/>
        </p:spPr>
        <p:txBody>
          <a:bodyPr bIns="45717" lIns="91434" rIns="91434" rtlCol="0" tIns="45717" wrap="square">
            <a:spAutoFit/>
          </a:bodyPr>
          <a:lstStyle/>
          <a:p>
            <a:pPr algn="ctr"/>
            <a:r>
              <a:rPr altLang="en-US" lang="zh-CN" sz="2000">
                <a:solidFill>
                  <a:schemeClr val="accent2"/>
                </a:solidFill>
                <a:latin typeface="+mj-ea"/>
                <a:ea typeface="+mj-ea"/>
              </a:rPr>
              <a:t>业务实践</a:t>
            </a:r>
          </a:p>
        </p:txBody>
      </p:sp>
      <p:sp>
        <p:nvSpPr>
          <p:cNvPr id="27" name="TextBox 26"/>
          <p:cNvSpPr txBox="1"/>
          <p:nvPr/>
        </p:nvSpPr>
        <p:spPr>
          <a:xfrm>
            <a:off x="4226173" y="5169388"/>
            <a:ext cx="6408712" cy="640074"/>
          </a:xfrm>
          <a:prstGeom prst="rect">
            <a:avLst/>
          </a:prstGeom>
          <a:noFill/>
        </p:spPr>
        <p:txBody>
          <a:bodyPr bIns="45717" lIns="91434" rIns="91434" rtlCol="0" tIns="45717" wrap="square">
            <a:spAutoFit/>
          </a:bodyPr>
          <a:lstStyle/>
          <a:p>
            <a:r>
              <a:rPr altLang="en-US" lang="zh-CN" smtClean="0">
                <a:solidFill>
                  <a:schemeClr val="accent1"/>
                </a:solidFill>
                <a:latin typeface="+mn-ea"/>
                <a:ea typeface="+mn-ea"/>
              </a:rPr>
              <a:t>通过轮岗，业务交流，以会代训，案例学习等方式不断让自己落地</a:t>
            </a:r>
          </a:p>
        </p:txBody>
      </p:sp>
    </p:spTree>
    <p:extLst>
      <p:ext uri="{BB962C8B-B14F-4D97-AF65-F5344CB8AC3E}">
        <p14:creationId val="3802880110"/>
      </p:ext>
    </p:extLst>
  </p:cSld>
  <p:clrMapOvr>
    <a:masterClrMapping/>
  </p:clrMapOvr>
  <mc:AlternateContent>
    <mc:Choice Requires="p14">
      <p:transition advTm="8060" p14:dur="800" spd="slow">
        <p14:prism dir="d" isInverted="1"/>
      </p:transition>
    </mc:Choice>
    <mc:Fallback>
      <p:transition advTm="806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300" fill="hold" id="7"/>
                                        <p:tgtEl>
                                          <p:spTgt spid="5"/>
                                        </p:tgtEl>
                                        <p:attrNameLst>
                                          <p:attrName>ppt_x</p:attrName>
                                        </p:attrNameLst>
                                      </p:cBhvr>
                                      <p:tavLst>
                                        <p:tav tm="0">
                                          <p:val>
                                            <p:strVal val="0-#ppt_w/2"/>
                                          </p:val>
                                        </p:tav>
                                        <p:tav tm="100000">
                                          <p:val>
                                            <p:strVal val="#ppt_x"/>
                                          </p:val>
                                        </p:tav>
                                      </p:tavLst>
                                    </p:anim>
                                    <p:anim calcmode="lin" valueType="num">
                                      <p:cBhvr additive="base">
                                        <p:cTn dur="300" fill="hold" id="8"/>
                                        <p:tgtEl>
                                          <p:spTgt spid="5"/>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300" fill="hold" id="11"/>
                                        <p:tgtEl>
                                          <p:spTgt spid="6"/>
                                        </p:tgtEl>
                                        <p:attrNameLst>
                                          <p:attrName>ppt_x</p:attrName>
                                        </p:attrNameLst>
                                      </p:cBhvr>
                                      <p:tavLst>
                                        <p:tav tm="0">
                                          <p:val>
                                            <p:strVal val="0-#ppt_w/2"/>
                                          </p:val>
                                        </p:tav>
                                        <p:tav tm="100000">
                                          <p:val>
                                            <p:strVal val="#ppt_x"/>
                                          </p:val>
                                        </p:tav>
                                      </p:tavLst>
                                    </p:anim>
                                    <p:anim calcmode="lin" valueType="num">
                                      <p:cBhvr additive="base">
                                        <p:cTn dur="300" fill="hold" id="12"/>
                                        <p:tgtEl>
                                          <p:spTgt spid="6"/>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10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300" fill="hold" id="15"/>
                                        <p:tgtEl>
                                          <p:spTgt spid="7"/>
                                        </p:tgtEl>
                                        <p:attrNameLst>
                                          <p:attrName>ppt_x</p:attrName>
                                        </p:attrNameLst>
                                      </p:cBhvr>
                                      <p:tavLst>
                                        <p:tav tm="0">
                                          <p:val>
                                            <p:strVal val="0-#ppt_w/2"/>
                                          </p:val>
                                        </p:tav>
                                        <p:tav tm="100000">
                                          <p:val>
                                            <p:strVal val="#ppt_x"/>
                                          </p:val>
                                        </p:tav>
                                      </p:tavLst>
                                    </p:anim>
                                    <p:anim calcmode="lin" valueType="num">
                                      <p:cBhvr additive="base">
                                        <p:cTn dur="300" fill="hold" id="16"/>
                                        <p:tgtEl>
                                          <p:spTgt spid="7"/>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400"/>
                            </p:stCondLst>
                            <p:childTnLst>
                              <p:par>
                                <p:cTn fill="hold" grpId="0" id="18" nodeType="afterEffect" presetClass="entr" presetID="56" presetSubtype="0">
                                  <p:stCondLst>
                                    <p:cond delay="0"/>
                                  </p:stCondLst>
                                  <p:iterate type="lt">
                                    <p:tmPct val="10000"/>
                                  </p:iterate>
                                  <p:childTnLst>
                                    <p:set>
                                      <p:cBhvr>
                                        <p:cTn dur="1" fill="hold" id="19">
                                          <p:stCondLst>
                                            <p:cond delay="0"/>
                                          </p:stCondLst>
                                        </p:cTn>
                                        <p:tgtEl>
                                          <p:spTgt spid="55"/>
                                        </p:tgtEl>
                                        <p:attrNameLst>
                                          <p:attrName>style.visibility</p:attrName>
                                        </p:attrNameLst>
                                      </p:cBhvr>
                                      <p:to>
                                        <p:strVal val="visible"/>
                                      </p:to>
                                    </p:set>
                                    <p:anim by="(-#ppt_w*2)" calcmode="lin" valueType="num">
                                      <p:cBhvr rctx="PPT">
                                        <p:cTn autoRev="1" dur="200" fill="hold" id="20">
                                          <p:stCondLst>
                                            <p:cond delay="0"/>
                                          </p:stCondLst>
                                        </p:cTn>
                                        <p:tgtEl>
                                          <p:spTgt spid="55"/>
                                        </p:tgtEl>
                                        <p:attrNameLst>
                                          <p:attrName>ppt_w</p:attrName>
                                        </p:attrNameLst>
                                      </p:cBhvr>
                                    </p:anim>
                                    <p:anim by="(#ppt_w*0.50)" calcmode="lin" valueType="num">
                                      <p:cBhvr>
                                        <p:cTn autoRev="1" decel="50000" dur="200" fill="hold" id="21">
                                          <p:stCondLst>
                                            <p:cond delay="0"/>
                                          </p:stCondLst>
                                        </p:cTn>
                                        <p:tgtEl>
                                          <p:spTgt spid="55"/>
                                        </p:tgtEl>
                                        <p:attrNameLst>
                                          <p:attrName>ppt_x</p:attrName>
                                        </p:attrNameLst>
                                      </p:cBhvr>
                                    </p:anim>
                                    <p:anim calcmode="lin" from="(-#ppt_h/2)" to="(#ppt_y)" valueType="num">
                                      <p:cBhvr>
                                        <p:cTn dur="400" fill="hold" id="22">
                                          <p:stCondLst>
                                            <p:cond delay="0"/>
                                          </p:stCondLst>
                                        </p:cTn>
                                        <p:tgtEl>
                                          <p:spTgt spid="55"/>
                                        </p:tgtEl>
                                        <p:attrNameLst>
                                          <p:attrName>ppt_y</p:attrName>
                                        </p:attrNameLst>
                                      </p:cBhvr>
                                    </p:anim>
                                    <p:animRot by="21600000">
                                      <p:cBhvr>
                                        <p:cTn dur="400" fill="hold" id="23">
                                          <p:stCondLst>
                                            <p:cond delay="0"/>
                                          </p:stCondLst>
                                        </p:cTn>
                                        <p:tgtEl>
                                          <p:spTgt spid="55"/>
                                        </p:tgtEl>
                                        <p:attrNameLst>
                                          <p:attrName>r</p:attrName>
                                        </p:attrNameLst>
                                      </p:cBhvr>
                                    </p:animRot>
                                  </p:childTnLst>
                                </p:cTn>
                              </p:par>
                            </p:childTnLst>
                          </p:cTn>
                        </p:par>
                        <p:par>
                          <p:cTn fill="hold" id="24" nodeType="afterGroup">
                            <p:stCondLst>
                              <p:cond delay="800"/>
                            </p:stCondLst>
                            <p:childTnLst>
                              <p:par>
                                <p:cTn fill="hold" grpId="0" id="25" nodeType="afterEffect" presetClass="entr" presetID="2" presetSubtype="8">
                                  <p:stCondLst>
                                    <p:cond delay="0"/>
                                  </p:stCondLst>
                                  <p:childTnLst>
                                    <p:set>
                                      <p:cBhvr>
                                        <p:cTn dur="1" fill="hold" id="26">
                                          <p:stCondLst>
                                            <p:cond delay="0"/>
                                          </p:stCondLst>
                                        </p:cTn>
                                        <p:tgtEl>
                                          <p:spTgt spid="9"/>
                                        </p:tgtEl>
                                        <p:attrNameLst>
                                          <p:attrName>style.visibility</p:attrName>
                                        </p:attrNameLst>
                                      </p:cBhvr>
                                      <p:to>
                                        <p:strVal val="visible"/>
                                      </p:to>
                                    </p:set>
                                    <p:anim calcmode="lin" valueType="num">
                                      <p:cBhvr additive="base">
                                        <p:cTn dur="500" fill="hold" id="27"/>
                                        <p:tgtEl>
                                          <p:spTgt spid="9"/>
                                        </p:tgtEl>
                                        <p:attrNameLst>
                                          <p:attrName>ppt_x</p:attrName>
                                        </p:attrNameLst>
                                      </p:cBhvr>
                                      <p:tavLst>
                                        <p:tav tm="0">
                                          <p:val>
                                            <p:strVal val="0-#ppt_w/2"/>
                                          </p:val>
                                        </p:tav>
                                        <p:tav tm="100000">
                                          <p:val>
                                            <p:strVal val="#ppt_x"/>
                                          </p:val>
                                        </p:tav>
                                      </p:tavLst>
                                    </p:anim>
                                    <p:anim calcmode="lin" valueType="num">
                                      <p:cBhvr additive="base">
                                        <p:cTn dur="500" fill="hold" id="28"/>
                                        <p:tgtEl>
                                          <p:spTgt spid="9"/>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8">
                                  <p:stCondLst>
                                    <p:cond delay="0"/>
                                  </p:stCondLst>
                                  <p:childTnLst>
                                    <p:set>
                                      <p:cBhvr>
                                        <p:cTn dur="1" fill="hold" id="30">
                                          <p:stCondLst>
                                            <p:cond delay="0"/>
                                          </p:stCondLst>
                                        </p:cTn>
                                        <p:tgtEl>
                                          <p:spTgt spid="10"/>
                                        </p:tgtEl>
                                        <p:attrNameLst>
                                          <p:attrName>style.visibility</p:attrName>
                                        </p:attrNameLst>
                                      </p:cBhvr>
                                      <p:to>
                                        <p:strVal val="visible"/>
                                      </p:to>
                                    </p:set>
                                    <p:anim calcmode="lin" valueType="num">
                                      <p:cBhvr additive="base">
                                        <p:cTn dur="500" fill="hold" id="31"/>
                                        <p:tgtEl>
                                          <p:spTgt spid="10"/>
                                        </p:tgtEl>
                                        <p:attrNameLst>
                                          <p:attrName>ppt_x</p:attrName>
                                        </p:attrNameLst>
                                      </p:cBhvr>
                                      <p:tavLst>
                                        <p:tav tm="0">
                                          <p:val>
                                            <p:strVal val="0-#ppt_w/2"/>
                                          </p:val>
                                        </p:tav>
                                        <p:tav tm="100000">
                                          <p:val>
                                            <p:strVal val="#ppt_x"/>
                                          </p:val>
                                        </p:tav>
                                      </p:tavLst>
                                    </p:anim>
                                    <p:anim calcmode="lin" valueType="num">
                                      <p:cBhvr additive="base">
                                        <p:cTn dur="500" fill="hold" id="32"/>
                                        <p:tgtEl>
                                          <p:spTgt spid="10"/>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8">
                                  <p:stCondLst>
                                    <p:cond delay="200"/>
                                  </p:stCondLst>
                                  <p:childTnLst>
                                    <p:set>
                                      <p:cBhvr>
                                        <p:cTn dur="1" fill="hold" id="34">
                                          <p:stCondLst>
                                            <p:cond delay="0"/>
                                          </p:stCondLst>
                                        </p:cTn>
                                        <p:tgtEl>
                                          <p:spTgt spid="12"/>
                                        </p:tgtEl>
                                        <p:attrNameLst>
                                          <p:attrName>style.visibility</p:attrName>
                                        </p:attrNameLst>
                                      </p:cBhvr>
                                      <p:to>
                                        <p:strVal val="visible"/>
                                      </p:to>
                                    </p:set>
                                    <p:anim calcmode="lin" valueType="num">
                                      <p:cBhvr additive="base">
                                        <p:cTn dur="500" fill="hold" id="35"/>
                                        <p:tgtEl>
                                          <p:spTgt spid="12"/>
                                        </p:tgtEl>
                                        <p:attrNameLst>
                                          <p:attrName>ppt_x</p:attrName>
                                        </p:attrNameLst>
                                      </p:cBhvr>
                                      <p:tavLst>
                                        <p:tav tm="0">
                                          <p:val>
                                            <p:strVal val="0-#ppt_w/2"/>
                                          </p:val>
                                        </p:tav>
                                        <p:tav tm="100000">
                                          <p:val>
                                            <p:strVal val="#ppt_x"/>
                                          </p:val>
                                        </p:tav>
                                      </p:tavLst>
                                    </p:anim>
                                    <p:anim calcmode="lin" valueType="num">
                                      <p:cBhvr additive="base">
                                        <p:cTn dur="500" fill="hold" id="36"/>
                                        <p:tgtEl>
                                          <p:spTgt spid="12"/>
                                        </p:tgtEl>
                                        <p:attrNameLst>
                                          <p:attrName>ppt_y</p:attrName>
                                        </p:attrNameLst>
                                      </p:cBhvr>
                                      <p:tavLst>
                                        <p:tav tm="0">
                                          <p:val>
                                            <p:strVal val="#ppt_y"/>
                                          </p:val>
                                        </p:tav>
                                        <p:tav tm="100000">
                                          <p:val>
                                            <p:strVal val="#ppt_y"/>
                                          </p:val>
                                        </p:tav>
                                      </p:tavLst>
                                    </p:anim>
                                  </p:childTnLst>
                                </p:cTn>
                              </p:par>
                              <p:par>
                                <p:cTn fill="hold" grpId="0" id="37" nodeType="withEffect" presetClass="entr" presetID="2" presetSubtype="8">
                                  <p:stCondLst>
                                    <p:cond delay="200"/>
                                  </p:stCondLst>
                                  <p:childTnLst>
                                    <p:set>
                                      <p:cBhvr>
                                        <p:cTn dur="1" fill="hold" id="38">
                                          <p:stCondLst>
                                            <p:cond delay="0"/>
                                          </p:stCondLst>
                                        </p:cTn>
                                        <p:tgtEl>
                                          <p:spTgt spid="13"/>
                                        </p:tgtEl>
                                        <p:attrNameLst>
                                          <p:attrName>style.visibility</p:attrName>
                                        </p:attrNameLst>
                                      </p:cBhvr>
                                      <p:to>
                                        <p:strVal val="visible"/>
                                      </p:to>
                                    </p:set>
                                    <p:anim calcmode="lin" valueType="num">
                                      <p:cBhvr additive="base">
                                        <p:cTn dur="500" fill="hold" id="39"/>
                                        <p:tgtEl>
                                          <p:spTgt spid="13"/>
                                        </p:tgtEl>
                                        <p:attrNameLst>
                                          <p:attrName>ppt_x</p:attrName>
                                        </p:attrNameLst>
                                      </p:cBhvr>
                                      <p:tavLst>
                                        <p:tav tm="0">
                                          <p:val>
                                            <p:strVal val="0-#ppt_w/2"/>
                                          </p:val>
                                        </p:tav>
                                        <p:tav tm="100000">
                                          <p:val>
                                            <p:strVal val="#ppt_x"/>
                                          </p:val>
                                        </p:tav>
                                      </p:tavLst>
                                    </p:anim>
                                    <p:anim calcmode="lin" valueType="num">
                                      <p:cBhvr additive="base">
                                        <p:cTn dur="500" fill="hold" id="40"/>
                                        <p:tgtEl>
                                          <p:spTgt spid="13"/>
                                        </p:tgtEl>
                                        <p:attrNameLst>
                                          <p:attrName>ppt_y</p:attrName>
                                        </p:attrNameLst>
                                      </p:cBhvr>
                                      <p:tavLst>
                                        <p:tav tm="0">
                                          <p:val>
                                            <p:strVal val="#ppt_y"/>
                                          </p:val>
                                        </p:tav>
                                        <p:tav tm="100000">
                                          <p:val>
                                            <p:strVal val="#ppt_y"/>
                                          </p:val>
                                        </p:tav>
                                      </p:tavLst>
                                    </p:anim>
                                  </p:childTnLst>
                                </p:cTn>
                              </p:par>
                              <p:par>
                                <p:cTn fill="hold" grpId="0" id="41" nodeType="withEffect" presetClass="entr" presetID="2" presetSubtype="8">
                                  <p:stCondLst>
                                    <p:cond delay="400"/>
                                  </p:stCondLst>
                                  <p:childTnLst>
                                    <p:set>
                                      <p:cBhvr>
                                        <p:cTn dur="1" fill="hold" id="42">
                                          <p:stCondLst>
                                            <p:cond delay="0"/>
                                          </p:stCondLst>
                                        </p:cTn>
                                        <p:tgtEl>
                                          <p:spTgt spid="15"/>
                                        </p:tgtEl>
                                        <p:attrNameLst>
                                          <p:attrName>style.visibility</p:attrName>
                                        </p:attrNameLst>
                                      </p:cBhvr>
                                      <p:to>
                                        <p:strVal val="visible"/>
                                      </p:to>
                                    </p:set>
                                    <p:anim calcmode="lin" valueType="num">
                                      <p:cBhvr additive="base">
                                        <p:cTn dur="500" fill="hold" id="43"/>
                                        <p:tgtEl>
                                          <p:spTgt spid="15"/>
                                        </p:tgtEl>
                                        <p:attrNameLst>
                                          <p:attrName>ppt_x</p:attrName>
                                        </p:attrNameLst>
                                      </p:cBhvr>
                                      <p:tavLst>
                                        <p:tav tm="0">
                                          <p:val>
                                            <p:strVal val="0-#ppt_w/2"/>
                                          </p:val>
                                        </p:tav>
                                        <p:tav tm="100000">
                                          <p:val>
                                            <p:strVal val="#ppt_x"/>
                                          </p:val>
                                        </p:tav>
                                      </p:tavLst>
                                    </p:anim>
                                    <p:anim calcmode="lin" valueType="num">
                                      <p:cBhvr additive="base">
                                        <p:cTn dur="500" fill="hold" id="44"/>
                                        <p:tgtEl>
                                          <p:spTgt spid="15"/>
                                        </p:tgtEl>
                                        <p:attrNameLst>
                                          <p:attrName>ppt_y</p:attrName>
                                        </p:attrNameLst>
                                      </p:cBhvr>
                                      <p:tavLst>
                                        <p:tav tm="0">
                                          <p:val>
                                            <p:strVal val="#ppt_y"/>
                                          </p:val>
                                        </p:tav>
                                        <p:tav tm="100000">
                                          <p:val>
                                            <p:strVal val="#ppt_y"/>
                                          </p:val>
                                        </p:tav>
                                      </p:tavLst>
                                    </p:anim>
                                  </p:childTnLst>
                                </p:cTn>
                              </p:par>
                              <p:par>
                                <p:cTn fill="hold" grpId="0" id="45" nodeType="withEffect" presetClass="entr" presetID="2" presetSubtype="8">
                                  <p:stCondLst>
                                    <p:cond delay="400"/>
                                  </p:stCondLst>
                                  <p:childTnLst>
                                    <p:set>
                                      <p:cBhvr>
                                        <p:cTn dur="1" fill="hold" id="46">
                                          <p:stCondLst>
                                            <p:cond delay="0"/>
                                          </p:stCondLst>
                                        </p:cTn>
                                        <p:tgtEl>
                                          <p:spTgt spid="16"/>
                                        </p:tgtEl>
                                        <p:attrNameLst>
                                          <p:attrName>style.visibility</p:attrName>
                                        </p:attrNameLst>
                                      </p:cBhvr>
                                      <p:to>
                                        <p:strVal val="visible"/>
                                      </p:to>
                                    </p:set>
                                    <p:anim calcmode="lin" valueType="num">
                                      <p:cBhvr additive="base">
                                        <p:cTn dur="500" fill="hold" id="47"/>
                                        <p:tgtEl>
                                          <p:spTgt spid="16"/>
                                        </p:tgtEl>
                                        <p:attrNameLst>
                                          <p:attrName>ppt_x</p:attrName>
                                        </p:attrNameLst>
                                      </p:cBhvr>
                                      <p:tavLst>
                                        <p:tav tm="0">
                                          <p:val>
                                            <p:strVal val="0-#ppt_w/2"/>
                                          </p:val>
                                        </p:tav>
                                        <p:tav tm="100000">
                                          <p:val>
                                            <p:strVal val="#ppt_x"/>
                                          </p:val>
                                        </p:tav>
                                      </p:tavLst>
                                    </p:anim>
                                    <p:anim calcmode="lin" valueType="num">
                                      <p:cBhvr additive="base">
                                        <p:cTn dur="500" fill="hold" id="48"/>
                                        <p:tgtEl>
                                          <p:spTgt spid="16"/>
                                        </p:tgtEl>
                                        <p:attrNameLst>
                                          <p:attrName>ppt_y</p:attrName>
                                        </p:attrNameLst>
                                      </p:cBhvr>
                                      <p:tavLst>
                                        <p:tav tm="0">
                                          <p:val>
                                            <p:strVal val="#ppt_y"/>
                                          </p:val>
                                        </p:tav>
                                        <p:tav tm="100000">
                                          <p:val>
                                            <p:strVal val="#ppt_y"/>
                                          </p:val>
                                        </p:tav>
                                      </p:tavLst>
                                    </p:anim>
                                  </p:childTnLst>
                                </p:cTn>
                              </p:par>
                              <p:par>
                                <p:cTn fill="hold" grpId="0" id="49" nodeType="withEffect" presetClass="entr" presetID="2" presetSubtype="8">
                                  <p:stCondLst>
                                    <p:cond delay="600"/>
                                  </p:stCondLst>
                                  <p:childTnLst>
                                    <p:set>
                                      <p:cBhvr>
                                        <p:cTn dur="1" fill="hold" id="50">
                                          <p:stCondLst>
                                            <p:cond delay="0"/>
                                          </p:stCondLst>
                                        </p:cTn>
                                        <p:tgtEl>
                                          <p:spTgt spid="18"/>
                                        </p:tgtEl>
                                        <p:attrNameLst>
                                          <p:attrName>style.visibility</p:attrName>
                                        </p:attrNameLst>
                                      </p:cBhvr>
                                      <p:to>
                                        <p:strVal val="visible"/>
                                      </p:to>
                                    </p:set>
                                    <p:anim calcmode="lin" valueType="num">
                                      <p:cBhvr additive="base">
                                        <p:cTn dur="500" fill="hold" id="51"/>
                                        <p:tgtEl>
                                          <p:spTgt spid="18"/>
                                        </p:tgtEl>
                                        <p:attrNameLst>
                                          <p:attrName>ppt_x</p:attrName>
                                        </p:attrNameLst>
                                      </p:cBhvr>
                                      <p:tavLst>
                                        <p:tav tm="0">
                                          <p:val>
                                            <p:strVal val="0-#ppt_w/2"/>
                                          </p:val>
                                        </p:tav>
                                        <p:tav tm="100000">
                                          <p:val>
                                            <p:strVal val="#ppt_x"/>
                                          </p:val>
                                        </p:tav>
                                      </p:tavLst>
                                    </p:anim>
                                    <p:anim calcmode="lin" valueType="num">
                                      <p:cBhvr additive="base">
                                        <p:cTn dur="500" fill="hold" id="52"/>
                                        <p:tgtEl>
                                          <p:spTgt spid="18"/>
                                        </p:tgtEl>
                                        <p:attrNameLst>
                                          <p:attrName>ppt_y</p:attrName>
                                        </p:attrNameLst>
                                      </p:cBhvr>
                                      <p:tavLst>
                                        <p:tav tm="0">
                                          <p:val>
                                            <p:strVal val="#ppt_y"/>
                                          </p:val>
                                        </p:tav>
                                        <p:tav tm="100000">
                                          <p:val>
                                            <p:strVal val="#ppt_y"/>
                                          </p:val>
                                        </p:tav>
                                      </p:tavLst>
                                    </p:anim>
                                  </p:childTnLst>
                                </p:cTn>
                              </p:par>
                              <p:par>
                                <p:cTn fill="hold" grpId="0" id="53" nodeType="withEffect" presetClass="entr" presetID="2" presetSubtype="8">
                                  <p:stCondLst>
                                    <p:cond delay="600"/>
                                  </p:stCondLst>
                                  <p:childTnLst>
                                    <p:set>
                                      <p:cBhvr>
                                        <p:cTn dur="1" fill="hold" id="54">
                                          <p:stCondLst>
                                            <p:cond delay="0"/>
                                          </p:stCondLst>
                                        </p:cTn>
                                        <p:tgtEl>
                                          <p:spTgt spid="19"/>
                                        </p:tgtEl>
                                        <p:attrNameLst>
                                          <p:attrName>style.visibility</p:attrName>
                                        </p:attrNameLst>
                                      </p:cBhvr>
                                      <p:to>
                                        <p:strVal val="visible"/>
                                      </p:to>
                                    </p:set>
                                    <p:anim calcmode="lin" valueType="num">
                                      <p:cBhvr additive="base">
                                        <p:cTn dur="500" fill="hold" id="55"/>
                                        <p:tgtEl>
                                          <p:spTgt spid="19"/>
                                        </p:tgtEl>
                                        <p:attrNameLst>
                                          <p:attrName>ppt_x</p:attrName>
                                        </p:attrNameLst>
                                      </p:cBhvr>
                                      <p:tavLst>
                                        <p:tav tm="0">
                                          <p:val>
                                            <p:strVal val="0-#ppt_w/2"/>
                                          </p:val>
                                        </p:tav>
                                        <p:tav tm="100000">
                                          <p:val>
                                            <p:strVal val="#ppt_x"/>
                                          </p:val>
                                        </p:tav>
                                      </p:tavLst>
                                    </p:anim>
                                    <p:anim calcmode="lin" valueType="num">
                                      <p:cBhvr additive="base">
                                        <p:cTn dur="500" fill="hold" id="56"/>
                                        <p:tgtEl>
                                          <p:spTgt spid="19"/>
                                        </p:tgtEl>
                                        <p:attrNameLst>
                                          <p:attrName>ppt_y</p:attrName>
                                        </p:attrNameLst>
                                      </p:cBhvr>
                                      <p:tavLst>
                                        <p:tav tm="0">
                                          <p:val>
                                            <p:strVal val="#ppt_y"/>
                                          </p:val>
                                        </p:tav>
                                        <p:tav tm="100000">
                                          <p:val>
                                            <p:strVal val="#ppt_y"/>
                                          </p:val>
                                        </p:tav>
                                      </p:tavLst>
                                    </p:anim>
                                  </p:childTnLst>
                                </p:cTn>
                              </p:par>
                            </p:childTnLst>
                          </p:cTn>
                        </p:par>
                        <p:par>
                          <p:cTn fill="hold" id="57" nodeType="afterGroup">
                            <p:stCondLst>
                              <p:cond delay="1900"/>
                            </p:stCondLst>
                            <p:childTnLst>
                              <p:par>
                                <p:cTn fill="hold" grpId="0" id="58" nodeType="afterEffect" presetClass="entr" presetID="31" presetSubtype="0">
                                  <p:stCondLst>
                                    <p:cond delay="0"/>
                                  </p:stCondLst>
                                  <p:childTnLst>
                                    <p:set>
                                      <p:cBhvr>
                                        <p:cTn dur="1" fill="hold" id="59">
                                          <p:stCondLst>
                                            <p:cond delay="0"/>
                                          </p:stCondLst>
                                        </p:cTn>
                                        <p:tgtEl>
                                          <p:spTgt spid="20"/>
                                        </p:tgtEl>
                                        <p:attrNameLst>
                                          <p:attrName>style.visibility</p:attrName>
                                        </p:attrNameLst>
                                      </p:cBhvr>
                                      <p:to>
                                        <p:strVal val="visible"/>
                                      </p:to>
                                    </p:set>
                                    <p:anim calcmode="lin" valueType="num">
                                      <p:cBhvr>
                                        <p:cTn dur="500" fill="hold" id="60"/>
                                        <p:tgtEl>
                                          <p:spTgt spid="20"/>
                                        </p:tgtEl>
                                        <p:attrNameLst>
                                          <p:attrName>ppt_w</p:attrName>
                                        </p:attrNameLst>
                                      </p:cBhvr>
                                      <p:tavLst>
                                        <p:tav tm="0">
                                          <p:val>
                                            <p:fltVal val="0"/>
                                          </p:val>
                                        </p:tav>
                                        <p:tav tm="100000">
                                          <p:val>
                                            <p:strVal val="#ppt_w"/>
                                          </p:val>
                                        </p:tav>
                                      </p:tavLst>
                                    </p:anim>
                                    <p:anim calcmode="lin" valueType="num">
                                      <p:cBhvr>
                                        <p:cTn dur="500" fill="hold" id="61"/>
                                        <p:tgtEl>
                                          <p:spTgt spid="20"/>
                                        </p:tgtEl>
                                        <p:attrNameLst>
                                          <p:attrName>ppt_h</p:attrName>
                                        </p:attrNameLst>
                                      </p:cBhvr>
                                      <p:tavLst>
                                        <p:tav tm="0">
                                          <p:val>
                                            <p:fltVal val="0"/>
                                          </p:val>
                                        </p:tav>
                                        <p:tav tm="100000">
                                          <p:val>
                                            <p:strVal val="#ppt_h"/>
                                          </p:val>
                                        </p:tav>
                                      </p:tavLst>
                                    </p:anim>
                                    <p:anim calcmode="lin" valueType="num">
                                      <p:cBhvr>
                                        <p:cTn dur="500" fill="hold" id="62"/>
                                        <p:tgtEl>
                                          <p:spTgt spid="20"/>
                                        </p:tgtEl>
                                        <p:attrNameLst>
                                          <p:attrName>style.rotation</p:attrName>
                                        </p:attrNameLst>
                                      </p:cBhvr>
                                      <p:tavLst>
                                        <p:tav tm="0">
                                          <p:val>
                                            <p:fltVal val="90"/>
                                          </p:val>
                                        </p:tav>
                                        <p:tav tm="100000">
                                          <p:val>
                                            <p:fltVal val="0"/>
                                          </p:val>
                                        </p:tav>
                                      </p:tavLst>
                                    </p:anim>
                                    <p:animEffect filter="fade" transition="in">
                                      <p:cBhvr>
                                        <p:cTn dur="500" id="63"/>
                                        <p:tgtEl>
                                          <p:spTgt spid="20"/>
                                        </p:tgtEl>
                                      </p:cBhvr>
                                    </p:animEffect>
                                  </p:childTnLst>
                                </p:cTn>
                              </p:par>
                            </p:childTnLst>
                          </p:cTn>
                        </p:par>
                        <p:par>
                          <p:cTn fill="hold" id="64" nodeType="afterGroup">
                            <p:stCondLst>
                              <p:cond delay="2400"/>
                            </p:stCondLst>
                            <p:childTnLst>
                              <p:par>
                                <p:cTn fill="hold" grpId="0" id="65" nodeType="afterEffect" presetClass="entr" presetID="22" presetSubtype="8">
                                  <p:stCondLst>
                                    <p:cond delay="0"/>
                                  </p:stCondLst>
                                  <p:childTnLst>
                                    <p:set>
                                      <p:cBhvr>
                                        <p:cTn dur="1" fill="hold" id="66">
                                          <p:stCondLst>
                                            <p:cond delay="0"/>
                                          </p:stCondLst>
                                        </p:cTn>
                                        <p:tgtEl>
                                          <p:spTgt spid="21"/>
                                        </p:tgtEl>
                                        <p:attrNameLst>
                                          <p:attrName>style.visibility</p:attrName>
                                        </p:attrNameLst>
                                      </p:cBhvr>
                                      <p:to>
                                        <p:strVal val="visible"/>
                                      </p:to>
                                    </p:set>
                                    <p:animEffect filter="wipe(left)" transition="in">
                                      <p:cBhvr>
                                        <p:cTn dur="500" id="67"/>
                                        <p:tgtEl>
                                          <p:spTgt spid="21"/>
                                        </p:tgtEl>
                                      </p:cBhvr>
                                    </p:animEffect>
                                  </p:childTnLst>
                                </p:cTn>
                              </p:par>
                              <p:par>
                                <p:cTn fill="hold" grpId="0" id="68" nodeType="withEffect" presetClass="entr" presetID="22" presetSubtype="8">
                                  <p:stCondLst>
                                    <p:cond delay="0"/>
                                  </p:stCondLst>
                                  <p:childTnLst>
                                    <p:set>
                                      <p:cBhvr>
                                        <p:cTn dur="1" fill="hold" id="69">
                                          <p:stCondLst>
                                            <p:cond delay="0"/>
                                          </p:stCondLst>
                                        </p:cTn>
                                        <p:tgtEl>
                                          <p:spTgt spid="8"/>
                                        </p:tgtEl>
                                        <p:attrNameLst>
                                          <p:attrName>style.visibility</p:attrName>
                                        </p:attrNameLst>
                                      </p:cBhvr>
                                      <p:to>
                                        <p:strVal val="visible"/>
                                      </p:to>
                                    </p:set>
                                    <p:animEffect filter="wipe(left)" transition="in">
                                      <p:cBhvr>
                                        <p:cTn dur="500" id="70"/>
                                        <p:tgtEl>
                                          <p:spTgt spid="8"/>
                                        </p:tgtEl>
                                      </p:cBhvr>
                                    </p:animEffect>
                                  </p:childTnLst>
                                </p:cTn>
                              </p:par>
                            </p:childTnLst>
                          </p:cTn>
                        </p:par>
                        <p:par>
                          <p:cTn fill="hold" id="71" nodeType="afterGroup">
                            <p:stCondLst>
                              <p:cond delay="2900"/>
                            </p:stCondLst>
                            <p:childTnLst>
                              <p:par>
                                <p:cTn fill="hold" grpId="0" id="72" nodeType="afterEffect" presetClass="entr" presetID="31" presetSubtype="0">
                                  <p:stCondLst>
                                    <p:cond delay="0"/>
                                  </p:stCondLst>
                                  <p:childTnLst>
                                    <p:set>
                                      <p:cBhvr>
                                        <p:cTn dur="1" fill="hold" id="73">
                                          <p:stCondLst>
                                            <p:cond delay="0"/>
                                          </p:stCondLst>
                                        </p:cTn>
                                        <p:tgtEl>
                                          <p:spTgt spid="22"/>
                                        </p:tgtEl>
                                        <p:attrNameLst>
                                          <p:attrName>style.visibility</p:attrName>
                                        </p:attrNameLst>
                                      </p:cBhvr>
                                      <p:to>
                                        <p:strVal val="visible"/>
                                      </p:to>
                                    </p:set>
                                    <p:anim calcmode="lin" valueType="num">
                                      <p:cBhvr>
                                        <p:cTn dur="500" fill="hold" id="74"/>
                                        <p:tgtEl>
                                          <p:spTgt spid="22"/>
                                        </p:tgtEl>
                                        <p:attrNameLst>
                                          <p:attrName>ppt_w</p:attrName>
                                        </p:attrNameLst>
                                      </p:cBhvr>
                                      <p:tavLst>
                                        <p:tav tm="0">
                                          <p:val>
                                            <p:fltVal val="0"/>
                                          </p:val>
                                        </p:tav>
                                        <p:tav tm="100000">
                                          <p:val>
                                            <p:strVal val="#ppt_w"/>
                                          </p:val>
                                        </p:tav>
                                      </p:tavLst>
                                    </p:anim>
                                    <p:anim calcmode="lin" valueType="num">
                                      <p:cBhvr>
                                        <p:cTn dur="500" fill="hold" id="75"/>
                                        <p:tgtEl>
                                          <p:spTgt spid="22"/>
                                        </p:tgtEl>
                                        <p:attrNameLst>
                                          <p:attrName>ppt_h</p:attrName>
                                        </p:attrNameLst>
                                      </p:cBhvr>
                                      <p:tavLst>
                                        <p:tav tm="0">
                                          <p:val>
                                            <p:fltVal val="0"/>
                                          </p:val>
                                        </p:tav>
                                        <p:tav tm="100000">
                                          <p:val>
                                            <p:strVal val="#ppt_h"/>
                                          </p:val>
                                        </p:tav>
                                      </p:tavLst>
                                    </p:anim>
                                    <p:anim calcmode="lin" valueType="num">
                                      <p:cBhvr>
                                        <p:cTn dur="500" fill="hold" id="76"/>
                                        <p:tgtEl>
                                          <p:spTgt spid="22"/>
                                        </p:tgtEl>
                                        <p:attrNameLst>
                                          <p:attrName>style.rotation</p:attrName>
                                        </p:attrNameLst>
                                      </p:cBhvr>
                                      <p:tavLst>
                                        <p:tav tm="0">
                                          <p:val>
                                            <p:fltVal val="90"/>
                                          </p:val>
                                        </p:tav>
                                        <p:tav tm="100000">
                                          <p:val>
                                            <p:fltVal val="0"/>
                                          </p:val>
                                        </p:tav>
                                      </p:tavLst>
                                    </p:anim>
                                    <p:animEffect filter="fade" transition="in">
                                      <p:cBhvr>
                                        <p:cTn dur="500" id="77"/>
                                        <p:tgtEl>
                                          <p:spTgt spid="22"/>
                                        </p:tgtEl>
                                      </p:cBhvr>
                                    </p:animEffect>
                                  </p:childTnLst>
                                </p:cTn>
                              </p:par>
                            </p:childTnLst>
                          </p:cTn>
                        </p:par>
                        <p:par>
                          <p:cTn fill="hold" id="78" nodeType="afterGroup">
                            <p:stCondLst>
                              <p:cond delay="3400"/>
                            </p:stCondLst>
                            <p:childTnLst>
                              <p:par>
                                <p:cTn fill="hold" grpId="0" id="79" nodeType="afterEffect" presetClass="entr" presetID="22" presetSubtype="8">
                                  <p:stCondLst>
                                    <p:cond delay="0"/>
                                  </p:stCondLst>
                                  <p:childTnLst>
                                    <p:set>
                                      <p:cBhvr>
                                        <p:cTn dur="1" fill="hold" id="80">
                                          <p:stCondLst>
                                            <p:cond delay="0"/>
                                          </p:stCondLst>
                                        </p:cTn>
                                        <p:tgtEl>
                                          <p:spTgt spid="23"/>
                                        </p:tgtEl>
                                        <p:attrNameLst>
                                          <p:attrName>style.visibility</p:attrName>
                                        </p:attrNameLst>
                                      </p:cBhvr>
                                      <p:to>
                                        <p:strVal val="visible"/>
                                      </p:to>
                                    </p:set>
                                    <p:animEffect filter="wipe(left)" transition="in">
                                      <p:cBhvr>
                                        <p:cTn dur="500" id="81"/>
                                        <p:tgtEl>
                                          <p:spTgt spid="23"/>
                                        </p:tgtEl>
                                      </p:cBhvr>
                                    </p:animEffect>
                                  </p:childTnLst>
                                </p:cTn>
                              </p:par>
                              <p:par>
                                <p:cTn fill="hold" grpId="0" id="82" nodeType="withEffect" presetClass="entr" presetID="22" presetSubtype="8">
                                  <p:stCondLst>
                                    <p:cond delay="0"/>
                                  </p:stCondLst>
                                  <p:childTnLst>
                                    <p:set>
                                      <p:cBhvr>
                                        <p:cTn dur="1" fill="hold" id="83">
                                          <p:stCondLst>
                                            <p:cond delay="0"/>
                                          </p:stCondLst>
                                        </p:cTn>
                                        <p:tgtEl>
                                          <p:spTgt spid="11"/>
                                        </p:tgtEl>
                                        <p:attrNameLst>
                                          <p:attrName>style.visibility</p:attrName>
                                        </p:attrNameLst>
                                      </p:cBhvr>
                                      <p:to>
                                        <p:strVal val="visible"/>
                                      </p:to>
                                    </p:set>
                                    <p:animEffect filter="wipe(left)" transition="in">
                                      <p:cBhvr>
                                        <p:cTn dur="500" id="84"/>
                                        <p:tgtEl>
                                          <p:spTgt spid="11"/>
                                        </p:tgtEl>
                                      </p:cBhvr>
                                    </p:animEffect>
                                  </p:childTnLst>
                                </p:cTn>
                              </p:par>
                            </p:childTnLst>
                          </p:cTn>
                        </p:par>
                        <p:par>
                          <p:cTn fill="hold" id="85" nodeType="afterGroup">
                            <p:stCondLst>
                              <p:cond delay="3900"/>
                            </p:stCondLst>
                            <p:childTnLst>
                              <p:par>
                                <p:cTn fill="hold" grpId="0" id="86" nodeType="afterEffect" presetClass="entr" presetID="31" presetSubtype="0">
                                  <p:stCondLst>
                                    <p:cond delay="0"/>
                                  </p:stCondLst>
                                  <p:childTnLst>
                                    <p:set>
                                      <p:cBhvr>
                                        <p:cTn dur="1" fill="hold" id="87">
                                          <p:stCondLst>
                                            <p:cond delay="0"/>
                                          </p:stCondLst>
                                        </p:cTn>
                                        <p:tgtEl>
                                          <p:spTgt spid="24"/>
                                        </p:tgtEl>
                                        <p:attrNameLst>
                                          <p:attrName>style.visibility</p:attrName>
                                        </p:attrNameLst>
                                      </p:cBhvr>
                                      <p:to>
                                        <p:strVal val="visible"/>
                                      </p:to>
                                    </p:set>
                                    <p:anim calcmode="lin" valueType="num">
                                      <p:cBhvr>
                                        <p:cTn dur="500" fill="hold" id="88"/>
                                        <p:tgtEl>
                                          <p:spTgt spid="24"/>
                                        </p:tgtEl>
                                        <p:attrNameLst>
                                          <p:attrName>ppt_w</p:attrName>
                                        </p:attrNameLst>
                                      </p:cBhvr>
                                      <p:tavLst>
                                        <p:tav tm="0">
                                          <p:val>
                                            <p:fltVal val="0"/>
                                          </p:val>
                                        </p:tav>
                                        <p:tav tm="100000">
                                          <p:val>
                                            <p:strVal val="#ppt_w"/>
                                          </p:val>
                                        </p:tav>
                                      </p:tavLst>
                                    </p:anim>
                                    <p:anim calcmode="lin" valueType="num">
                                      <p:cBhvr>
                                        <p:cTn dur="500" fill="hold" id="89"/>
                                        <p:tgtEl>
                                          <p:spTgt spid="24"/>
                                        </p:tgtEl>
                                        <p:attrNameLst>
                                          <p:attrName>ppt_h</p:attrName>
                                        </p:attrNameLst>
                                      </p:cBhvr>
                                      <p:tavLst>
                                        <p:tav tm="0">
                                          <p:val>
                                            <p:fltVal val="0"/>
                                          </p:val>
                                        </p:tav>
                                        <p:tav tm="100000">
                                          <p:val>
                                            <p:strVal val="#ppt_h"/>
                                          </p:val>
                                        </p:tav>
                                      </p:tavLst>
                                    </p:anim>
                                    <p:anim calcmode="lin" valueType="num">
                                      <p:cBhvr>
                                        <p:cTn dur="500" fill="hold" id="90"/>
                                        <p:tgtEl>
                                          <p:spTgt spid="24"/>
                                        </p:tgtEl>
                                        <p:attrNameLst>
                                          <p:attrName>style.rotation</p:attrName>
                                        </p:attrNameLst>
                                      </p:cBhvr>
                                      <p:tavLst>
                                        <p:tav tm="0">
                                          <p:val>
                                            <p:fltVal val="90"/>
                                          </p:val>
                                        </p:tav>
                                        <p:tav tm="100000">
                                          <p:val>
                                            <p:fltVal val="0"/>
                                          </p:val>
                                        </p:tav>
                                      </p:tavLst>
                                    </p:anim>
                                    <p:animEffect filter="fade" transition="in">
                                      <p:cBhvr>
                                        <p:cTn dur="500" id="91"/>
                                        <p:tgtEl>
                                          <p:spTgt spid="24"/>
                                        </p:tgtEl>
                                      </p:cBhvr>
                                    </p:animEffect>
                                  </p:childTnLst>
                                </p:cTn>
                              </p:par>
                            </p:childTnLst>
                          </p:cTn>
                        </p:par>
                        <p:par>
                          <p:cTn fill="hold" id="92" nodeType="afterGroup">
                            <p:stCondLst>
                              <p:cond delay="4400"/>
                            </p:stCondLst>
                            <p:childTnLst>
                              <p:par>
                                <p:cTn fill="hold" grpId="0" id="93" nodeType="afterEffect" presetClass="entr" presetID="22" presetSubtype="8">
                                  <p:stCondLst>
                                    <p:cond delay="0"/>
                                  </p:stCondLst>
                                  <p:childTnLst>
                                    <p:set>
                                      <p:cBhvr>
                                        <p:cTn dur="1" fill="hold" id="94">
                                          <p:stCondLst>
                                            <p:cond delay="0"/>
                                          </p:stCondLst>
                                        </p:cTn>
                                        <p:tgtEl>
                                          <p:spTgt spid="25"/>
                                        </p:tgtEl>
                                        <p:attrNameLst>
                                          <p:attrName>style.visibility</p:attrName>
                                        </p:attrNameLst>
                                      </p:cBhvr>
                                      <p:to>
                                        <p:strVal val="visible"/>
                                      </p:to>
                                    </p:set>
                                    <p:animEffect filter="wipe(left)" transition="in">
                                      <p:cBhvr>
                                        <p:cTn dur="500" id="95"/>
                                        <p:tgtEl>
                                          <p:spTgt spid="25"/>
                                        </p:tgtEl>
                                      </p:cBhvr>
                                    </p:animEffect>
                                  </p:childTnLst>
                                </p:cTn>
                              </p:par>
                              <p:par>
                                <p:cTn fill="hold" grpId="0" id="96" nodeType="withEffect" presetClass="entr" presetID="22" presetSubtype="8">
                                  <p:stCondLst>
                                    <p:cond delay="0"/>
                                  </p:stCondLst>
                                  <p:childTnLst>
                                    <p:set>
                                      <p:cBhvr>
                                        <p:cTn dur="1" fill="hold" id="97">
                                          <p:stCondLst>
                                            <p:cond delay="0"/>
                                          </p:stCondLst>
                                        </p:cTn>
                                        <p:tgtEl>
                                          <p:spTgt spid="14"/>
                                        </p:tgtEl>
                                        <p:attrNameLst>
                                          <p:attrName>style.visibility</p:attrName>
                                        </p:attrNameLst>
                                      </p:cBhvr>
                                      <p:to>
                                        <p:strVal val="visible"/>
                                      </p:to>
                                    </p:set>
                                    <p:animEffect filter="wipe(left)" transition="in">
                                      <p:cBhvr>
                                        <p:cTn dur="500" id="98"/>
                                        <p:tgtEl>
                                          <p:spTgt spid="14"/>
                                        </p:tgtEl>
                                      </p:cBhvr>
                                    </p:animEffect>
                                  </p:childTnLst>
                                </p:cTn>
                              </p:par>
                            </p:childTnLst>
                          </p:cTn>
                        </p:par>
                        <p:par>
                          <p:cTn fill="hold" id="99" nodeType="afterGroup">
                            <p:stCondLst>
                              <p:cond delay="4900"/>
                            </p:stCondLst>
                            <p:childTnLst>
                              <p:par>
                                <p:cTn fill="hold" grpId="0" id="100" nodeType="afterEffect" presetClass="entr" presetID="31" presetSubtype="0">
                                  <p:stCondLst>
                                    <p:cond delay="0"/>
                                  </p:stCondLst>
                                  <p:childTnLst>
                                    <p:set>
                                      <p:cBhvr>
                                        <p:cTn dur="1" fill="hold" id="101">
                                          <p:stCondLst>
                                            <p:cond delay="0"/>
                                          </p:stCondLst>
                                        </p:cTn>
                                        <p:tgtEl>
                                          <p:spTgt spid="26"/>
                                        </p:tgtEl>
                                        <p:attrNameLst>
                                          <p:attrName>style.visibility</p:attrName>
                                        </p:attrNameLst>
                                      </p:cBhvr>
                                      <p:to>
                                        <p:strVal val="visible"/>
                                      </p:to>
                                    </p:set>
                                    <p:anim calcmode="lin" valueType="num">
                                      <p:cBhvr>
                                        <p:cTn dur="500" fill="hold" id="102"/>
                                        <p:tgtEl>
                                          <p:spTgt spid="26"/>
                                        </p:tgtEl>
                                        <p:attrNameLst>
                                          <p:attrName>ppt_w</p:attrName>
                                        </p:attrNameLst>
                                      </p:cBhvr>
                                      <p:tavLst>
                                        <p:tav tm="0">
                                          <p:val>
                                            <p:fltVal val="0"/>
                                          </p:val>
                                        </p:tav>
                                        <p:tav tm="100000">
                                          <p:val>
                                            <p:strVal val="#ppt_w"/>
                                          </p:val>
                                        </p:tav>
                                      </p:tavLst>
                                    </p:anim>
                                    <p:anim calcmode="lin" valueType="num">
                                      <p:cBhvr>
                                        <p:cTn dur="500" fill="hold" id="103"/>
                                        <p:tgtEl>
                                          <p:spTgt spid="26"/>
                                        </p:tgtEl>
                                        <p:attrNameLst>
                                          <p:attrName>ppt_h</p:attrName>
                                        </p:attrNameLst>
                                      </p:cBhvr>
                                      <p:tavLst>
                                        <p:tav tm="0">
                                          <p:val>
                                            <p:fltVal val="0"/>
                                          </p:val>
                                        </p:tav>
                                        <p:tav tm="100000">
                                          <p:val>
                                            <p:strVal val="#ppt_h"/>
                                          </p:val>
                                        </p:tav>
                                      </p:tavLst>
                                    </p:anim>
                                    <p:anim calcmode="lin" valueType="num">
                                      <p:cBhvr>
                                        <p:cTn dur="500" fill="hold" id="104"/>
                                        <p:tgtEl>
                                          <p:spTgt spid="26"/>
                                        </p:tgtEl>
                                        <p:attrNameLst>
                                          <p:attrName>style.rotation</p:attrName>
                                        </p:attrNameLst>
                                      </p:cBhvr>
                                      <p:tavLst>
                                        <p:tav tm="0">
                                          <p:val>
                                            <p:fltVal val="90"/>
                                          </p:val>
                                        </p:tav>
                                        <p:tav tm="100000">
                                          <p:val>
                                            <p:fltVal val="0"/>
                                          </p:val>
                                        </p:tav>
                                      </p:tavLst>
                                    </p:anim>
                                    <p:animEffect filter="fade" transition="in">
                                      <p:cBhvr>
                                        <p:cTn dur="500" id="105"/>
                                        <p:tgtEl>
                                          <p:spTgt spid="26"/>
                                        </p:tgtEl>
                                      </p:cBhvr>
                                    </p:animEffect>
                                  </p:childTnLst>
                                </p:cTn>
                              </p:par>
                            </p:childTnLst>
                          </p:cTn>
                        </p:par>
                        <p:par>
                          <p:cTn fill="hold" id="106" nodeType="afterGroup">
                            <p:stCondLst>
                              <p:cond delay="5400"/>
                            </p:stCondLst>
                            <p:childTnLst>
                              <p:par>
                                <p:cTn fill="hold" grpId="0" id="107" nodeType="afterEffect" presetClass="entr" presetID="22" presetSubtype="8">
                                  <p:stCondLst>
                                    <p:cond delay="0"/>
                                  </p:stCondLst>
                                  <p:childTnLst>
                                    <p:set>
                                      <p:cBhvr>
                                        <p:cTn dur="1" fill="hold" id="108">
                                          <p:stCondLst>
                                            <p:cond delay="0"/>
                                          </p:stCondLst>
                                        </p:cTn>
                                        <p:tgtEl>
                                          <p:spTgt spid="27"/>
                                        </p:tgtEl>
                                        <p:attrNameLst>
                                          <p:attrName>style.visibility</p:attrName>
                                        </p:attrNameLst>
                                      </p:cBhvr>
                                      <p:to>
                                        <p:strVal val="visible"/>
                                      </p:to>
                                    </p:set>
                                    <p:animEffect filter="wipe(left)" transition="in">
                                      <p:cBhvr>
                                        <p:cTn dur="500" id="109"/>
                                        <p:tgtEl>
                                          <p:spTgt spid="27"/>
                                        </p:tgtEl>
                                      </p:cBhvr>
                                    </p:animEffect>
                                  </p:childTnLst>
                                </p:cTn>
                              </p:par>
                              <p:par>
                                <p:cTn fill="hold" grpId="0" id="110" nodeType="withEffect" presetClass="entr" presetID="22" presetSubtype="8">
                                  <p:stCondLst>
                                    <p:cond delay="0"/>
                                  </p:stCondLst>
                                  <p:childTnLst>
                                    <p:set>
                                      <p:cBhvr>
                                        <p:cTn dur="1" fill="hold" id="111">
                                          <p:stCondLst>
                                            <p:cond delay="0"/>
                                          </p:stCondLst>
                                        </p:cTn>
                                        <p:tgtEl>
                                          <p:spTgt spid="17"/>
                                        </p:tgtEl>
                                        <p:attrNameLst>
                                          <p:attrName>style.visibility</p:attrName>
                                        </p:attrNameLst>
                                      </p:cBhvr>
                                      <p:to>
                                        <p:strVal val="visible"/>
                                      </p:to>
                                    </p:set>
                                    <p:animEffect filter="wipe(left)" transition="in">
                                      <p:cBhvr>
                                        <p:cTn dur="500" id="112"/>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5"/>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P grpId="0" spid="26"/>
      <p:bldP grpId="0" spid="27"/>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5" name="TextBox 54"/>
          <p:cNvSpPr txBox="1"/>
          <p:nvPr/>
        </p:nvSpPr>
        <p:spPr>
          <a:xfrm>
            <a:off x="697780" y="323945"/>
            <a:ext cx="5976665" cy="579114"/>
          </a:xfrm>
          <a:prstGeom prst="rect">
            <a:avLst/>
          </a:prstGeom>
          <a:noFill/>
        </p:spPr>
        <p:txBody>
          <a:bodyPr bIns="45717" lIns="91434" rIns="91434" rtlCol="0" tIns="45717" wrap="square">
            <a:spAutoFit/>
          </a:bodyPr>
          <a:lstStyle>
            <a:defPPr>
              <a:defRPr lang="zh-CN"/>
            </a:defPPr>
            <a:lvl1pPr>
              <a:defRPr sz="3200">
                <a:solidFill>
                  <a:schemeClr val="tx1">
                    <a:lumMod val="75000"/>
                  </a:schemeClr>
                </a:solidFill>
                <a:latin charset="-122" pitchFamily="65" typeface="方正卡通简体"/>
                <a:ea charset="-122" pitchFamily="65" typeface="方正卡通简体"/>
              </a:defRPr>
            </a:lvl1pPr>
          </a:lstStyle>
          <a:p>
            <a:r>
              <a:rPr altLang="en-US" b="1" lang="zh-CN">
                <a:solidFill>
                  <a:schemeClr val="accent1"/>
                </a:solidFill>
                <a:latin typeface="微软雅黑"/>
                <a:ea typeface="微软雅黑"/>
              </a:rPr>
              <a:t>下一步工作规划</a:t>
            </a:r>
          </a:p>
        </p:txBody>
      </p:sp>
      <p:sp>
        <p:nvSpPr>
          <p:cNvPr id="5" name="Freeform 5"/>
          <p:cNvSpPr/>
          <p:nvPr/>
        </p:nvSpPr>
        <p:spPr bwMode="auto">
          <a:xfrm>
            <a:off x="269689" y="268014"/>
            <a:ext cx="262719" cy="266671"/>
          </a:xfrm>
          <a:custGeom>
            <a:gdLst>
              <a:gd fmla="*/ 11 w 295" name="T0"/>
              <a:gd fmla="*/ 128 h 295" name="T1"/>
              <a:gd fmla="*/ 128 w 295" name="T2"/>
              <a:gd fmla="*/ 11 h 295" name="T3"/>
              <a:gd fmla="*/ 167 w 295" name="T4"/>
              <a:gd fmla="*/ 11 h 295" name="T5"/>
              <a:gd fmla="*/ 284 w 295" name="T6"/>
              <a:gd fmla="*/ 128 h 295" name="T7"/>
              <a:gd fmla="*/ 284 w 295" name="T8"/>
              <a:gd fmla="*/ 167 h 295" name="T9"/>
              <a:gd fmla="*/ 167 w 295" name="T10"/>
              <a:gd fmla="*/ 284 h 295" name="T11"/>
              <a:gd fmla="*/ 128 w 295" name="T12"/>
              <a:gd fmla="*/ 284 h 295" name="T13"/>
              <a:gd fmla="*/ 11 w 295" name="T14"/>
              <a:gd fmla="*/ 167 h 295" name="T15"/>
              <a:gd fmla="*/ 11 w 295" name="T16"/>
              <a:gd fmla="*/ 128 h 29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5" w="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6" name="Freeform 6"/>
          <p:cNvSpPr/>
          <p:nvPr/>
        </p:nvSpPr>
        <p:spPr bwMode="auto">
          <a:xfrm>
            <a:off x="441542" y="441843"/>
            <a:ext cx="262719" cy="268645"/>
          </a:xfrm>
          <a:custGeom>
            <a:gdLst>
              <a:gd fmla="*/ 11 w 295" name="T0"/>
              <a:gd fmla="*/ 128 h 295" name="T1"/>
              <a:gd fmla="*/ 128 w 295" name="T2"/>
              <a:gd fmla="*/ 11 h 295" name="T3"/>
              <a:gd fmla="*/ 167 w 295" name="T4"/>
              <a:gd fmla="*/ 11 h 295" name="T5"/>
              <a:gd fmla="*/ 284 w 295" name="T6"/>
              <a:gd fmla="*/ 128 h 295" name="T7"/>
              <a:gd fmla="*/ 284 w 295" name="T8"/>
              <a:gd fmla="*/ 167 h 295" name="T9"/>
              <a:gd fmla="*/ 167 w 295" name="T10"/>
              <a:gd fmla="*/ 284 h 295" name="T11"/>
              <a:gd fmla="*/ 128 w 295" name="T12"/>
              <a:gd fmla="*/ 284 h 295" name="T13"/>
              <a:gd fmla="*/ 11 w 295" name="T14"/>
              <a:gd fmla="*/ 167 h 295" name="T15"/>
              <a:gd fmla="*/ 11 w 295" name="T16"/>
              <a:gd fmla="*/ 128 h 29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5" w="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7" name="Freeform 7"/>
          <p:cNvSpPr/>
          <p:nvPr/>
        </p:nvSpPr>
        <p:spPr bwMode="auto">
          <a:xfrm>
            <a:off x="265738" y="623573"/>
            <a:ext cx="260742" cy="266671"/>
          </a:xfrm>
          <a:custGeom>
            <a:gdLst>
              <a:gd fmla="*/ 11 w 295" name="T0"/>
              <a:gd fmla="*/ 128 h 295" name="T1"/>
              <a:gd fmla="*/ 128 w 295" name="T2"/>
              <a:gd fmla="*/ 11 h 295" name="T3"/>
              <a:gd fmla="*/ 167 w 295" name="T4"/>
              <a:gd fmla="*/ 11 h 295" name="T5"/>
              <a:gd fmla="*/ 284 w 295" name="T6"/>
              <a:gd fmla="*/ 128 h 295" name="T7"/>
              <a:gd fmla="*/ 284 w 295" name="T8"/>
              <a:gd fmla="*/ 167 h 295" name="T9"/>
              <a:gd fmla="*/ 167 w 295" name="T10"/>
              <a:gd fmla="*/ 284 h 295" name="T11"/>
              <a:gd fmla="*/ 128 w 295" name="T12"/>
              <a:gd fmla="*/ 284 h 295" name="T13"/>
              <a:gd fmla="*/ 11 w 295" name="T14"/>
              <a:gd fmla="*/ 167 h 295" name="T15"/>
              <a:gd fmla="*/ 11 w 295" name="T16"/>
              <a:gd fmla="*/ 128 h 29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5" w="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69" name="Line 5"/>
          <p:cNvSpPr>
            <a:spLocks noChangeShapeType="1"/>
          </p:cNvSpPr>
          <p:nvPr/>
        </p:nvSpPr>
        <p:spPr bwMode="auto">
          <a:xfrm flipH="1">
            <a:off x="1293813" y="1600181"/>
            <a:ext cx="0" cy="5257820"/>
          </a:xfrm>
          <a:prstGeom prst="line">
            <a:avLst/>
          </a:prstGeom>
          <a:noFill/>
          <a:ln cap="flat" w="12700">
            <a:solidFill>
              <a:srgbClr val="2E2C2C"/>
            </a:solidFill>
            <a:prstDash val="solid"/>
            <a:miter lim="800000"/>
          </a:ln>
          <a:extLst>
            <a:ext uri="{909E8E84-426E-40DD-AFC4-6F175D3DCCD1}">
              <a14:hiddenFill>
                <a:noFill/>
              </a14:hiddenFill>
            </a:ext>
          </a:extLst>
        </p:spPr>
        <p:txBody>
          <a:bodyPr anchor="t" anchorCtr="0" bIns="45717" compatLnSpc="1" lIns="91434" numCol="1" rIns="91434" tIns="45717" vert="horz" wrap="square">
            <a:prstTxWarp prst="textNoShape">
              <a:avLst/>
            </a:prstTxWarp>
          </a:bodyPr>
          <a:lstStyle/>
          <a:p>
            <a:endParaRPr altLang="en-US" lang="zh-CN"/>
          </a:p>
        </p:txBody>
      </p:sp>
      <p:sp>
        <p:nvSpPr>
          <p:cNvPr id="70" name="Oval 6"/>
          <p:cNvSpPr>
            <a:spLocks noChangeArrowheads="1"/>
          </p:cNvSpPr>
          <p:nvPr/>
        </p:nvSpPr>
        <p:spPr bwMode="auto">
          <a:xfrm>
            <a:off x="1174751" y="4529913"/>
            <a:ext cx="238125" cy="234951"/>
          </a:xfrm>
          <a:prstGeom prst="ellipse">
            <a:avLst/>
          </a:prstGeom>
          <a:solidFill>
            <a:schemeClr val="accent4"/>
          </a:solidFill>
          <a:ln cap="flat" w="10">
            <a:solidFill>
              <a:srgbClr val="FFFFFF"/>
            </a:solidFill>
            <a:prstDash val="solid"/>
            <a:miter lim="800000"/>
          </a:ln>
        </p:spPr>
        <p:txBody>
          <a:bodyPr anchor="t" anchorCtr="0" bIns="45717" compatLnSpc="1" lIns="91434" numCol="1" rIns="91434" tIns="45717" vert="horz" wrap="square">
            <a:prstTxWarp prst="textNoShape">
              <a:avLst/>
            </a:prstTxWarp>
          </a:bodyPr>
          <a:lstStyle/>
          <a:p>
            <a:endParaRPr altLang="en-US" lang="zh-CN"/>
          </a:p>
        </p:txBody>
      </p:sp>
      <p:sp>
        <p:nvSpPr>
          <p:cNvPr id="71" name="Oval 7"/>
          <p:cNvSpPr>
            <a:spLocks noChangeArrowheads="1"/>
          </p:cNvSpPr>
          <p:nvPr/>
        </p:nvSpPr>
        <p:spPr bwMode="auto">
          <a:xfrm>
            <a:off x="1174751" y="5065806"/>
            <a:ext cx="238125" cy="234951"/>
          </a:xfrm>
          <a:prstGeom prst="ellipse">
            <a:avLst/>
          </a:prstGeom>
          <a:solidFill>
            <a:schemeClr val="accent4"/>
          </a:solidFill>
          <a:ln cap="flat" w="10">
            <a:solidFill>
              <a:srgbClr val="FFFFFF"/>
            </a:solidFill>
            <a:prstDash val="solid"/>
            <a:miter lim="800000"/>
          </a:ln>
        </p:spPr>
        <p:txBody>
          <a:bodyPr anchor="t" anchorCtr="0" bIns="45717" compatLnSpc="1" lIns="91434" numCol="1" rIns="91434" tIns="45717" vert="horz" wrap="square">
            <a:prstTxWarp prst="textNoShape">
              <a:avLst/>
            </a:prstTxWarp>
          </a:bodyPr>
          <a:lstStyle/>
          <a:p>
            <a:endParaRPr altLang="en-US" lang="zh-CN"/>
          </a:p>
        </p:txBody>
      </p:sp>
      <p:sp>
        <p:nvSpPr>
          <p:cNvPr id="72" name="Freeform 9"/>
          <p:cNvSpPr/>
          <p:nvPr/>
        </p:nvSpPr>
        <p:spPr bwMode="auto">
          <a:xfrm>
            <a:off x="1630364" y="1520805"/>
            <a:ext cx="165100" cy="207963"/>
          </a:xfrm>
          <a:custGeom>
            <a:gdLst>
              <a:gd fmla="*/ 184 w 205" name="T0"/>
              <a:gd fmla="*/ 109 h 262" name="T1"/>
              <a:gd fmla="*/ 109 w 205" name="T2"/>
              <a:gd fmla="*/ 61 h 262" name="T3"/>
              <a:gd fmla="*/ 32 w 205" name="T4"/>
              <a:gd fmla="*/ 11 h 262" name="T5"/>
              <a:gd fmla="*/ 0 w 205" name="T6"/>
              <a:gd fmla="*/ 34 h 262" name="T7"/>
              <a:gd fmla="*/ 0 w 205" name="T8"/>
              <a:gd fmla="*/ 131 h 262" name="T9"/>
              <a:gd fmla="*/ 0 w 205" name="T10"/>
              <a:gd fmla="*/ 230 h 262" name="T11"/>
              <a:gd fmla="*/ 34 w 205" name="T12"/>
              <a:gd fmla="*/ 250 h 262" name="T13"/>
              <a:gd fmla="*/ 109 w 205" name="T14"/>
              <a:gd fmla="*/ 202 h 262" name="T15"/>
              <a:gd fmla="*/ 186 w 205" name="T16"/>
              <a:gd fmla="*/ 152 h 262" name="T17"/>
              <a:gd fmla="*/ 184 w 205" name="T18"/>
              <a:gd fmla="*/ 109 h 26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2" w="205">
                <a:moveTo>
                  <a:pt x="184" y="109"/>
                </a:moveTo>
                <a:lnTo>
                  <a:pt x="109" y="61"/>
                </a:lnTo>
                <a:cubicBezTo>
                  <a:pt x="83" y="44"/>
                  <a:pt x="58" y="28"/>
                  <a:pt x="32" y="11"/>
                </a:cubicBezTo>
                <a:cubicBezTo>
                  <a:pt x="11" y="0"/>
                  <a:pt x="0" y="9"/>
                  <a:pt x="0" y="34"/>
                </a:cubicBezTo>
                <a:lnTo>
                  <a:pt x="0" y="131"/>
                </a:lnTo>
                <a:cubicBezTo>
                  <a:pt x="0" y="164"/>
                  <a:pt x="0" y="197"/>
                  <a:pt x="0" y="230"/>
                </a:cubicBezTo>
                <a:cubicBezTo>
                  <a:pt x="2" y="256"/>
                  <a:pt x="14" y="262"/>
                  <a:pt x="34" y="250"/>
                </a:cubicBezTo>
                <a:lnTo>
                  <a:pt x="109" y="202"/>
                </a:lnTo>
                <a:cubicBezTo>
                  <a:pt x="135" y="185"/>
                  <a:pt x="160" y="169"/>
                  <a:pt x="186" y="152"/>
                </a:cubicBezTo>
                <a:cubicBezTo>
                  <a:pt x="205" y="137"/>
                  <a:pt x="203" y="122"/>
                  <a:pt x="184" y="109"/>
                </a:cubicBezTo>
                <a:close/>
              </a:path>
            </a:pathLst>
          </a:custGeom>
          <a:solidFill>
            <a:srgbClr val="6F7376"/>
          </a:solidFill>
          <a:ln>
            <a:noFill/>
          </a:ln>
          <a:extLst>
            <a:ext uri="{91240B29-F687-4F45-9708-019B960494DF}">
              <a14:hiddenLine w="9525">
                <a:solidFill>
                  <a:srgbClr val="000000"/>
                </a:solidFill>
                <a:round/>
                <a:headEnd/>
                <a:tailEnd/>
              </a14:hiddenLine>
            </a:ext>
          </a:extLst>
        </p:spPr>
        <p:txBody>
          <a:bodyPr anchor="t" anchorCtr="0" bIns="45717" compatLnSpc="1" lIns="91434" numCol="1" rIns="91434" tIns="45717" vert="horz" wrap="square">
            <a:prstTxWarp prst="textNoShape">
              <a:avLst/>
            </a:prstTxWarp>
          </a:bodyPr>
          <a:lstStyle/>
          <a:p>
            <a:endParaRPr altLang="en-US" lang="zh-CN"/>
          </a:p>
        </p:txBody>
      </p:sp>
      <p:sp>
        <p:nvSpPr>
          <p:cNvPr id="73" name="Freeform 11"/>
          <p:cNvSpPr/>
          <p:nvPr/>
        </p:nvSpPr>
        <p:spPr bwMode="auto">
          <a:xfrm>
            <a:off x="1630364" y="3629597"/>
            <a:ext cx="165100" cy="206375"/>
          </a:xfrm>
          <a:custGeom>
            <a:gdLst>
              <a:gd fmla="*/ 184 w 205" name="T0"/>
              <a:gd fmla="*/ 108 h 261" name="T1"/>
              <a:gd fmla="*/ 109 w 205" name="T2"/>
              <a:gd fmla="*/ 60 h 261" name="T3"/>
              <a:gd fmla="*/ 32 w 205" name="T4"/>
              <a:gd fmla="*/ 10 h 261" name="T5"/>
              <a:gd fmla="*/ 0 w 205" name="T6"/>
              <a:gd fmla="*/ 33 h 261" name="T7"/>
              <a:gd fmla="*/ 0 w 205" name="T8"/>
              <a:gd fmla="*/ 130 h 261" name="T9"/>
              <a:gd fmla="*/ 0 w 205" name="T10"/>
              <a:gd fmla="*/ 229 h 261" name="T11"/>
              <a:gd fmla="*/ 34 w 205" name="T12"/>
              <a:gd fmla="*/ 249 h 261" name="T13"/>
              <a:gd fmla="*/ 109 w 205" name="T14"/>
              <a:gd fmla="*/ 201 h 261" name="T15"/>
              <a:gd fmla="*/ 186 w 205" name="T16"/>
              <a:gd fmla="*/ 151 h 261" name="T17"/>
              <a:gd fmla="*/ 184 w 205" name="T18"/>
              <a:gd fmla="*/ 108 h 26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1" w="205">
                <a:moveTo>
                  <a:pt x="184" y="108"/>
                </a:moveTo>
                <a:lnTo>
                  <a:pt x="109" y="60"/>
                </a:lnTo>
                <a:cubicBezTo>
                  <a:pt x="83" y="43"/>
                  <a:pt x="58" y="27"/>
                  <a:pt x="32" y="10"/>
                </a:cubicBezTo>
                <a:cubicBezTo>
                  <a:pt x="11" y="0"/>
                  <a:pt x="0" y="8"/>
                  <a:pt x="0" y="33"/>
                </a:cubicBezTo>
                <a:lnTo>
                  <a:pt x="0" y="130"/>
                </a:lnTo>
                <a:cubicBezTo>
                  <a:pt x="0" y="163"/>
                  <a:pt x="0" y="196"/>
                  <a:pt x="0" y="229"/>
                </a:cubicBezTo>
                <a:cubicBezTo>
                  <a:pt x="2" y="255"/>
                  <a:pt x="14" y="261"/>
                  <a:pt x="34" y="249"/>
                </a:cubicBezTo>
                <a:lnTo>
                  <a:pt x="109" y="201"/>
                </a:lnTo>
                <a:cubicBezTo>
                  <a:pt x="135" y="184"/>
                  <a:pt x="160" y="168"/>
                  <a:pt x="186" y="151"/>
                </a:cubicBezTo>
                <a:cubicBezTo>
                  <a:pt x="205" y="136"/>
                  <a:pt x="203" y="122"/>
                  <a:pt x="184" y="108"/>
                </a:cubicBezTo>
                <a:close/>
              </a:path>
            </a:pathLst>
          </a:custGeom>
          <a:solidFill>
            <a:srgbClr val="6F7376"/>
          </a:solidFill>
          <a:ln>
            <a:noFill/>
          </a:ln>
          <a:extLst>
            <a:ext uri="{91240B29-F687-4F45-9708-019B960494DF}">
              <a14:hiddenLine w="9525">
                <a:solidFill>
                  <a:srgbClr val="000000"/>
                </a:solidFill>
                <a:round/>
                <a:headEnd/>
                <a:tailEnd/>
              </a14:hiddenLine>
            </a:ext>
          </a:extLst>
        </p:spPr>
        <p:txBody>
          <a:bodyPr anchor="t" anchorCtr="0" bIns="45717" compatLnSpc="1" lIns="91434" numCol="1" rIns="91434" tIns="45717" vert="horz" wrap="square">
            <a:prstTxWarp prst="textNoShape">
              <a:avLst/>
            </a:prstTxWarp>
          </a:bodyPr>
          <a:lstStyle/>
          <a:p>
            <a:endParaRPr altLang="en-US" lang="zh-CN"/>
          </a:p>
        </p:txBody>
      </p:sp>
      <p:grpSp>
        <p:nvGrpSpPr>
          <p:cNvPr id="74" name="组合 73"/>
          <p:cNvGrpSpPr/>
          <p:nvPr/>
        </p:nvGrpSpPr>
        <p:grpSpPr>
          <a:xfrm>
            <a:off x="912760" y="1348888"/>
            <a:ext cx="717604" cy="523220"/>
            <a:chOff x="912759" y="1007596"/>
            <a:chExt cx="717604" cy="523220"/>
          </a:xfrm>
        </p:grpSpPr>
        <p:sp>
          <p:nvSpPr>
            <p:cNvPr id="75" name="Freeform 8"/>
            <p:cNvSpPr/>
            <p:nvPr/>
          </p:nvSpPr>
          <p:spPr bwMode="auto">
            <a:xfrm>
              <a:off x="985838" y="1052513"/>
              <a:ext cx="615950" cy="433387"/>
            </a:xfrm>
            <a:custGeom>
              <a:gdLst>
                <a:gd fmla="*/ 43 w 764" name="T0"/>
                <a:gd fmla="*/ 0 h 549" name="T1"/>
                <a:gd fmla="*/ 721 w 764" name="T2"/>
                <a:gd fmla="*/ 0 h 549" name="T3"/>
                <a:gd fmla="*/ 764 w 764" name="T4"/>
                <a:gd fmla="*/ 43 h 549" name="T5"/>
                <a:gd fmla="*/ 764 w 764" name="T6"/>
                <a:gd fmla="*/ 506 h 549" name="T7"/>
                <a:gd fmla="*/ 721 w 764" name="T8"/>
                <a:gd fmla="*/ 549 h 549" name="T9"/>
                <a:gd fmla="*/ 43 w 764" name="T10"/>
                <a:gd fmla="*/ 549 h 549" name="T11"/>
                <a:gd fmla="*/ 0 w 764" name="T12"/>
                <a:gd fmla="*/ 506 h 549" name="T13"/>
                <a:gd fmla="*/ 0 w 764" name="T14"/>
                <a:gd fmla="*/ 43 h 549" name="T15"/>
                <a:gd fmla="*/ 43 w 764" name="T16"/>
                <a:gd fmla="*/ 0 h 54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49" w="764">
                  <a:moveTo>
                    <a:pt x="43" y="0"/>
                  </a:moveTo>
                  <a:lnTo>
                    <a:pt x="721" y="0"/>
                  </a:lnTo>
                  <a:cubicBezTo>
                    <a:pt x="744" y="0"/>
                    <a:pt x="764" y="20"/>
                    <a:pt x="764" y="43"/>
                  </a:cubicBezTo>
                  <a:lnTo>
                    <a:pt x="764" y="506"/>
                  </a:lnTo>
                  <a:cubicBezTo>
                    <a:pt x="764" y="530"/>
                    <a:pt x="744" y="549"/>
                    <a:pt x="721" y="549"/>
                  </a:cubicBezTo>
                  <a:lnTo>
                    <a:pt x="43" y="549"/>
                  </a:lnTo>
                  <a:cubicBezTo>
                    <a:pt x="20" y="549"/>
                    <a:pt x="0" y="530"/>
                    <a:pt x="0" y="506"/>
                  </a:cubicBezTo>
                  <a:lnTo>
                    <a:pt x="0" y="43"/>
                  </a:lnTo>
                  <a:cubicBezTo>
                    <a:pt x="0" y="20"/>
                    <a:pt x="20" y="0"/>
                    <a:pt x="43" y="0"/>
                  </a:cubicBezTo>
                  <a:close/>
                </a:path>
              </a:pathLst>
            </a:custGeom>
            <a:solidFill>
              <a:srgbClr val="E8550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 name="TextBox 75"/>
            <p:cNvSpPr txBox="1"/>
            <p:nvPr/>
          </p:nvSpPr>
          <p:spPr>
            <a:xfrm>
              <a:off x="912759" y="1007596"/>
              <a:ext cx="717604" cy="518160"/>
            </a:xfrm>
            <a:prstGeom prst="rect">
              <a:avLst/>
            </a:prstGeom>
            <a:noFill/>
          </p:spPr>
          <p:txBody>
            <a:bodyPr rtlCol="0" wrap="square">
              <a:spAutoFit/>
            </a:bodyPr>
            <a:lstStyle/>
            <a:p>
              <a:pPr algn="ctr"/>
              <a:r>
                <a:rPr altLang="zh-CN" lang="en-US" sz="2800">
                  <a:solidFill>
                    <a:schemeClr val="accent2"/>
                  </a:solidFill>
                  <a:latin typeface="+mn-ea"/>
                  <a:ea typeface="+mn-ea"/>
                </a:rPr>
                <a:t>01</a:t>
              </a:r>
            </a:p>
          </p:txBody>
        </p:sp>
      </p:grpSp>
      <p:sp>
        <p:nvSpPr>
          <p:cNvPr id="77" name="矩形 76"/>
          <p:cNvSpPr/>
          <p:nvPr/>
        </p:nvSpPr>
        <p:spPr>
          <a:xfrm>
            <a:off x="1834507" y="1406291"/>
            <a:ext cx="8322972" cy="396234"/>
          </a:xfrm>
          <a:prstGeom prst="rect">
            <a:avLst/>
          </a:prstGeom>
        </p:spPr>
        <p:txBody>
          <a:bodyPr bIns="45717" lIns="91434" rIns="91434" tIns="45717" wrap="square">
            <a:spAutoFit/>
          </a:bodyPr>
          <a:lstStyle/>
          <a:p>
            <a:pPr algn="just"/>
            <a:r>
              <a:rPr altLang="en-US" lang="zh-CN" sz="2000">
                <a:latin typeface="+mj-ea"/>
                <a:ea typeface="+mj-ea"/>
              </a:rPr>
              <a:t>继续加强某业务的学习，在两个月内能自主开展相关业务。</a:t>
            </a:r>
          </a:p>
        </p:txBody>
      </p:sp>
      <p:sp>
        <p:nvSpPr>
          <p:cNvPr id="78" name="矩形 77"/>
          <p:cNvSpPr/>
          <p:nvPr/>
        </p:nvSpPr>
        <p:spPr>
          <a:xfrm>
            <a:off x="1834508" y="3501008"/>
            <a:ext cx="8728369" cy="396234"/>
          </a:xfrm>
          <a:prstGeom prst="rect">
            <a:avLst/>
          </a:prstGeom>
        </p:spPr>
        <p:txBody>
          <a:bodyPr bIns="45717" lIns="91434" rIns="91434" tIns="45717" wrap="square">
            <a:spAutoFit/>
          </a:bodyPr>
          <a:lstStyle/>
          <a:p>
            <a:pPr algn="just"/>
            <a:r>
              <a:rPr altLang="en-US" lang="zh-CN" sz="2000">
                <a:latin typeface="+mj-ea"/>
                <a:ea typeface="+mj-ea"/>
              </a:rPr>
              <a:t>完成《某某某操作规程》的编写工作</a:t>
            </a:r>
          </a:p>
        </p:txBody>
      </p:sp>
      <p:grpSp>
        <p:nvGrpSpPr>
          <p:cNvPr id="79" name="组合 78"/>
          <p:cNvGrpSpPr/>
          <p:nvPr/>
        </p:nvGrpSpPr>
        <p:grpSpPr>
          <a:xfrm>
            <a:off x="912760" y="3467035"/>
            <a:ext cx="717604" cy="523220"/>
            <a:chOff x="912759" y="1884191"/>
            <a:chExt cx="717604" cy="523220"/>
          </a:xfrm>
        </p:grpSpPr>
        <p:sp>
          <p:nvSpPr>
            <p:cNvPr id="80" name="Freeform 10"/>
            <p:cNvSpPr/>
            <p:nvPr/>
          </p:nvSpPr>
          <p:spPr bwMode="auto">
            <a:xfrm>
              <a:off x="985838" y="1918165"/>
              <a:ext cx="615950" cy="433387"/>
            </a:xfrm>
            <a:custGeom>
              <a:gdLst>
                <a:gd fmla="*/ 43 w 764" name="T0"/>
                <a:gd fmla="*/ 0 h 549" name="T1"/>
                <a:gd fmla="*/ 721 w 764" name="T2"/>
                <a:gd fmla="*/ 0 h 549" name="T3"/>
                <a:gd fmla="*/ 764 w 764" name="T4"/>
                <a:gd fmla="*/ 44 h 549" name="T5"/>
                <a:gd fmla="*/ 764 w 764" name="T6"/>
                <a:gd fmla="*/ 506 h 549" name="T7"/>
                <a:gd fmla="*/ 721 w 764" name="T8"/>
                <a:gd fmla="*/ 549 h 549" name="T9"/>
                <a:gd fmla="*/ 43 w 764" name="T10"/>
                <a:gd fmla="*/ 549 h 549" name="T11"/>
                <a:gd fmla="*/ 0 w 764" name="T12"/>
                <a:gd fmla="*/ 506 h 549" name="T13"/>
                <a:gd fmla="*/ 0 w 764" name="T14"/>
                <a:gd fmla="*/ 44 h 549" name="T15"/>
                <a:gd fmla="*/ 43 w 764" name="T16"/>
                <a:gd fmla="*/ 0 h 54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49" w="764">
                  <a:moveTo>
                    <a:pt x="43" y="0"/>
                  </a:moveTo>
                  <a:lnTo>
                    <a:pt x="721" y="0"/>
                  </a:lnTo>
                  <a:cubicBezTo>
                    <a:pt x="744" y="0"/>
                    <a:pt x="764" y="20"/>
                    <a:pt x="764" y="44"/>
                  </a:cubicBezTo>
                  <a:lnTo>
                    <a:pt x="764" y="506"/>
                  </a:lnTo>
                  <a:cubicBezTo>
                    <a:pt x="764" y="530"/>
                    <a:pt x="744" y="549"/>
                    <a:pt x="721" y="549"/>
                  </a:cubicBezTo>
                  <a:lnTo>
                    <a:pt x="43" y="549"/>
                  </a:lnTo>
                  <a:cubicBezTo>
                    <a:pt x="20" y="549"/>
                    <a:pt x="0" y="530"/>
                    <a:pt x="0" y="506"/>
                  </a:cubicBezTo>
                  <a:lnTo>
                    <a:pt x="0" y="44"/>
                  </a:lnTo>
                  <a:cubicBezTo>
                    <a:pt x="0" y="20"/>
                    <a:pt x="20" y="0"/>
                    <a:pt x="43" y="0"/>
                  </a:cubicBezTo>
                  <a:close/>
                </a:path>
              </a:pathLst>
            </a:custGeom>
            <a:solidFill>
              <a:srgbClr val="E8550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 name="TextBox 80"/>
            <p:cNvSpPr txBox="1"/>
            <p:nvPr/>
          </p:nvSpPr>
          <p:spPr>
            <a:xfrm>
              <a:off x="912759" y="1884190"/>
              <a:ext cx="717604" cy="518160"/>
            </a:xfrm>
            <a:prstGeom prst="rect">
              <a:avLst/>
            </a:prstGeom>
            <a:noFill/>
          </p:spPr>
          <p:txBody>
            <a:bodyPr rtlCol="0" wrap="square">
              <a:spAutoFit/>
            </a:bodyPr>
            <a:lstStyle/>
            <a:p>
              <a:pPr algn="ctr"/>
              <a:r>
                <a:rPr altLang="zh-CN" lang="en-US" sz="2800">
                  <a:solidFill>
                    <a:schemeClr val="accent2"/>
                  </a:solidFill>
                  <a:latin typeface="+mn-ea"/>
                  <a:ea typeface="+mn-ea"/>
                </a:rPr>
                <a:t>02</a:t>
              </a:r>
            </a:p>
          </p:txBody>
        </p:sp>
      </p:grpSp>
      <p:sp>
        <p:nvSpPr>
          <p:cNvPr id="86" name="矩形 85"/>
          <p:cNvSpPr/>
          <p:nvPr/>
        </p:nvSpPr>
        <p:spPr>
          <a:xfrm>
            <a:off x="1577792" y="4447332"/>
            <a:ext cx="9777174" cy="365754"/>
          </a:xfrm>
          <a:prstGeom prst="rect">
            <a:avLst/>
          </a:prstGeom>
        </p:spPr>
        <p:txBody>
          <a:bodyPr bIns="45717" lIns="91434" rIns="91434" tIns="45717" wrap="square">
            <a:spAutoFit/>
          </a:bodyPr>
          <a:lstStyle/>
          <a:p>
            <a:pPr algn="just"/>
            <a:r>
              <a:rPr altLang="zh-CN" lang="en-US">
                <a:solidFill>
                  <a:schemeClr val="accent1"/>
                </a:solidFill>
                <a:latin typeface="+mj-ea"/>
                <a:ea typeface="+mj-ea"/>
              </a:rPr>
              <a:t>(1)、十月底完成初稿的编写和审阅工作。</a:t>
            </a:r>
          </a:p>
        </p:txBody>
      </p:sp>
      <p:sp>
        <p:nvSpPr>
          <p:cNvPr id="87" name="矩形 86"/>
          <p:cNvSpPr/>
          <p:nvPr/>
        </p:nvSpPr>
        <p:spPr>
          <a:xfrm>
            <a:off x="1577792" y="4983225"/>
            <a:ext cx="9777174" cy="365754"/>
          </a:xfrm>
          <a:prstGeom prst="rect">
            <a:avLst/>
          </a:prstGeom>
        </p:spPr>
        <p:txBody>
          <a:bodyPr bIns="45717" lIns="91434" rIns="91434" tIns="45717" wrap="square">
            <a:spAutoFit/>
          </a:bodyPr>
          <a:lstStyle/>
          <a:p>
            <a:pPr algn="just"/>
            <a:r>
              <a:rPr altLang="zh-CN" lang="en-US">
                <a:solidFill>
                  <a:schemeClr val="accent1"/>
                </a:solidFill>
                <a:latin typeface="+mj-ea"/>
                <a:ea typeface="+mj-ea"/>
              </a:rPr>
              <a:t>(2)、十一月底前综合各部室意见，汇总成材料并在会议上讨论。</a:t>
            </a:r>
          </a:p>
        </p:txBody>
      </p:sp>
      <p:sp>
        <p:nvSpPr>
          <p:cNvPr id="90" name="Oval 6"/>
          <p:cNvSpPr>
            <a:spLocks noChangeArrowheads="1"/>
          </p:cNvSpPr>
          <p:nvPr/>
        </p:nvSpPr>
        <p:spPr bwMode="auto">
          <a:xfrm>
            <a:off x="1174751" y="2318809"/>
            <a:ext cx="238125" cy="234951"/>
          </a:xfrm>
          <a:prstGeom prst="ellipse">
            <a:avLst/>
          </a:prstGeom>
          <a:solidFill>
            <a:schemeClr val="accent4"/>
          </a:solidFill>
          <a:ln cap="flat" w="10">
            <a:solidFill>
              <a:srgbClr val="FFFFFF"/>
            </a:solidFill>
            <a:prstDash val="solid"/>
            <a:miter lim="800000"/>
          </a:ln>
        </p:spPr>
        <p:txBody>
          <a:bodyPr anchor="t" anchorCtr="0" bIns="45717" compatLnSpc="1" lIns="91434" numCol="1" rIns="91434" tIns="45717" vert="horz" wrap="square">
            <a:prstTxWarp prst="textNoShape">
              <a:avLst/>
            </a:prstTxWarp>
          </a:bodyPr>
          <a:lstStyle/>
          <a:p>
            <a:endParaRPr altLang="en-US" lang="zh-CN"/>
          </a:p>
        </p:txBody>
      </p:sp>
      <p:sp>
        <p:nvSpPr>
          <p:cNvPr id="91" name="Oval 7"/>
          <p:cNvSpPr>
            <a:spLocks noChangeArrowheads="1"/>
          </p:cNvSpPr>
          <p:nvPr/>
        </p:nvSpPr>
        <p:spPr bwMode="auto">
          <a:xfrm>
            <a:off x="1174751" y="2854241"/>
            <a:ext cx="238125" cy="234951"/>
          </a:xfrm>
          <a:prstGeom prst="ellipse">
            <a:avLst/>
          </a:prstGeom>
          <a:solidFill>
            <a:schemeClr val="accent4"/>
          </a:solidFill>
          <a:ln cap="flat" w="10">
            <a:solidFill>
              <a:srgbClr val="FFFFFF"/>
            </a:solidFill>
            <a:prstDash val="solid"/>
            <a:miter lim="800000"/>
          </a:ln>
        </p:spPr>
        <p:txBody>
          <a:bodyPr anchor="t" anchorCtr="0" bIns="45717" compatLnSpc="1" lIns="91434" numCol="1" rIns="91434" tIns="45717" vert="horz" wrap="square">
            <a:prstTxWarp prst="textNoShape">
              <a:avLst/>
            </a:prstTxWarp>
          </a:bodyPr>
          <a:lstStyle/>
          <a:p>
            <a:endParaRPr altLang="en-US" lang="zh-CN"/>
          </a:p>
        </p:txBody>
      </p:sp>
      <p:sp>
        <p:nvSpPr>
          <p:cNvPr id="92" name="矩形 91"/>
          <p:cNvSpPr/>
          <p:nvPr/>
        </p:nvSpPr>
        <p:spPr>
          <a:xfrm>
            <a:off x="1577791" y="2236229"/>
            <a:ext cx="9633158" cy="365754"/>
          </a:xfrm>
          <a:prstGeom prst="rect">
            <a:avLst/>
          </a:prstGeom>
        </p:spPr>
        <p:txBody>
          <a:bodyPr bIns="45717" lIns="91434" rIns="91434" tIns="45717" wrap="square">
            <a:spAutoFit/>
          </a:bodyPr>
          <a:lstStyle/>
          <a:p>
            <a:pPr algn="just"/>
            <a:r>
              <a:rPr altLang="zh-CN" lang="en-US">
                <a:solidFill>
                  <a:schemeClr val="accent1"/>
                </a:solidFill>
                <a:latin typeface="+mj-ea"/>
                <a:ea typeface="+mj-ea"/>
              </a:rPr>
              <a:t>(1)、在两周内看完所有操作手册，熟悉工作流程，边学习边写读书笔记，强化记忆。</a:t>
            </a:r>
          </a:p>
        </p:txBody>
      </p:sp>
      <p:sp>
        <p:nvSpPr>
          <p:cNvPr id="93" name="矩形 92"/>
          <p:cNvSpPr/>
          <p:nvPr/>
        </p:nvSpPr>
        <p:spPr>
          <a:xfrm>
            <a:off x="1577791" y="2771661"/>
            <a:ext cx="9633158" cy="365754"/>
          </a:xfrm>
          <a:prstGeom prst="rect">
            <a:avLst/>
          </a:prstGeom>
        </p:spPr>
        <p:txBody>
          <a:bodyPr bIns="45717" lIns="91434" rIns="91434" tIns="45717" wrap="square">
            <a:spAutoFit/>
          </a:bodyPr>
          <a:lstStyle/>
          <a:p>
            <a:pPr algn="just"/>
            <a:r>
              <a:rPr altLang="zh-CN" lang="en-US">
                <a:solidFill>
                  <a:schemeClr val="accent1"/>
                </a:solidFill>
                <a:latin typeface="+mj-ea"/>
                <a:ea typeface="+mj-ea"/>
              </a:rPr>
              <a:t>(2)、主动参与到市场走访中，要更直观地了解客户的想法，掌握第一手材料。</a:t>
            </a:r>
          </a:p>
        </p:txBody>
      </p:sp>
      <p:sp>
        <p:nvSpPr>
          <p:cNvPr id="94" name="Oval 7"/>
          <p:cNvSpPr>
            <a:spLocks noChangeArrowheads="1"/>
          </p:cNvSpPr>
          <p:nvPr/>
        </p:nvSpPr>
        <p:spPr bwMode="auto">
          <a:xfrm>
            <a:off x="1174751" y="5569406"/>
            <a:ext cx="238125" cy="234951"/>
          </a:xfrm>
          <a:prstGeom prst="ellipse">
            <a:avLst/>
          </a:prstGeom>
          <a:solidFill>
            <a:schemeClr val="accent4"/>
          </a:solidFill>
          <a:ln cap="flat" w="10">
            <a:solidFill>
              <a:srgbClr val="FFFFFF"/>
            </a:solidFill>
            <a:prstDash val="solid"/>
            <a:miter lim="800000"/>
          </a:ln>
        </p:spPr>
        <p:txBody>
          <a:bodyPr anchor="t" anchorCtr="0" bIns="45717" compatLnSpc="1" lIns="91434" numCol="1" rIns="91434" tIns="45717" vert="horz" wrap="square">
            <a:prstTxWarp prst="textNoShape">
              <a:avLst/>
            </a:prstTxWarp>
          </a:bodyPr>
          <a:lstStyle/>
          <a:p>
            <a:endParaRPr altLang="en-US" lang="zh-CN"/>
          </a:p>
        </p:txBody>
      </p:sp>
      <p:sp>
        <p:nvSpPr>
          <p:cNvPr id="95" name="矩形 94"/>
          <p:cNvSpPr/>
          <p:nvPr/>
        </p:nvSpPr>
        <p:spPr>
          <a:xfrm>
            <a:off x="1577792" y="5486826"/>
            <a:ext cx="9777174" cy="365754"/>
          </a:xfrm>
          <a:prstGeom prst="rect">
            <a:avLst/>
          </a:prstGeom>
        </p:spPr>
        <p:txBody>
          <a:bodyPr bIns="45717" lIns="91434" rIns="91434" tIns="45717" wrap="square">
            <a:spAutoFit/>
          </a:bodyPr>
          <a:lstStyle/>
          <a:p>
            <a:pPr algn="just"/>
            <a:r>
              <a:rPr altLang="zh-CN" lang="en-US" smtClean="0">
                <a:solidFill>
                  <a:schemeClr val="accent1"/>
                </a:solidFill>
                <a:latin typeface="+mj-ea"/>
                <a:ea typeface="+mj-ea"/>
              </a:rPr>
              <a:t>(3)、次年一月完成最终稿编辑工作，并交付印刷。</a:t>
            </a:r>
          </a:p>
        </p:txBody>
      </p:sp>
    </p:spTree>
    <p:extLst>
      <p:ext uri="{BB962C8B-B14F-4D97-AF65-F5344CB8AC3E}">
        <p14:creationId val="2226903961"/>
      </p:ext>
    </p:extLst>
  </p:cSld>
  <p:clrMapOvr>
    <a:masterClrMapping/>
  </p:clrMapOvr>
  <p:transition advTm="8826" spd="slow">
    <p:check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300" fill="hold" id="7"/>
                                        <p:tgtEl>
                                          <p:spTgt spid="5"/>
                                        </p:tgtEl>
                                        <p:attrNameLst>
                                          <p:attrName>ppt_x</p:attrName>
                                        </p:attrNameLst>
                                      </p:cBhvr>
                                      <p:tavLst>
                                        <p:tav tm="0">
                                          <p:val>
                                            <p:strVal val="0-#ppt_w/2"/>
                                          </p:val>
                                        </p:tav>
                                        <p:tav tm="100000">
                                          <p:val>
                                            <p:strVal val="#ppt_x"/>
                                          </p:val>
                                        </p:tav>
                                      </p:tavLst>
                                    </p:anim>
                                    <p:anim calcmode="lin" valueType="num">
                                      <p:cBhvr additive="base">
                                        <p:cTn dur="300" fill="hold" id="8"/>
                                        <p:tgtEl>
                                          <p:spTgt spid="5"/>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300" fill="hold" id="11"/>
                                        <p:tgtEl>
                                          <p:spTgt spid="6"/>
                                        </p:tgtEl>
                                        <p:attrNameLst>
                                          <p:attrName>ppt_x</p:attrName>
                                        </p:attrNameLst>
                                      </p:cBhvr>
                                      <p:tavLst>
                                        <p:tav tm="0">
                                          <p:val>
                                            <p:strVal val="0-#ppt_w/2"/>
                                          </p:val>
                                        </p:tav>
                                        <p:tav tm="100000">
                                          <p:val>
                                            <p:strVal val="#ppt_x"/>
                                          </p:val>
                                        </p:tav>
                                      </p:tavLst>
                                    </p:anim>
                                    <p:anim calcmode="lin" valueType="num">
                                      <p:cBhvr additive="base">
                                        <p:cTn dur="300" fill="hold" id="12"/>
                                        <p:tgtEl>
                                          <p:spTgt spid="6"/>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10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300" fill="hold" id="15"/>
                                        <p:tgtEl>
                                          <p:spTgt spid="7"/>
                                        </p:tgtEl>
                                        <p:attrNameLst>
                                          <p:attrName>ppt_x</p:attrName>
                                        </p:attrNameLst>
                                      </p:cBhvr>
                                      <p:tavLst>
                                        <p:tav tm="0">
                                          <p:val>
                                            <p:strVal val="0-#ppt_w/2"/>
                                          </p:val>
                                        </p:tav>
                                        <p:tav tm="100000">
                                          <p:val>
                                            <p:strVal val="#ppt_x"/>
                                          </p:val>
                                        </p:tav>
                                      </p:tavLst>
                                    </p:anim>
                                    <p:anim calcmode="lin" valueType="num">
                                      <p:cBhvr additive="base">
                                        <p:cTn dur="300" fill="hold" id="16"/>
                                        <p:tgtEl>
                                          <p:spTgt spid="7"/>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400"/>
                            </p:stCondLst>
                            <p:childTnLst>
                              <p:par>
                                <p:cTn fill="hold" grpId="0" id="18" nodeType="afterEffect" presetClass="entr" presetID="56" presetSubtype="0">
                                  <p:stCondLst>
                                    <p:cond delay="0"/>
                                  </p:stCondLst>
                                  <p:iterate type="lt">
                                    <p:tmPct val="10000"/>
                                  </p:iterate>
                                  <p:childTnLst>
                                    <p:set>
                                      <p:cBhvr>
                                        <p:cTn dur="1" fill="hold" id="19">
                                          <p:stCondLst>
                                            <p:cond delay="0"/>
                                          </p:stCondLst>
                                        </p:cTn>
                                        <p:tgtEl>
                                          <p:spTgt spid="55"/>
                                        </p:tgtEl>
                                        <p:attrNameLst>
                                          <p:attrName>style.visibility</p:attrName>
                                        </p:attrNameLst>
                                      </p:cBhvr>
                                      <p:to>
                                        <p:strVal val="visible"/>
                                      </p:to>
                                    </p:set>
                                    <p:anim by="(-#ppt_w*2)" calcmode="lin" valueType="num">
                                      <p:cBhvr rctx="PPT">
                                        <p:cTn autoRev="1" dur="200" fill="hold" id="20">
                                          <p:stCondLst>
                                            <p:cond delay="0"/>
                                          </p:stCondLst>
                                        </p:cTn>
                                        <p:tgtEl>
                                          <p:spTgt spid="55"/>
                                        </p:tgtEl>
                                        <p:attrNameLst>
                                          <p:attrName>ppt_w</p:attrName>
                                        </p:attrNameLst>
                                      </p:cBhvr>
                                    </p:anim>
                                    <p:anim by="(#ppt_w*0.50)" calcmode="lin" valueType="num">
                                      <p:cBhvr>
                                        <p:cTn autoRev="1" decel="50000" dur="200" fill="hold" id="21">
                                          <p:stCondLst>
                                            <p:cond delay="0"/>
                                          </p:stCondLst>
                                        </p:cTn>
                                        <p:tgtEl>
                                          <p:spTgt spid="55"/>
                                        </p:tgtEl>
                                        <p:attrNameLst>
                                          <p:attrName>ppt_x</p:attrName>
                                        </p:attrNameLst>
                                      </p:cBhvr>
                                    </p:anim>
                                    <p:anim calcmode="lin" from="(-#ppt_h/2)" to="(#ppt_y)" valueType="num">
                                      <p:cBhvr>
                                        <p:cTn dur="400" fill="hold" id="22">
                                          <p:stCondLst>
                                            <p:cond delay="0"/>
                                          </p:stCondLst>
                                        </p:cTn>
                                        <p:tgtEl>
                                          <p:spTgt spid="55"/>
                                        </p:tgtEl>
                                        <p:attrNameLst>
                                          <p:attrName>ppt_y</p:attrName>
                                        </p:attrNameLst>
                                      </p:cBhvr>
                                    </p:anim>
                                    <p:animRot by="21600000">
                                      <p:cBhvr>
                                        <p:cTn dur="400" fill="hold" id="23">
                                          <p:stCondLst>
                                            <p:cond delay="0"/>
                                          </p:stCondLst>
                                        </p:cTn>
                                        <p:tgtEl>
                                          <p:spTgt spid="55"/>
                                        </p:tgtEl>
                                        <p:attrNameLst>
                                          <p:attrName>r</p:attrName>
                                        </p:attrNameLst>
                                      </p:cBhvr>
                                    </p:animRot>
                                  </p:childTnLst>
                                </p:cTn>
                              </p:par>
                            </p:childTnLst>
                          </p:cTn>
                        </p:par>
                        <p:par>
                          <p:cTn fill="hold" id="24" nodeType="afterGroup">
                            <p:stCondLst>
                              <p:cond delay="800"/>
                            </p:stCondLst>
                            <p:childTnLst>
                              <p:par>
                                <p:cTn fill="hold" id="25" nodeType="afterEffect" presetClass="entr" presetID="2" presetSubtype="4">
                                  <p:stCondLst>
                                    <p:cond delay="0"/>
                                  </p:stCondLst>
                                  <p:childTnLst>
                                    <p:set>
                                      <p:cBhvr>
                                        <p:cTn dur="1" fill="hold" id="26">
                                          <p:stCondLst>
                                            <p:cond delay="0"/>
                                          </p:stCondLst>
                                        </p:cTn>
                                        <p:tgtEl>
                                          <p:spTgt spid="74"/>
                                        </p:tgtEl>
                                        <p:attrNameLst>
                                          <p:attrName>style.visibility</p:attrName>
                                        </p:attrNameLst>
                                      </p:cBhvr>
                                      <p:to>
                                        <p:strVal val="visible"/>
                                      </p:to>
                                    </p:set>
                                    <p:anim calcmode="lin" valueType="num">
                                      <p:cBhvr additive="base">
                                        <p:cTn dur="400" fill="hold" id="27"/>
                                        <p:tgtEl>
                                          <p:spTgt spid="74"/>
                                        </p:tgtEl>
                                        <p:attrNameLst>
                                          <p:attrName>ppt_x</p:attrName>
                                        </p:attrNameLst>
                                      </p:cBhvr>
                                      <p:tavLst>
                                        <p:tav tm="0">
                                          <p:val>
                                            <p:strVal val="#ppt_x"/>
                                          </p:val>
                                        </p:tav>
                                        <p:tav tm="100000">
                                          <p:val>
                                            <p:strVal val="#ppt_x"/>
                                          </p:val>
                                        </p:tav>
                                      </p:tavLst>
                                    </p:anim>
                                    <p:anim calcmode="lin" valueType="num">
                                      <p:cBhvr additive="base">
                                        <p:cTn dur="400" fill="hold" id="28"/>
                                        <p:tgtEl>
                                          <p:spTgt spid="74"/>
                                        </p:tgtEl>
                                        <p:attrNameLst>
                                          <p:attrName>ppt_y</p:attrName>
                                        </p:attrNameLst>
                                      </p:cBhvr>
                                      <p:tavLst>
                                        <p:tav tm="0">
                                          <p:val>
                                            <p:strVal val="1+#ppt_h/2"/>
                                          </p:val>
                                        </p:tav>
                                        <p:tav tm="100000">
                                          <p:val>
                                            <p:strVal val="#ppt_y"/>
                                          </p:val>
                                        </p:tav>
                                      </p:tavLst>
                                    </p:anim>
                                  </p:childTnLst>
                                </p:cTn>
                              </p:par>
                            </p:childTnLst>
                          </p:cTn>
                        </p:par>
                        <p:par>
                          <p:cTn fill="hold" id="29" nodeType="afterGroup">
                            <p:stCondLst>
                              <p:cond delay="1200"/>
                            </p:stCondLst>
                            <p:childTnLst>
                              <p:par>
                                <p:cTn fill="hold" grpId="0" id="30" nodeType="afterEffect" presetClass="entr" presetID="12" presetSubtype="8">
                                  <p:stCondLst>
                                    <p:cond delay="0"/>
                                  </p:stCondLst>
                                  <p:childTnLst>
                                    <p:set>
                                      <p:cBhvr>
                                        <p:cTn dur="1" fill="hold" id="31">
                                          <p:stCondLst>
                                            <p:cond delay="0"/>
                                          </p:stCondLst>
                                        </p:cTn>
                                        <p:tgtEl>
                                          <p:spTgt spid="72"/>
                                        </p:tgtEl>
                                        <p:attrNameLst>
                                          <p:attrName>style.visibility</p:attrName>
                                        </p:attrNameLst>
                                      </p:cBhvr>
                                      <p:to>
                                        <p:strVal val="visible"/>
                                      </p:to>
                                    </p:set>
                                    <p:anim calcmode="lin" valueType="num">
                                      <p:cBhvr additive="base">
                                        <p:cTn dur="300" id="32"/>
                                        <p:tgtEl>
                                          <p:spTgt spid="72"/>
                                        </p:tgtEl>
                                        <p:attrNameLst>
                                          <p:attrName>ppt_x</p:attrName>
                                        </p:attrNameLst>
                                      </p:cBhvr>
                                      <p:tavLst>
                                        <p:tav tm="0">
                                          <p:val>
                                            <p:strVal val="#ppt_x-#ppt_w*1.125000"/>
                                          </p:val>
                                        </p:tav>
                                        <p:tav tm="100000">
                                          <p:val>
                                            <p:strVal val="#ppt_x"/>
                                          </p:val>
                                        </p:tav>
                                      </p:tavLst>
                                    </p:anim>
                                    <p:animEffect filter="wipe(right)" transition="in">
                                      <p:cBhvr>
                                        <p:cTn dur="300" id="33"/>
                                        <p:tgtEl>
                                          <p:spTgt spid="72"/>
                                        </p:tgtEl>
                                      </p:cBhvr>
                                    </p:animEffect>
                                  </p:childTnLst>
                                </p:cTn>
                              </p:par>
                            </p:childTnLst>
                          </p:cTn>
                        </p:par>
                        <p:par>
                          <p:cTn fill="hold" id="34" nodeType="afterGroup">
                            <p:stCondLst>
                              <p:cond delay="1500"/>
                            </p:stCondLst>
                            <p:childTnLst>
                              <p:par>
                                <p:cTn fill="hold" grpId="0" id="35" nodeType="afterEffect" presetClass="entr" presetID="22" presetSubtype="8">
                                  <p:stCondLst>
                                    <p:cond delay="0"/>
                                  </p:stCondLst>
                                  <p:childTnLst>
                                    <p:set>
                                      <p:cBhvr>
                                        <p:cTn dur="1" fill="hold" id="36">
                                          <p:stCondLst>
                                            <p:cond delay="0"/>
                                          </p:stCondLst>
                                        </p:cTn>
                                        <p:tgtEl>
                                          <p:spTgt spid="77"/>
                                        </p:tgtEl>
                                        <p:attrNameLst>
                                          <p:attrName>style.visibility</p:attrName>
                                        </p:attrNameLst>
                                      </p:cBhvr>
                                      <p:to>
                                        <p:strVal val="visible"/>
                                      </p:to>
                                    </p:set>
                                    <p:animEffect filter="wipe(left)" transition="in">
                                      <p:cBhvr>
                                        <p:cTn dur="400" id="37"/>
                                        <p:tgtEl>
                                          <p:spTgt spid="77"/>
                                        </p:tgtEl>
                                      </p:cBhvr>
                                    </p:animEffect>
                                  </p:childTnLst>
                                </p:cTn>
                              </p:par>
                            </p:childTnLst>
                          </p:cTn>
                        </p:par>
                        <p:par>
                          <p:cTn fill="hold" id="38" nodeType="afterGroup">
                            <p:stCondLst>
                              <p:cond delay="1900"/>
                            </p:stCondLst>
                            <p:childTnLst>
                              <p:par>
                                <p:cTn fill="hold" grpId="0" id="39" nodeType="afterEffect" presetClass="entr" presetID="22" presetSubtype="1">
                                  <p:stCondLst>
                                    <p:cond delay="0"/>
                                  </p:stCondLst>
                                  <p:childTnLst>
                                    <p:set>
                                      <p:cBhvr>
                                        <p:cTn dur="1" fill="hold" id="40">
                                          <p:stCondLst>
                                            <p:cond delay="0"/>
                                          </p:stCondLst>
                                        </p:cTn>
                                        <p:tgtEl>
                                          <p:spTgt spid="69"/>
                                        </p:tgtEl>
                                        <p:attrNameLst>
                                          <p:attrName>style.visibility</p:attrName>
                                        </p:attrNameLst>
                                      </p:cBhvr>
                                      <p:to>
                                        <p:strVal val="visible"/>
                                      </p:to>
                                    </p:set>
                                    <p:animEffect filter="wipe(up)" transition="in">
                                      <p:cBhvr>
                                        <p:cTn dur="500" id="41"/>
                                        <p:tgtEl>
                                          <p:spTgt spid="69"/>
                                        </p:tgtEl>
                                      </p:cBhvr>
                                    </p:animEffect>
                                  </p:childTnLst>
                                </p:cTn>
                              </p:par>
                            </p:childTnLst>
                          </p:cTn>
                        </p:par>
                        <p:par>
                          <p:cTn fill="hold" id="42" nodeType="afterGroup">
                            <p:stCondLst>
                              <p:cond delay="2400"/>
                            </p:stCondLst>
                            <p:childTnLst>
                              <p:par>
                                <p:cTn fill="hold" grpId="0" id="43" nodeType="afterEffect" presetClass="entr" presetID="2" presetSubtype="4">
                                  <p:stCondLst>
                                    <p:cond delay="0"/>
                                  </p:stCondLst>
                                  <p:childTnLst>
                                    <p:set>
                                      <p:cBhvr>
                                        <p:cTn dur="1" fill="hold" id="44">
                                          <p:stCondLst>
                                            <p:cond delay="0"/>
                                          </p:stCondLst>
                                        </p:cTn>
                                        <p:tgtEl>
                                          <p:spTgt spid="90"/>
                                        </p:tgtEl>
                                        <p:attrNameLst>
                                          <p:attrName>style.visibility</p:attrName>
                                        </p:attrNameLst>
                                      </p:cBhvr>
                                      <p:to>
                                        <p:strVal val="visible"/>
                                      </p:to>
                                    </p:set>
                                    <p:anim calcmode="lin" valueType="num">
                                      <p:cBhvr additive="base">
                                        <p:cTn dur="400" fill="hold" id="45"/>
                                        <p:tgtEl>
                                          <p:spTgt spid="90"/>
                                        </p:tgtEl>
                                        <p:attrNameLst>
                                          <p:attrName>ppt_x</p:attrName>
                                        </p:attrNameLst>
                                      </p:cBhvr>
                                      <p:tavLst>
                                        <p:tav tm="0">
                                          <p:val>
                                            <p:strVal val="#ppt_x"/>
                                          </p:val>
                                        </p:tav>
                                        <p:tav tm="100000">
                                          <p:val>
                                            <p:strVal val="#ppt_x"/>
                                          </p:val>
                                        </p:tav>
                                      </p:tavLst>
                                    </p:anim>
                                    <p:anim calcmode="lin" valueType="num">
                                      <p:cBhvr additive="base">
                                        <p:cTn dur="400" fill="hold" id="46"/>
                                        <p:tgtEl>
                                          <p:spTgt spid="90"/>
                                        </p:tgtEl>
                                        <p:attrNameLst>
                                          <p:attrName>ppt_y</p:attrName>
                                        </p:attrNameLst>
                                      </p:cBhvr>
                                      <p:tavLst>
                                        <p:tav tm="0">
                                          <p:val>
                                            <p:strVal val="1+#ppt_h/2"/>
                                          </p:val>
                                        </p:tav>
                                        <p:tav tm="100000">
                                          <p:val>
                                            <p:strVal val="#ppt_y"/>
                                          </p:val>
                                        </p:tav>
                                      </p:tavLst>
                                    </p:anim>
                                  </p:childTnLst>
                                </p:cTn>
                              </p:par>
                            </p:childTnLst>
                          </p:cTn>
                        </p:par>
                        <p:par>
                          <p:cTn fill="hold" id="47" nodeType="afterGroup">
                            <p:stCondLst>
                              <p:cond delay="2800"/>
                            </p:stCondLst>
                            <p:childTnLst>
                              <p:par>
                                <p:cTn fill="hold" grpId="0" id="48" nodeType="afterEffect" presetClass="entr" presetID="22" presetSubtype="8">
                                  <p:stCondLst>
                                    <p:cond delay="0"/>
                                  </p:stCondLst>
                                  <p:childTnLst>
                                    <p:set>
                                      <p:cBhvr>
                                        <p:cTn dur="1" fill="hold" id="49">
                                          <p:stCondLst>
                                            <p:cond delay="0"/>
                                          </p:stCondLst>
                                        </p:cTn>
                                        <p:tgtEl>
                                          <p:spTgt spid="92"/>
                                        </p:tgtEl>
                                        <p:attrNameLst>
                                          <p:attrName>style.visibility</p:attrName>
                                        </p:attrNameLst>
                                      </p:cBhvr>
                                      <p:to>
                                        <p:strVal val="visible"/>
                                      </p:to>
                                    </p:set>
                                    <p:animEffect filter="wipe(left)" transition="in">
                                      <p:cBhvr>
                                        <p:cTn dur="400" id="50"/>
                                        <p:tgtEl>
                                          <p:spTgt spid="92"/>
                                        </p:tgtEl>
                                      </p:cBhvr>
                                    </p:animEffect>
                                  </p:childTnLst>
                                </p:cTn>
                              </p:par>
                            </p:childTnLst>
                          </p:cTn>
                        </p:par>
                        <p:par>
                          <p:cTn fill="hold" id="51" nodeType="afterGroup">
                            <p:stCondLst>
                              <p:cond delay="3200"/>
                            </p:stCondLst>
                            <p:childTnLst>
                              <p:par>
                                <p:cTn fill="hold" grpId="0" id="52" nodeType="afterEffect" presetClass="entr" presetID="2" presetSubtype="4">
                                  <p:stCondLst>
                                    <p:cond delay="0"/>
                                  </p:stCondLst>
                                  <p:childTnLst>
                                    <p:set>
                                      <p:cBhvr>
                                        <p:cTn dur="1" fill="hold" id="53">
                                          <p:stCondLst>
                                            <p:cond delay="0"/>
                                          </p:stCondLst>
                                        </p:cTn>
                                        <p:tgtEl>
                                          <p:spTgt spid="91"/>
                                        </p:tgtEl>
                                        <p:attrNameLst>
                                          <p:attrName>style.visibility</p:attrName>
                                        </p:attrNameLst>
                                      </p:cBhvr>
                                      <p:to>
                                        <p:strVal val="visible"/>
                                      </p:to>
                                    </p:set>
                                    <p:anim calcmode="lin" valueType="num">
                                      <p:cBhvr additive="base">
                                        <p:cTn dur="400" fill="hold" id="54"/>
                                        <p:tgtEl>
                                          <p:spTgt spid="91"/>
                                        </p:tgtEl>
                                        <p:attrNameLst>
                                          <p:attrName>ppt_x</p:attrName>
                                        </p:attrNameLst>
                                      </p:cBhvr>
                                      <p:tavLst>
                                        <p:tav tm="0">
                                          <p:val>
                                            <p:strVal val="#ppt_x"/>
                                          </p:val>
                                        </p:tav>
                                        <p:tav tm="100000">
                                          <p:val>
                                            <p:strVal val="#ppt_x"/>
                                          </p:val>
                                        </p:tav>
                                      </p:tavLst>
                                    </p:anim>
                                    <p:anim calcmode="lin" valueType="num">
                                      <p:cBhvr additive="base">
                                        <p:cTn dur="400" fill="hold" id="55"/>
                                        <p:tgtEl>
                                          <p:spTgt spid="91"/>
                                        </p:tgtEl>
                                        <p:attrNameLst>
                                          <p:attrName>ppt_y</p:attrName>
                                        </p:attrNameLst>
                                      </p:cBhvr>
                                      <p:tavLst>
                                        <p:tav tm="0">
                                          <p:val>
                                            <p:strVal val="1+#ppt_h/2"/>
                                          </p:val>
                                        </p:tav>
                                        <p:tav tm="100000">
                                          <p:val>
                                            <p:strVal val="#ppt_y"/>
                                          </p:val>
                                        </p:tav>
                                      </p:tavLst>
                                    </p:anim>
                                  </p:childTnLst>
                                </p:cTn>
                              </p:par>
                            </p:childTnLst>
                          </p:cTn>
                        </p:par>
                        <p:par>
                          <p:cTn fill="hold" id="56" nodeType="afterGroup">
                            <p:stCondLst>
                              <p:cond delay="3600"/>
                            </p:stCondLst>
                            <p:childTnLst>
                              <p:par>
                                <p:cTn fill="hold" grpId="0" id="57" nodeType="afterEffect" presetClass="entr" presetID="22" presetSubtype="8">
                                  <p:stCondLst>
                                    <p:cond delay="0"/>
                                  </p:stCondLst>
                                  <p:childTnLst>
                                    <p:set>
                                      <p:cBhvr>
                                        <p:cTn dur="1" fill="hold" id="58">
                                          <p:stCondLst>
                                            <p:cond delay="0"/>
                                          </p:stCondLst>
                                        </p:cTn>
                                        <p:tgtEl>
                                          <p:spTgt spid="93"/>
                                        </p:tgtEl>
                                        <p:attrNameLst>
                                          <p:attrName>style.visibility</p:attrName>
                                        </p:attrNameLst>
                                      </p:cBhvr>
                                      <p:to>
                                        <p:strVal val="visible"/>
                                      </p:to>
                                    </p:set>
                                    <p:animEffect filter="wipe(left)" transition="in">
                                      <p:cBhvr>
                                        <p:cTn dur="400" id="59"/>
                                        <p:tgtEl>
                                          <p:spTgt spid="93"/>
                                        </p:tgtEl>
                                      </p:cBhvr>
                                    </p:animEffect>
                                  </p:childTnLst>
                                </p:cTn>
                              </p:par>
                            </p:childTnLst>
                          </p:cTn>
                        </p:par>
                        <p:par>
                          <p:cTn fill="hold" id="60" nodeType="afterGroup">
                            <p:stCondLst>
                              <p:cond delay="4000"/>
                            </p:stCondLst>
                            <p:childTnLst>
                              <p:par>
                                <p:cTn fill="hold" id="61" nodeType="afterEffect" presetClass="entr" presetID="2" presetSubtype="4">
                                  <p:stCondLst>
                                    <p:cond delay="0"/>
                                  </p:stCondLst>
                                  <p:childTnLst>
                                    <p:set>
                                      <p:cBhvr>
                                        <p:cTn dur="1" fill="hold" id="62">
                                          <p:stCondLst>
                                            <p:cond delay="0"/>
                                          </p:stCondLst>
                                        </p:cTn>
                                        <p:tgtEl>
                                          <p:spTgt spid="79"/>
                                        </p:tgtEl>
                                        <p:attrNameLst>
                                          <p:attrName>style.visibility</p:attrName>
                                        </p:attrNameLst>
                                      </p:cBhvr>
                                      <p:to>
                                        <p:strVal val="visible"/>
                                      </p:to>
                                    </p:set>
                                    <p:anim calcmode="lin" valueType="num">
                                      <p:cBhvr additive="base">
                                        <p:cTn dur="400" fill="hold" id="63"/>
                                        <p:tgtEl>
                                          <p:spTgt spid="79"/>
                                        </p:tgtEl>
                                        <p:attrNameLst>
                                          <p:attrName>ppt_x</p:attrName>
                                        </p:attrNameLst>
                                      </p:cBhvr>
                                      <p:tavLst>
                                        <p:tav tm="0">
                                          <p:val>
                                            <p:strVal val="#ppt_x"/>
                                          </p:val>
                                        </p:tav>
                                        <p:tav tm="100000">
                                          <p:val>
                                            <p:strVal val="#ppt_x"/>
                                          </p:val>
                                        </p:tav>
                                      </p:tavLst>
                                    </p:anim>
                                    <p:anim calcmode="lin" valueType="num">
                                      <p:cBhvr additive="base">
                                        <p:cTn dur="400" fill="hold" id="64"/>
                                        <p:tgtEl>
                                          <p:spTgt spid="79"/>
                                        </p:tgtEl>
                                        <p:attrNameLst>
                                          <p:attrName>ppt_y</p:attrName>
                                        </p:attrNameLst>
                                      </p:cBhvr>
                                      <p:tavLst>
                                        <p:tav tm="0">
                                          <p:val>
                                            <p:strVal val="1+#ppt_h/2"/>
                                          </p:val>
                                        </p:tav>
                                        <p:tav tm="100000">
                                          <p:val>
                                            <p:strVal val="#ppt_y"/>
                                          </p:val>
                                        </p:tav>
                                      </p:tavLst>
                                    </p:anim>
                                  </p:childTnLst>
                                </p:cTn>
                              </p:par>
                            </p:childTnLst>
                          </p:cTn>
                        </p:par>
                        <p:par>
                          <p:cTn fill="hold" id="65" nodeType="afterGroup">
                            <p:stCondLst>
                              <p:cond delay="4400"/>
                            </p:stCondLst>
                            <p:childTnLst>
                              <p:par>
                                <p:cTn fill="hold" grpId="0" id="66" nodeType="afterEffect" presetClass="entr" presetID="12" presetSubtype="8">
                                  <p:stCondLst>
                                    <p:cond delay="0"/>
                                  </p:stCondLst>
                                  <p:childTnLst>
                                    <p:set>
                                      <p:cBhvr>
                                        <p:cTn dur="1" fill="hold" id="67">
                                          <p:stCondLst>
                                            <p:cond delay="0"/>
                                          </p:stCondLst>
                                        </p:cTn>
                                        <p:tgtEl>
                                          <p:spTgt spid="73"/>
                                        </p:tgtEl>
                                        <p:attrNameLst>
                                          <p:attrName>style.visibility</p:attrName>
                                        </p:attrNameLst>
                                      </p:cBhvr>
                                      <p:to>
                                        <p:strVal val="visible"/>
                                      </p:to>
                                    </p:set>
                                    <p:anim calcmode="lin" valueType="num">
                                      <p:cBhvr additive="base">
                                        <p:cTn dur="300" id="68"/>
                                        <p:tgtEl>
                                          <p:spTgt spid="73"/>
                                        </p:tgtEl>
                                        <p:attrNameLst>
                                          <p:attrName>ppt_x</p:attrName>
                                        </p:attrNameLst>
                                      </p:cBhvr>
                                      <p:tavLst>
                                        <p:tav tm="0">
                                          <p:val>
                                            <p:strVal val="#ppt_x-#ppt_w*1.125000"/>
                                          </p:val>
                                        </p:tav>
                                        <p:tav tm="100000">
                                          <p:val>
                                            <p:strVal val="#ppt_x"/>
                                          </p:val>
                                        </p:tav>
                                      </p:tavLst>
                                    </p:anim>
                                    <p:animEffect filter="wipe(right)" transition="in">
                                      <p:cBhvr>
                                        <p:cTn dur="300" id="69"/>
                                        <p:tgtEl>
                                          <p:spTgt spid="73"/>
                                        </p:tgtEl>
                                      </p:cBhvr>
                                    </p:animEffect>
                                  </p:childTnLst>
                                </p:cTn>
                              </p:par>
                            </p:childTnLst>
                          </p:cTn>
                        </p:par>
                        <p:par>
                          <p:cTn fill="hold" id="70" nodeType="afterGroup">
                            <p:stCondLst>
                              <p:cond delay="4700"/>
                            </p:stCondLst>
                            <p:childTnLst>
                              <p:par>
                                <p:cTn fill="hold" grpId="0" id="71" nodeType="afterEffect" presetClass="entr" presetID="22" presetSubtype="8">
                                  <p:stCondLst>
                                    <p:cond delay="0"/>
                                  </p:stCondLst>
                                  <p:childTnLst>
                                    <p:set>
                                      <p:cBhvr>
                                        <p:cTn dur="1" fill="hold" id="72">
                                          <p:stCondLst>
                                            <p:cond delay="0"/>
                                          </p:stCondLst>
                                        </p:cTn>
                                        <p:tgtEl>
                                          <p:spTgt spid="78"/>
                                        </p:tgtEl>
                                        <p:attrNameLst>
                                          <p:attrName>style.visibility</p:attrName>
                                        </p:attrNameLst>
                                      </p:cBhvr>
                                      <p:to>
                                        <p:strVal val="visible"/>
                                      </p:to>
                                    </p:set>
                                    <p:animEffect filter="wipe(left)" transition="in">
                                      <p:cBhvr>
                                        <p:cTn dur="400" id="73"/>
                                        <p:tgtEl>
                                          <p:spTgt spid="78"/>
                                        </p:tgtEl>
                                      </p:cBhvr>
                                    </p:animEffect>
                                  </p:childTnLst>
                                </p:cTn>
                              </p:par>
                            </p:childTnLst>
                          </p:cTn>
                        </p:par>
                        <p:par>
                          <p:cTn fill="hold" id="74" nodeType="afterGroup">
                            <p:stCondLst>
                              <p:cond delay="5100"/>
                            </p:stCondLst>
                            <p:childTnLst>
                              <p:par>
                                <p:cTn fill="hold" grpId="0" id="75" nodeType="afterEffect" presetClass="entr" presetID="2" presetSubtype="4">
                                  <p:stCondLst>
                                    <p:cond delay="0"/>
                                  </p:stCondLst>
                                  <p:childTnLst>
                                    <p:set>
                                      <p:cBhvr>
                                        <p:cTn dur="1" fill="hold" id="76">
                                          <p:stCondLst>
                                            <p:cond delay="0"/>
                                          </p:stCondLst>
                                        </p:cTn>
                                        <p:tgtEl>
                                          <p:spTgt spid="70"/>
                                        </p:tgtEl>
                                        <p:attrNameLst>
                                          <p:attrName>style.visibility</p:attrName>
                                        </p:attrNameLst>
                                      </p:cBhvr>
                                      <p:to>
                                        <p:strVal val="visible"/>
                                      </p:to>
                                    </p:set>
                                    <p:anim calcmode="lin" valueType="num">
                                      <p:cBhvr additive="base">
                                        <p:cTn dur="400" fill="hold" id="77"/>
                                        <p:tgtEl>
                                          <p:spTgt spid="70"/>
                                        </p:tgtEl>
                                        <p:attrNameLst>
                                          <p:attrName>ppt_x</p:attrName>
                                        </p:attrNameLst>
                                      </p:cBhvr>
                                      <p:tavLst>
                                        <p:tav tm="0">
                                          <p:val>
                                            <p:strVal val="#ppt_x"/>
                                          </p:val>
                                        </p:tav>
                                        <p:tav tm="100000">
                                          <p:val>
                                            <p:strVal val="#ppt_x"/>
                                          </p:val>
                                        </p:tav>
                                      </p:tavLst>
                                    </p:anim>
                                    <p:anim calcmode="lin" valueType="num">
                                      <p:cBhvr additive="base">
                                        <p:cTn dur="400" fill="hold" id="78"/>
                                        <p:tgtEl>
                                          <p:spTgt spid="70"/>
                                        </p:tgtEl>
                                        <p:attrNameLst>
                                          <p:attrName>ppt_y</p:attrName>
                                        </p:attrNameLst>
                                      </p:cBhvr>
                                      <p:tavLst>
                                        <p:tav tm="0">
                                          <p:val>
                                            <p:strVal val="1+#ppt_h/2"/>
                                          </p:val>
                                        </p:tav>
                                        <p:tav tm="100000">
                                          <p:val>
                                            <p:strVal val="#ppt_y"/>
                                          </p:val>
                                        </p:tav>
                                      </p:tavLst>
                                    </p:anim>
                                  </p:childTnLst>
                                </p:cTn>
                              </p:par>
                            </p:childTnLst>
                          </p:cTn>
                        </p:par>
                        <p:par>
                          <p:cTn fill="hold" id="79" nodeType="afterGroup">
                            <p:stCondLst>
                              <p:cond delay="5500"/>
                            </p:stCondLst>
                            <p:childTnLst>
                              <p:par>
                                <p:cTn fill="hold" grpId="0" id="80" nodeType="afterEffect" presetClass="entr" presetID="22" presetSubtype="8">
                                  <p:stCondLst>
                                    <p:cond delay="0"/>
                                  </p:stCondLst>
                                  <p:childTnLst>
                                    <p:set>
                                      <p:cBhvr>
                                        <p:cTn dur="1" fill="hold" id="81">
                                          <p:stCondLst>
                                            <p:cond delay="0"/>
                                          </p:stCondLst>
                                        </p:cTn>
                                        <p:tgtEl>
                                          <p:spTgt spid="86"/>
                                        </p:tgtEl>
                                        <p:attrNameLst>
                                          <p:attrName>style.visibility</p:attrName>
                                        </p:attrNameLst>
                                      </p:cBhvr>
                                      <p:to>
                                        <p:strVal val="visible"/>
                                      </p:to>
                                    </p:set>
                                    <p:animEffect filter="wipe(left)" transition="in">
                                      <p:cBhvr>
                                        <p:cTn dur="400" id="82"/>
                                        <p:tgtEl>
                                          <p:spTgt spid="86"/>
                                        </p:tgtEl>
                                      </p:cBhvr>
                                    </p:animEffect>
                                  </p:childTnLst>
                                </p:cTn>
                              </p:par>
                            </p:childTnLst>
                          </p:cTn>
                        </p:par>
                        <p:par>
                          <p:cTn fill="hold" id="83" nodeType="afterGroup">
                            <p:stCondLst>
                              <p:cond delay="5900"/>
                            </p:stCondLst>
                            <p:childTnLst>
                              <p:par>
                                <p:cTn fill="hold" grpId="0" id="84" nodeType="afterEffect" presetClass="entr" presetID="2" presetSubtype="4">
                                  <p:stCondLst>
                                    <p:cond delay="0"/>
                                  </p:stCondLst>
                                  <p:childTnLst>
                                    <p:set>
                                      <p:cBhvr>
                                        <p:cTn dur="1" fill="hold" id="85">
                                          <p:stCondLst>
                                            <p:cond delay="0"/>
                                          </p:stCondLst>
                                        </p:cTn>
                                        <p:tgtEl>
                                          <p:spTgt spid="71"/>
                                        </p:tgtEl>
                                        <p:attrNameLst>
                                          <p:attrName>style.visibility</p:attrName>
                                        </p:attrNameLst>
                                      </p:cBhvr>
                                      <p:to>
                                        <p:strVal val="visible"/>
                                      </p:to>
                                    </p:set>
                                    <p:anim calcmode="lin" valueType="num">
                                      <p:cBhvr additive="base">
                                        <p:cTn dur="400" fill="hold" id="86"/>
                                        <p:tgtEl>
                                          <p:spTgt spid="71"/>
                                        </p:tgtEl>
                                        <p:attrNameLst>
                                          <p:attrName>ppt_x</p:attrName>
                                        </p:attrNameLst>
                                      </p:cBhvr>
                                      <p:tavLst>
                                        <p:tav tm="0">
                                          <p:val>
                                            <p:strVal val="#ppt_x"/>
                                          </p:val>
                                        </p:tav>
                                        <p:tav tm="100000">
                                          <p:val>
                                            <p:strVal val="#ppt_x"/>
                                          </p:val>
                                        </p:tav>
                                      </p:tavLst>
                                    </p:anim>
                                    <p:anim calcmode="lin" valueType="num">
                                      <p:cBhvr additive="base">
                                        <p:cTn dur="400" fill="hold" id="87"/>
                                        <p:tgtEl>
                                          <p:spTgt spid="71"/>
                                        </p:tgtEl>
                                        <p:attrNameLst>
                                          <p:attrName>ppt_y</p:attrName>
                                        </p:attrNameLst>
                                      </p:cBhvr>
                                      <p:tavLst>
                                        <p:tav tm="0">
                                          <p:val>
                                            <p:strVal val="1+#ppt_h/2"/>
                                          </p:val>
                                        </p:tav>
                                        <p:tav tm="100000">
                                          <p:val>
                                            <p:strVal val="#ppt_y"/>
                                          </p:val>
                                        </p:tav>
                                      </p:tavLst>
                                    </p:anim>
                                  </p:childTnLst>
                                </p:cTn>
                              </p:par>
                            </p:childTnLst>
                          </p:cTn>
                        </p:par>
                        <p:par>
                          <p:cTn fill="hold" id="88" nodeType="afterGroup">
                            <p:stCondLst>
                              <p:cond delay="6300"/>
                            </p:stCondLst>
                            <p:childTnLst>
                              <p:par>
                                <p:cTn fill="hold" grpId="0" id="89" nodeType="afterEffect" presetClass="entr" presetID="22" presetSubtype="8">
                                  <p:stCondLst>
                                    <p:cond delay="0"/>
                                  </p:stCondLst>
                                  <p:childTnLst>
                                    <p:set>
                                      <p:cBhvr>
                                        <p:cTn dur="1" fill="hold" id="90">
                                          <p:stCondLst>
                                            <p:cond delay="0"/>
                                          </p:stCondLst>
                                        </p:cTn>
                                        <p:tgtEl>
                                          <p:spTgt spid="87"/>
                                        </p:tgtEl>
                                        <p:attrNameLst>
                                          <p:attrName>style.visibility</p:attrName>
                                        </p:attrNameLst>
                                      </p:cBhvr>
                                      <p:to>
                                        <p:strVal val="visible"/>
                                      </p:to>
                                    </p:set>
                                    <p:animEffect filter="wipe(left)" transition="in">
                                      <p:cBhvr>
                                        <p:cTn dur="400" id="91"/>
                                        <p:tgtEl>
                                          <p:spTgt spid="87"/>
                                        </p:tgtEl>
                                      </p:cBhvr>
                                    </p:animEffect>
                                  </p:childTnLst>
                                </p:cTn>
                              </p:par>
                            </p:childTnLst>
                          </p:cTn>
                        </p:par>
                        <p:par>
                          <p:cTn fill="hold" id="92" nodeType="afterGroup">
                            <p:stCondLst>
                              <p:cond delay="6700"/>
                            </p:stCondLst>
                            <p:childTnLst>
                              <p:par>
                                <p:cTn fill="hold" grpId="0" id="93" nodeType="afterEffect" presetClass="entr" presetID="2" presetSubtype="4">
                                  <p:stCondLst>
                                    <p:cond delay="0"/>
                                  </p:stCondLst>
                                  <p:childTnLst>
                                    <p:set>
                                      <p:cBhvr>
                                        <p:cTn dur="1" fill="hold" id="94">
                                          <p:stCondLst>
                                            <p:cond delay="0"/>
                                          </p:stCondLst>
                                        </p:cTn>
                                        <p:tgtEl>
                                          <p:spTgt spid="94"/>
                                        </p:tgtEl>
                                        <p:attrNameLst>
                                          <p:attrName>style.visibility</p:attrName>
                                        </p:attrNameLst>
                                      </p:cBhvr>
                                      <p:to>
                                        <p:strVal val="visible"/>
                                      </p:to>
                                    </p:set>
                                    <p:anim calcmode="lin" valueType="num">
                                      <p:cBhvr additive="base">
                                        <p:cTn dur="400" fill="hold" id="95"/>
                                        <p:tgtEl>
                                          <p:spTgt spid="94"/>
                                        </p:tgtEl>
                                        <p:attrNameLst>
                                          <p:attrName>ppt_x</p:attrName>
                                        </p:attrNameLst>
                                      </p:cBhvr>
                                      <p:tavLst>
                                        <p:tav tm="0">
                                          <p:val>
                                            <p:strVal val="#ppt_x"/>
                                          </p:val>
                                        </p:tav>
                                        <p:tav tm="100000">
                                          <p:val>
                                            <p:strVal val="#ppt_x"/>
                                          </p:val>
                                        </p:tav>
                                      </p:tavLst>
                                    </p:anim>
                                    <p:anim calcmode="lin" valueType="num">
                                      <p:cBhvr additive="base">
                                        <p:cTn dur="400" fill="hold" id="96"/>
                                        <p:tgtEl>
                                          <p:spTgt spid="94"/>
                                        </p:tgtEl>
                                        <p:attrNameLst>
                                          <p:attrName>ppt_y</p:attrName>
                                        </p:attrNameLst>
                                      </p:cBhvr>
                                      <p:tavLst>
                                        <p:tav tm="0">
                                          <p:val>
                                            <p:strVal val="1+#ppt_h/2"/>
                                          </p:val>
                                        </p:tav>
                                        <p:tav tm="100000">
                                          <p:val>
                                            <p:strVal val="#ppt_y"/>
                                          </p:val>
                                        </p:tav>
                                      </p:tavLst>
                                    </p:anim>
                                  </p:childTnLst>
                                </p:cTn>
                              </p:par>
                            </p:childTnLst>
                          </p:cTn>
                        </p:par>
                        <p:par>
                          <p:cTn fill="hold" id="97" nodeType="afterGroup">
                            <p:stCondLst>
                              <p:cond delay="7100"/>
                            </p:stCondLst>
                            <p:childTnLst>
                              <p:par>
                                <p:cTn fill="hold" grpId="0" id="98" nodeType="afterEffect" presetClass="entr" presetID="22" presetSubtype="8">
                                  <p:stCondLst>
                                    <p:cond delay="0"/>
                                  </p:stCondLst>
                                  <p:childTnLst>
                                    <p:set>
                                      <p:cBhvr>
                                        <p:cTn dur="1" fill="hold" id="99">
                                          <p:stCondLst>
                                            <p:cond delay="0"/>
                                          </p:stCondLst>
                                        </p:cTn>
                                        <p:tgtEl>
                                          <p:spTgt spid="95"/>
                                        </p:tgtEl>
                                        <p:attrNameLst>
                                          <p:attrName>style.visibility</p:attrName>
                                        </p:attrNameLst>
                                      </p:cBhvr>
                                      <p:to>
                                        <p:strVal val="visible"/>
                                      </p:to>
                                    </p:set>
                                    <p:animEffect filter="wipe(left)" transition="in">
                                      <p:cBhvr>
                                        <p:cTn dur="400" id="100"/>
                                        <p:tgtEl>
                                          <p:spTgt spid="9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5"/>
      <p:bldP grpId="0" spid="5"/>
      <p:bldP grpId="0" spid="6"/>
      <p:bldP grpId="0" spid="7"/>
      <p:bldP grpId="0" spid="69"/>
      <p:bldP grpId="0" spid="70"/>
      <p:bldP grpId="0" spid="71"/>
      <p:bldP grpId="0" spid="72"/>
      <p:bldP grpId="0" spid="73"/>
      <p:bldP grpId="0" spid="77"/>
      <p:bldP grpId="0" spid="78"/>
      <p:bldP grpId="0" spid="86"/>
      <p:bldP grpId="0" spid="87"/>
      <p:bldP grpId="0" spid="90"/>
      <p:bldP grpId="0" spid="91"/>
      <p:bldP grpId="0" spid="92"/>
      <p:bldP grpId="0" spid="93"/>
      <p:bldP grpId="0" spid="94"/>
      <p:bldP grpId="0" spid="95"/>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Line 5"/>
          <p:cNvSpPr>
            <a:spLocks noChangeShapeType="1"/>
          </p:cNvSpPr>
          <p:nvPr/>
        </p:nvSpPr>
        <p:spPr bwMode="auto">
          <a:xfrm flipH="1">
            <a:off x="1293813" y="0"/>
            <a:ext cx="0" cy="6858000"/>
          </a:xfrm>
          <a:prstGeom prst="line">
            <a:avLst/>
          </a:prstGeom>
          <a:noFill/>
          <a:ln cap="flat" w="12700">
            <a:solidFill>
              <a:srgbClr val="2E2C2C"/>
            </a:solidFill>
            <a:prstDash val="solid"/>
            <a:miter lim="800000"/>
          </a:ln>
          <a:extLst>
            <a:ext uri="{909E8E84-426E-40DD-AFC4-6F175D3DCCD1}">
              <a14:hiddenFill>
                <a:noFill/>
              </a14:hiddenFill>
            </a:ext>
          </a:extLst>
        </p:spPr>
        <p:txBody>
          <a:bodyPr anchor="t" anchorCtr="0" bIns="45717" compatLnSpc="1" lIns="91434" numCol="1" rIns="91434" tIns="45717" vert="horz" wrap="square">
            <a:prstTxWarp prst="textNoShape">
              <a:avLst/>
            </a:prstTxWarp>
          </a:bodyPr>
          <a:lstStyle/>
          <a:p>
            <a:endParaRPr altLang="en-US" lang="zh-CN"/>
          </a:p>
        </p:txBody>
      </p:sp>
      <p:sp>
        <p:nvSpPr>
          <p:cNvPr id="9" name="Oval 6"/>
          <p:cNvSpPr>
            <a:spLocks noChangeArrowheads="1"/>
          </p:cNvSpPr>
          <p:nvPr/>
        </p:nvSpPr>
        <p:spPr bwMode="auto">
          <a:xfrm>
            <a:off x="1174751" y="3393138"/>
            <a:ext cx="238125" cy="234951"/>
          </a:xfrm>
          <a:prstGeom prst="ellipse">
            <a:avLst/>
          </a:prstGeom>
          <a:solidFill>
            <a:schemeClr val="accent4"/>
          </a:solidFill>
          <a:ln cap="flat" w="10">
            <a:solidFill>
              <a:srgbClr val="FFFFFF"/>
            </a:solidFill>
            <a:prstDash val="solid"/>
            <a:miter lim="800000"/>
          </a:ln>
        </p:spPr>
        <p:txBody>
          <a:bodyPr anchor="t" anchorCtr="0" bIns="45717" compatLnSpc="1" lIns="91434" numCol="1" rIns="91434" tIns="45717" vert="horz" wrap="square">
            <a:prstTxWarp prst="textNoShape">
              <a:avLst/>
            </a:prstTxWarp>
          </a:bodyPr>
          <a:lstStyle/>
          <a:p>
            <a:endParaRPr altLang="en-US" lang="zh-CN"/>
          </a:p>
        </p:txBody>
      </p:sp>
      <p:sp>
        <p:nvSpPr>
          <p:cNvPr id="10" name="Oval 7"/>
          <p:cNvSpPr>
            <a:spLocks noChangeArrowheads="1"/>
          </p:cNvSpPr>
          <p:nvPr/>
        </p:nvSpPr>
        <p:spPr bwMode="auto">
          <a:xfrm>
            <a:off x="1174751" y="4277755"/>
            <a:ext cx="238125" cy="234951"/>
          </a:xfrm>
          <a:prstGeom prst="ellipse">
            <a:avLst/>
          </a:prstGeom>
          <a:solidFill>
            <a:schemeClr val="accent4"/>
          </a:solidFill>
          <a:ln cap="flat" w="10">
            <a:solidFill>
              <a:srgbClr val="FFFFFF"/>
            </a:solidFill>
            <a:prstDash val="solid"/>
            <a:miter lim="800000"/>
          </a:ln>
        </p:spPr>
        <p:txBody>
          <a:bodyPr anchor="t" anchorCtr="0" bIns="45717" compatLnSpc="1" lIns="91434" numCol="1" rIns="91434" tIns="45717" vert="horz" wrap="square">
            <a:prstTxWarp prst="textNoShape">
              <a:avLst/>
            </a:prstTxWarp>
          </a:bodyPr>
          <a:lstStyle/>
          <a:p>
            <a:endParaRPr altLang="en-US" lang="zh-CN"/>
          </a:p>
        </p:txBody>
      </p:sp>
      <p:sp>
        <p:nvSpPr>
          <p:cNvPr id="11" name="Freeform 9"/>
          <p:cNvSpPr/>
          <p:nvPr/>
        </p:nvSpPr>
        <p:spPr bwMode="auto">
          <a:xfrm>
            <a:off x="1630364" y="990639"/>
            <a:ext cx="165100" cy="207963"/>
          </a:xfrm>
          <a:custGeom>
            <a:gdLst>
              <a:gd fmla="*/ 184 w 205" name="T0"/>
              <a:gd fmla="*/ 109 h 262" name="T1"/>
              <a:gd fmla="*/ 109 w 205" name="T2"/>
              <a:gd fmla="*/ 61 h 262" name="T3"/>
              <a:gd fmla="*/ 32 w 205" name="T4"/>
              <a:gd fmla="*/ 11 h 262" name="T5"/>
              <a:gd fmla="*/ 0 w 205" name="T6"/>
              <a:gd fmla="*/ 34 h 262" name="T7"/>
              <a:gd fmla="*/ 0 w 205" name="T8"/>
              <a:gd fmla="*/ 131 h 262" name="T9"/>
              <a:gd fmla="*/ 0 w 205" name="T10"/>
              <a:gd fmla="*/ 230 h 262" name="T11"/>
              <a:gd fmla="*/ 34 w 205" name="T12"/>
              <a:gd fmla="*/ 250 h 262" name="T13"/>
              <a:gd fmla="*/ 109 w 205" name="T14"/>
              <a:gd fmla="*/ 202 h 262" name="T15"/>
              <a:gd fmla="*/ 186 w 205" name="T16"/>
              <a:gd fmla="*/ 152 h 262" name="T17"/>
              <a:gd fmla="*/ 184 w 205" name="T18"/>
              <a:gd fmla="*/ 109 h 26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2" w="205">
                <a:moveTo>
                  <a:pt x="184" y="109"/>
                </a:moveTo>
                <a:lnTo>
                  <a:pt x="109" y="61"/>
                </a:lnTo>
                <a:cubicBezTo>
                  <a:pt x="83" y="44"/>
                  <a:pt x="58" y="28"/>
                  <a:pt x="32" y="11"/>
                </a:cubicBezTo>
                <a:cubicBezTo>
                  <a:pt x="11" y="0"/>
                  <a:pt x="0" y="9"/>
                  <a:pt x="0" y="34"/>
                </a:cubicBezTo>
                <a:lnTo>
                  <a:pt x="0" y="131"/>
                </a:lnTo>
                <a:cubicBezTo>
                  <a:pt x="0" y="164"/>
                  <a:pt x="0" y="197"/>
                  <a:pt x="0" y="230"/>
                </a:cubicBezTo>
                <a:cubicBezTo>
                  <a:pt x="2" y="256"/>
                  <a:pt x="14" y="262"/>
                  <a:pt x="34" y="250"/>
                </a:cubicBezTo>
                <a:lnTo>
                  <a:pt x="109" y="202"/>
                </a:lnTo>
                <a:cubicBezTo>
                  <a:pt x="135" y="185"/>
                  <a:pt x="160" y="169"/>
                  <a:pt x="186" y="152"/>
                </a:cubicBezTo>
                <a:cubicBezTo>
                  <a:pt x="205" y="137"/>
                  <a:pt x="203" y="122"/>
                  <a:pt x="184" y="109"/>
                </a:cubicBezTo>
                <a:close/>
              </a:path>
            </a:pathLst>
          </a:custGeom>
          <a:solidFill>
            <a:srgbClr val="6F7376"/>
          </a:solidFill>
          <a:ln>
            <a:noFill/>
          </a:ln>
          <a:extLst>
            <a:ext uri="{91240B29-F687-4F45-9708-019B960494DF}">
              <a14:hiddenLine w="9525">
                <a:solidFill>
                  <a:srgbClr val="000000"/>
                </a:solidFill>
                <a:round/>
                <a:headEnd/>
                <a:tailEnd/>
              </a14:hiddenLine>
            </a:ext>
          </a:extLst>
        </p:spPr>
        <p:txBody>
          <a:bodyPr anchor="t" anchorCtr="0" bIns="45717" compatLnSpc="1" lIns="91434" numCol="1" rIns="91434" tIns="45717" vert="horz" wrap="square">
            <a:prstTxWarp prst="textNoShape">
              <a:avLst/>
            </a:prstTxWarp>
          </a:bodyPr>
          <a:lstStyle/>
          <a:p>
            <a:endParaRPr altLang="en-US" lang="zh-CN"/>
          </a:p>
        </p:txBody>
      </p:sp>
      <p:sp>
        <p:nvSpPr>
          <p:cNvPr id="12" name="Freeform 11"/>
          <p:cNvSpPr/>
          <p:nvPr/>
        </p:nvSpPr>
        <p:spPr bwMode="auto">
          <a:xfrm>
            <a:off x="1630364" y="2175291"/>
            <a:ext cx="165100" cy="206375"/>
          </a:xfrm>
          <a:custGeom>
            <a:gdLst>
              <a:gd fmla="*/ 184 w 205" name="T0"/>
              <a:gd fmla="*/ 108 h 261" name="T1"/>
              <a:gd fmla="*/ 109 w 205" name="T2"/>
              <a:gd fmla="*/ 60 h 261" name="T3"/>
              <a:gd fmla="*/ 32 w 205" name="T4"/>
              <a:gd fmla="*/ 10 h 261" name="T5"/>
              <a:gd fmla="*/ 0 w 205" name="T6"/>
              <a:gd fmla="*/ 33 h 261" name="T7"/>
              <a:gd fmla="*/ 0 w 205" name="T8"/>
              <a:gd fmla="*/ 130 h 261" name="T9"/>
              <a:gd fmla="*/ 0 w 205" name="T10"/>
              <a:gd fmla="*/ 229 h 261" name="T11"/>
              <a:gd fmla="*/ 34 w 205" name="T12"/>
              <a:gd fmla="*/ 249 h 261" name="T13"/>
              <a:gd fmla="*/ 109 w 205" name="T14"/>
              <a:gd fmla="*/ 201 h 261" name="T15"/>
              <a:gd fmla="*/ 186 w 205" name="T16"/>
              <a:gd fmla="*/ 151 h 261" name="T17"/>
              <a:gd fmla="*/ 184 w 205" name="T18"/>
              <a:gd fmla="*/ 108 h 26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1" w="205">
                <a:moveTo>
                  <a:pt x="184" y="108"/>
                </a:moveTo>
                <a:lnTo>
                  <a:pt x="109" y="60"/>
                </a:lnTo>
                <a:cubicBezTo>
                  <a:pt x="83" y="43"/>
                  <a:pt x="58" y="27"/>
                  <a:pt x="32" y="10"/>
                </a:cubicBezTo>
                <a:cubicBezTo>
                  <a:pt x="11" y="0"/>
                  <a:pt x="0" y="8"/>
                  <a:pt x="0" y="33"/>
                </a:cubicBezTo>
                <a:lnTo>
                  <a:pt x="0" y="130"/>
                </a:lnTo>
                <a:cubicBezTo>
                  <a:pt x="0" y="163"/>
                  <a:pt x="0" y="196"/>
                  <a:pt x="0" y="229"/>
                </a:cubicBezTo>
                <a:cubicBezTo>
                  <a:pt x="2" y="255"/>
                  <a:pt x="14" y="261"/>
                  <a:pt x="34" y="249"/>
                </a:cubicBezTo>
                <a:lnTo>
                  <a:pt x="109" y="201"/>
                </a:lnTo>
                <a:cubicBezTo>
                  <a:pt x="135" y="184"/>
                  <a:pt x="160" y="168"/>
                  <a:pt x="186" y="151"/>
                </a:cubicBezTo>
                <a:cubicBezTo>
                  <a:pt x="205" y="136"/>
                  <a:pt x="203" y="122"/>
                  <a:pt x="184" y="108"/>
                </a:cubicBezTo>
                <a:close/>
              </a:path>
            </a:pathLst>
          </a:custGeom>
          <a:solidFill>
            <a:srgbClr val="6F7376"/>
          </a:solidFill>
          <a:ln>
            <a:noFill/>
          </a:ln>
          <a:extLst>
            <a:ext uri="{91240B29-F687-4F45-9708-019B960494DF}">
              <a14:hiddenLine w="9525">
                <a:solidFill>
                  <a:srgbClr val="000000"/>
                </a:solidFill>
                <a:round/>
                <a:headEnd/>
                <a:tailEnd/>
              </a14:hiddenLine>
            </a:ext>
          </a:extLst>
        </p:spPr>
        <p:txBody>
          <a:bodyPr anchor="t" anchorCtr="0" bIns="45717" compatLnSpc="1" lIns="91434" numCol="1" rIns="91434" tIns="45717" vert="horz" wrap="square">
            <a:prstTxWarp prst="textNoShape">
              <a:avLst/>
            </a:prstTxWarp>
          </a:bodyPr>
          <a:lstStyle/>
          <a:p>
            <a:endParaRPr altLang="en-US" lang="zh-CN"/>
          </a:p>
        </p:txBody>
      </p:sp>
      <p:grpSp>
        <p:nvGrpSpPr>
          <p:cNvPr id="13" name="组合 12"/>
          <p:cNvGrpSpPr/>
          <p:nvPr/>
        </p:nvGrpSpPr>
        <p:grpSpPr>
          <a:xfrm>
            <a:off x="912760" y="818723"/>
            <a:ext cx="717604" cy="523220"/>
            <a:chOff x="912759" y="1007596"/>
            <a:chExt cx="717604" cy="523220"/>
          </a:xfrm>
        </p:grpSpPr>
        <p:sp>
          <p:nvSpPr>
            <p:cNvPr id="14" name="Freeform 8"/>
            <p:cNvSpPr/>
            <p:nvPr/>
          </p:nvSpPr>
          <p:spPr bwMode="auto">
            <a:xfrm>
              <a:off x="985838" y="1052513"/>
              <a:ext cx="615950" cy="433387"/>
            </a:xfrm>
            <a:custGeom>
              <a:gdLst>
                <a:gd fmla="*/ 43 w 764" name="T0"/>
                <a:gd fmla="*/ 0 h 549" name="T1"/>
                <a:gd fmla="*/ 721 w 764" name="T2"/>
                <a:gd fmla="*/ 0 h 549" name="T3"/>
                <a:gd fmla="*/ 764 w 764" name="T4"/>
                <a:gd fmla="*/ 43 h 549" name="T5"/>
                <a:gd fmla="*/ 764 w 764" name="T6"/>
                <a:gd fmla="*/ 506 h 549" name="T7"/>
                <a:gd fmla="*/ 721 w 764" name="T8"/>
                <a:gd fmla="*/ 549 h 549" name="T9"/>
                <a:gd fmla="*/ 43 w 764" name="T10"/>
                <a:gd fmla="*/ 549 h 549" name="T11"/>
                <a:gd fmla="*/ 0 w 764" name="T12"/>
                <a:gd fmla="*/ 506 h 549" name="T13"/>
                <a:gd fmla="*/ 0 w 764" name="T14"/>
                <a:gd fmla="*/ 43 h 549" name="T15"/>
                <a:gd fmla="*/ 43 w 764" name="T16"/>
                <a:gd fmla="*/ 0 h 54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49" w="764">
                  <a:moveTo>
                    <a:pt x="43" y="0"/>
                  </a:moveTo>
                  <a:lnTo>
                    <a:pt x="721" y="0"/>
                  </a:lnTo>
                  <a:cubicBezTo>
                    <a:pt x="744" y="0"/>
                    <a:pt x="764" y="20"/>
                    <a:pt x="764" y="43"/>
                  </a:cubicBezTo>
                  <a:lnTo>
                    <a:pt x="764" y="506"/>
                  </a:lnTo>
                  <a:cubicBezTo>
                    <a:pt x="764" y="530"/>
                    <a:pt x="744" y="549"/>
                    <a:pt x="721" y="549"/>
                  </a:cubicBezTo>
                  <a:lnTo>
                    <a:pt x="43" y="549"/>
                  </a:lnTo>
                  <a:cubicBezTo>
                    <a:pt x="20" y="549"/>
                    <a:pt x="0" y="530"/>
                    <a:pt x="0" y="506"/>
                  </a:cubicBezTo>
                  <a:lnTo>
                    <a:pt x="0" y="43"/>
                  </a:lnTo>
                  <a:cubicBezTo>
                    <a:pt x="0" y="20"/>
                    <a:pt x="20" y="0"/>
                    <a:pt x="43" y="0"/>
                  </a:cubicBezTo>
                  <a:close/>
                </a:path>
              </a:pathLst>
            </a:custGeom>
            <a:solidFill>
              <a:srgbClr val="E8550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 name="TextBox 14"/>
            <p:cNvSpPr txBox="1"/>
            <p:nvPr/>
          </p:nvSpPr>
          <p:spPr>
            <a:xfrm>
              <a:off x="912759" y="1007596"/>
              <a:ext cx="717604" cy="518160"/>
            </a:xfrm>
            <a:prstGeom prst="rect">
              <a:avLst/>
            </a:prstGeom>
            <a:noFill/>
          </p:spPr>
          <p:txBody>
            <a:bodyPr rtlCol="0" wrap="square">
              <a:spAutoFit/>
            </a:bodyPr>
            <a:lstStyle/>
            <a:p>
              <a:pPr algn="ctr"/>
              <a:r>
                <a:rPr altLang="zh-CN" lang="en-US" sz="2800">
                  <a:solidFill>
                    <a:schemeClr val="accent2"/>
                  </a:solidFill>
                  <a:latin typeface="+mn-ea"/>
                  <a:ea typeface="+mn-ea"/>
                </a:rPr>
                <a:t>03</a:t>
              </a:r>
            </a:p>
          </p:txBody>
        </p:sp>
      </p:grpSp>
      <p:sp>
        <p:nvSpPr>
          <p:cNvPr id="16" name="矩形 15"/>
          <p:cNvSpPr/>
          <p:nvPr/>
        </p:nvSpPr>
        <p:spPr>
          <a:xfrm>
            <a:off x="1834507" y="876126"/>
            <a:ext cx="8322972" cy="396234"/>
          </a:xfrm>
          <a:prstGeom prst="rect">
            <a:avLst/>
          </a:prstGeom>
        </p:spPr>
        <p:txBody>
          <a:bodyPr bIns="45717" lIns="91434" rIns="91434" tIns="45717" wrap="square">
            <a:spAutoFit/>
          </a:bodyPr>
          <a:lstStyle/>
          <a:p>
            <a:pPr algn="just"/>
            <a:r>
              <a:rPr altLang="en-US" lang="zh-CN" sz="2000">
                <a:latin typeface="+mj-ea"/>
                <a:ea typeface="+mj-ea"/>
              </a:rPr>
              <a:t>这里是第三个工作计划，这里可以没有子项目。</a:t>
            </a:r>
          </a:p>
        </p:txBody>
      </p:sp>
      <p:sp>
        <p:nvSpPr>
          <p:cNvPr id="17" name="矩形 16"/>
          <p:cNvSpPr/>
          <p:nvPr/>
        </p:nvSpPr>
        <p:spPr>
          <a:xfrm>
            <a:off x="1834508" y="2046703"/>
            <a:ext cx="8728369" cy="701034"/>
          </a:xfrm>
          <a:prstGeom prst="rect">
            <a:avLst/>
          </a:prstGeom>
        </p:spPr>
        <p:txBody>
          <a:bodyPr bIns="45717" lIns="91434" rIns="91434" tIns="45717" wrap="square">
            <a:spAutoFit/>
          </a:bodyPr>
          <a:lstStyle/>
          <a:p>
            <a:pPr algn="just"/>
            <a:r>
              <a:rPr altLang="en-US" lang="zh-CN" sz="2000">
                <a:latin typeface="+mj-ea"/>
                <a:ea typeface="+mj-ea"/>
              </a:rPr>
              <a:t>这里是第四个工作计划，这里不仅有子项目，还可以插入相关图片，以丰富表达形式。</a:t>
            </a:r>
          </a:p>
        </p:txBody>
      </p:sp>
      <p:grpSp>
        <p:nvGrpSpPr>
          <p:cNvPr id="18" name="组合 17"/>
          <p:cNvGrpSpPr/>
          <p:nvPr/>
        </p:nvGrpSpPr>
        <p:grpSpPr>
          <a:xfrm>
            <a:off x="912760" y="2012731"/>
            <a:ext cx="717604" cy="523220"/>
            <a:chOff x="912759" y="1884191"/>
            <a:chExt cx="717604" cy="523220"/>
          </a:xfrm>
        </p:grpSpPr>
        <p:sp>
          <p:nvSpPr>
            <p:cNvPr id="19" name="Freeform 10"/>
            <p:cNvSpPr/>
            <p:nvPr/>
          </p:nvSpPr>
          <p:spPr bwMode="auto">
            <a:xfrm>
              <a:off x="985838" y="1918165"/>
              <a:ext cx="615950" cy="433387"/>
            </a:xfrm>
            <a:custGeom>
              <a:gdLst>
                <a:gd fmla="*/ 43 w 764" name="T0"/>
                <a:gd fmla="*/ 0 h 549" name="T1"/>
                <a:gd fmla="*/ 721 w 764" name="T2"/>
                <a:gd fmla="*/ 0 h 549" name="T3"/>
                <a:gd fmla="*/ 764 w 764" name="T4"/>
                <a:gd fmla="*/ 44 h 549" name="T5"/>
                <a:gd fmla="*/ 764 w 764" name="T6"/>
                <a:gd fmla="*/ 506 h 549" name="T7"/>
                <a:gd fmla="*/ 721 w 764" name="T8"/>
                <a:gd fmla="*/ 549 h 549" name="T9"/>
                <a:gd fmla="*/ 43 w 764" name="T10"/>
                <a:gd fmla="*/ 549 h 549" name="T11"/>
                <a:gd fmla="*/ 0 w 764" name="T12"/>
                <a:gd fmla="*/ 506 h 549" name="T13"/>
                <a:gd fmla="*/ 0 w 764" name="T14"/>
                <a:gd fmla="*/ 44 h 549" name="T15"/>
                <a:gd fmla="*/ 43 w 764" name="T16"/>
                <a:gd fmla="*/ 0 h 54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49" w="764">
                  <a:moveTo>
                    <a:pt x="43" y="0"/>
                  </a:moveTo>
                  <a:lnTo>
                    <a:pt x="721" y="0"/>
                  </a:lnTo>
                  <a:cubicBezTo>
                    <a:pt x="744" y="0"/>
                    <a:pt x="764" y="20"/>
                    <a:pt x="764" y="44"/>
                  </a:cubicBezTo>
                  <a:lnTo>
                    <a:pt x="764" y="506"/>
                  </a:lnTo>
                  <a:cubicBezTo>
                    <a:pt x="764" y="530"/>
                    <a:pt x="744" y="549"/>
                    <a:pt x="721" y="549"/>
                  </a:cubicBezTo>
                  <a:lnTo>
                    <a:pt x="43" y="549"/>
                  </a:lnTo>
                  <a:cubicBezTo>
                    <a:pt x="20" y="549"/>
                    <a:pt x="0" y="530"/>
                    <a:pt x="0" y="506"/>
                  </a:cubicBezTo>
                  <a:lnTo>
                    <a:pt x="0" y="44"/>
                  </a:lnTo>
                  <a:cubicBezTo>
                    <a:pt x="0" y="20"/>
                    <a:pt x="20" y="0"/>
                    <a:pt x="43" y="0"/>
                  </a:cubicBezTo>
                  <a:close/>
                </a:path>
              </a:pathLst>
            </a:custGeom>
            <a:solidFill>
              <a:srgbClr val="E8550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TextBox 19"/>
            <p:cNvSpPr txBox="1"/>
            <p:nvPr/>
          </p:nvSpPr>
          <p:spPr>
            <a:xfrm>
              <a:off x="912759" y="1884191"/>
              <a:ext cx="717604" cy="518160"/>
            </a:xfrm>
            <a:prstGeom prst="rect">
              <a:avLst/>
            </a:prstGeom>
            <a:noFill/>
          </p:spPr>
          <p:txBody>
            <a:bodyPr rtlCol="0" wrap="square">
              <a:spAutoFit/>
            </a:bodyPr>
            <a:lstStyle/>
            <a:p>
              <a:pPr algn="ctr"/>
              <a:r>
                <a:rPr altLang="zh-CN" lang="en-US" sz="2800">
                  <a:solidFill>
                    <a:schemeClr val="accent2"/>
                  </a:solidFill>
                  <a:latin typeface="+mn-ea"/>
                  <a:ea typeface="+mn-ea"/>
                </a:rPr>
                <a:t>04</a:t>
              </a:r>
            </a:p>
          </p:txBody>
        </p:sp>
      </p:grpSp>
      <p:sp>
        <p:nvSpPr>
          <p:cNvPr id="21" name="矩形 20"/>
          <p:cNvSpPr/>
          <p:nvPr/>
        </p:nvSpPr>
        <p:spPr>
          <a:xfrm>
            <a:off x="1577792" y="3310558"/>
            <a:ext cx="4888586" cy="640074"/>
          </a:xfrm>
          <a:prstGeom prst="rect">
            <a:avLst/>
          </a:prstGeom>
        </p:spPr>
        <p:txBody>
          <a:bodyPr bIns="45717" lIns="91434" rIns="91434" tIns="45717" wrap="square">
            <a:spAutoFit/>
          </a:bodyPr>
          <a:lstStyle/>
          <a:p>
            <a:pPr algn="just"/>
            <a:r>
              <a:rPr altLang="zh-CN" lang="en-US" smtClean="0">
                <a:solidFill>
                  <a:schemeClr val="accent1"/>
                </a:solidFill>
                <a:latin typeface="+mj-ea"/>
                <a:ea typeface="+mj-ea"/>
              </a:rPr>
              <a:t>(1)、这里是详细内容一，可以是细分的子任务，也可以是步骤。</a:t>
            </a:r>
          </a:p>
        </p:txBody>
      </p:sp>
      <p:sp>
        <p:nvSpPr>
          <p:cNvPr id="22" name="矩形 21"/>
          <p:cNvSpPr/>
          <p:nvPr/>
        </p:nvSpPr>
        <p:spPr>
          <a:xfrm>
            <a:off x="1577792" y="4195177"/>
            <a:ext cx="4888586" cy="640074"/>
          </a:xfrm>
          <a:prstGeom prst="rect">
            <a:avLst/>
          </a:prstGeom>
        </p:spPr>
        <p:txBody>
          <a:bodyPr bIns="45717" lIns="91434" rIns="91434" tIns="45717" wrap="square">
            <a:spAutoFit/>
          </a:bodyPr>
          <a:lstStyle/>
          <a:p>
            <a:pPr algn="just"/>
            <a:r>
              <a:rPr altLang="zh-CN" lang="en-US">
                <a:solidFill>
                  <a:schemeClr val="accent1"/>
                </a:solidFill>
                <a:latin typeface="+mj-ea"/>
                <a:ea typeface="+mj-ea"/>
              </a:rPr>
              <a:t>(2)、这里是详细内容二，可以是细分的子任务，也可以是步骤。</a:t>
            </a:r>
          </a:p>
        </p:txBody>
      </p:sp>
      <p:sp>
        <p:nvSpPr>
          <p:cNvPr id="27" name="Oval 7"/>
          <p:cNvSpPr>
            <a:spLocks noChangeArrowheads="1"/>
          </p:cNvSpPr>
          <p:nvPr/>
        </p:nvSpPr>
        <p:spPr bwMode="auto">
          <a:xfrm>
            <a:off x="1174751" y="5183246"/>
            <a:ext cx="238125" cy="234951"/>
          </a:xfrm>
          <a:prstGeom prst="ellipse">
            <a:avLst/>
          </a:prstGeom>
          <a:solidFill>
            <a:schemeClr val="accent4"/>
          </a:solidFill>
          <a:ln cap="flat" w="10">
            <a:solidFill>
              <a:srgbClr val="FFFFFF"/>
            </a:solidFill>
            <a:prstDash val="solid"/>
            <a:miter lim="800000"/>
          </a:ln>
        </p:spPr>
        <p:txBody>
          <a:bodyPr anchor="t" anchorCtr="0" bIns="45717" compatLnSpc="1" lIns="91434" numCol="1" rIns="91434" tIns="45717" vert="horz" wrap="square">
            <a:prstTxWarp prst="textNoShape">
              <a:avLst/>
            </a:prstTxWarp>
          </a:bodyPr>
          <a:lstStyle/>
          <a:p>
            <a:endParaRPr altLang="en-US" lang="zh-CN"/>
          </a:p>
        </p:txBody>
      </p:sp>
      <p:sp>
        <p:nvSpPr>
          <p:cNvPr id="28" name="矩形 27"/>
          <p:cNvSpPr/>
          <p:nvPr/>
        </p:nvSpPr>
        <p:spPr>
          <a:xfrm>
            <a:off x="1577792" y="5100666"/>
            <a:ext cx="4888586" cy="640074"/>
          </a:xfrm>
          <a:prstGeom prst="rect">
            <a:avLst/>
          </a:prstGeom>
        </p:spPr>
        <p:txBody>
          <a:bodyPr bIns="45717" lIns="91434" rIns="91434" tIns="45717" wrap="square">
            <a:spAutoFit/>
          </a:bodyPr>
          <a:lstStyle/>
          <a:p>
            <a:pPr algn="just"/>
            <a:r>
              <a:rPr altLang="zh-CN" lang="en-US">
                <a:solidFill>
                  <a:schemeClr val="accent1"/>
                </a:solidFill>
                <a:latin typeface="+mj-ea"/>
                <a:ea typeface="+mj-ea"/>
              </a:rPr>
              <a:t>(3)、这里是详细内容三，可以是细分的子任务，也可以是步骤。</a:t>
            </a:r>
          </a:p>
        </p:txBody>
      </p:sp>
      <p:sp>
        <p:nvSpPr>
          <p:cNvPr id="2" name="矩形 1"/>
          <p:cNvSpPr/>
          <p:nvPr/>
        </p:nvSpPr>
        <p:spPr bwMode="auto">
          <a:xfrm>
            <a:off x="6663795" y="3231059"/>
            <a:ext cx="4320481" cy="2710731"/>
          </a:xfrm>
          <a:prstGeom prst="rect">
            <a:avLst/>
          </a:prstGeom>
          <a:blipFill dpi="0" rotWithShape="1">
            <a:blip r:embed="rId3">
              <a:extLst>
                <a:ext uri="{28A0092B-C50C-407E-A947-70E740481C1C}">
                  <a14:useLocalDpi val="0"/>
                </a:ext>
              </a:extLst>
            </a:blip>
            <a:stretch>
              <a:fillRect/>
            </a:stretch>
          </a:blipFill>
          <a:ln algn="ctr" cap="flat" cmpd="sng" w="9525">
            <a:solidFill>
              <a:schemeClr val="tx1"/>
            </a:solidFill>
            <a:prstDash val="solid"/>
            <a:round/>
            <a:headEnd len="med" type="none" w="med"/>
            <a:tailEnd len="med" type="none" w="med"/>
          </a:ln>
          <a:effectLst/>
          <a:extLst/>
        </p:spPr>
        <p:txBody>
          <a:bodyPr anchor="t" anchorCtr="0" bIns="45717" compatLnSpc="1" lIns="91434" numCol="1" rIns="91434" rtlCol="0" tIns="45717" vert="horz" wrap="square">
            <a:prstTxWarp prst="textNoShape">
              <a:avLst/>
            </a:prstTxWarp>
          </a:bodyPr>
          <a:lstStyle/>
          <a:p>
            <a:pPr defTabSz="914339"/>
            <a:endParaRPr altLang="en-US" lang="zh-CN" sz="1700"/>
          </a:p>
        </p:txBody>
      </p:sp>
    </p:spTree>
    <p:extLst>
      <p:ext uri="{BB962C8B-B14F-4D97-AF65-F5344CB8AC3E}">
        <p14:creationId val="2657638913"/>
      </p:ext>
    </p:extLst>
  </p:cSld>
  <p:clrMapOvr>
    <a:masterClrMapping/>
  </p:clrMapOvr>
  <p:transition advTm="6941"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1">
                                  <p:stCondLst>
                                    <p:cond delay="0"/>
                                  </p:stCondLst>
                                  <p:childTnLst>
                                    <p:set>
                                      <p:cBhvr>
                                        <p:cTn dur="1" fill="hold" id="6">
                                          <p:stCondLst>
                                            <p:cond delay="0"/>
                                          </p:stCondLst>
                                        </p:cTn>
                                        <p:tgtEl>
                                          <p:spTgt spid="8"/>
                                        </p:tgtEl>
                                        <p:attrNameLst>
                                          <p:attrName>style.visibility</p:attrName>
                                        </p:attrNameLst>
                                      </p:cBhvr>
                                      <p:to>
                                        <p:strVal val="visible"/>
                                      </p:to>
                                    </p:set>
                                    <p:animEffect filter="wipe(up)" transition="in">
                                      <p:cBhvr>
                                        <p:cTn dur="500" id="7"/>
                                        <p:tgtEl>
                                          <p:spTgt spid="8"/>
                                        </p:tgtEl>
                                      </p:cBhvr>
                                    </p:animEffect>
                                  </p:childTnLst>
                                </p:cTn>
                              </p:par>
                            </p:childTnLst>
                          </p:cTn>
                        </p:par>
                        <p:par>
                          <p:cTn fill="hold" id="8" nodeType="afterGroup">
                            <p:stCondLst>
                              <p:cond delay="500"/>
                            </p:stCondLst>
                            <p:childTnLst>
                              <p:par>
                                <p:cTn fill="hold" id="9" nodeType="afterEffect" presetClass="entr" presetID="2" presetSubtype="4">
                                  <p:stCondLst>
                                    <p:cond delay="0"/>
                                  </p:stCondLst>
                                  <p:childTnLst>
                                    <p:set>
                                      <p:cBhvr>
                                        <p:cTn dur="1" fill="hold" id="10">
                                          <p:stCondLst>
                                            <p:cond delay="0"/>
                                          </p:stCondLst>
                                        </p:cTn>
                                        <p:tgtEl>
                                          <p:spTgt spid="13"/>
                                        </p:tgtEl>
                                        <p:attrNameLst>
                                          <p:attrName>style.visibility</p:attrName>
                                        </p:attrNameLst>
                                      </p:cBhvr>
                                      <p:to>
                                        <p:strVal val="visible"/>
                                      </p:to>
                                    </p:set>
                                    <p:anim calcmode="lin" valueType="num">
                                      <p:cBhvr additive="base">
                                        <p:cTn dur="400" fill="hold" id="11"/>
                                        <p:tgtEl>
                                          <p:spTgt spid="13"/>
                                        </p:tgtEl>
                                        <p:attrNameLst>
                                          <p:attrName>ppt_x</p:attrName>
                                        </p:attrNameLst>
                                      </p:cBhvr>
                                      <p:tavLst>
                                        <p:tav tm="0">
                                          <p:val>
                                            <p:strVal val="#ppt_x"/>
                                          </p:val>
                                        </p:tav>
                                        <p:tav tm="100000">
                                          <p:val>
                                            <p:strVal val="#ppt_x"/>
                                          </p:val>
                                        </p:tav>
                                      </p:tavLst>
                                    </p:anim>
                                    <p:anim calcmode="lin" valueType="num">
                                      <p:cBhvr additive="base">
                                        <p:cTn dur="400" fill="hold" id="12"/>
                                        <p:tgtEl>
                                          <p:spTgt spid="13"/>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900"/>
                            </p:stCondLst>
                            <p:childTnLst>
                              <p:par>
                                <p:cTn fill="hold" grpId="0" id="14" nodeType="afterEffect" presetClass="entr" presetID="12" presetSubtype="8">
                                  <p:stCondLst>
                                    <p:cond delay="0"/>
                                  </p:stCondLst>
                                  <p:childTnLst>
                                    <p:set>
                                      <p:cBhvr>
                                        <p:cTn dur="1" fill="hold" id="15">
                                          <p:stCondLst>
                                            <p:cond delay="0"/>
                                          </p:stCondLst>
                                        </p:cTn>
                                        <p:tgtEl>
                                          <p:spTgt spid="11"/>
                                        </p:tgtEl>
                                        <p:attrNameLst>
                                          <p:attrName>style.visibility</p:attrName>
                                        </p:attrNameLst>
                                      </p:cBhvr>
                                      <p:to>
                                        <p:strVal val="visible"/>
                                      </p:to>
                                    </p:set>
                                    <p:anim calcmode="lin" valueType="num">
                                      <p:cBhvr additive="base">
                                        <p:cTn dur="300" id="16"/>
                                        <p:tgtEl>
                                          <p:spTgt spid="11"/>
                                        </p:tgtEl>
                                        <p:attrNameLst>
                                          <p:attrName>ppt_x</p:attrName>
                                        </p:attrNameLst>
                                      </p:cBhvr>
                                      <p:tavLst>
                                        <p:tav tm="0">
                                          <p:val>
                                            <p:strVal val="#ppt_x-#ppt_w*1.125000"/>
                                          </p:val>
                                        </p:tav>
                                        <p:tav tm="100000">
                                          <p:val>
                                            <p:strVal val="#ppt_x"/>
                                          </p:val>
                                        </p:tav>
                                      </p:tavLst>
                                    </p:anim>
                                    <p:animEffect filter="wipe(right)" transition="in">
                                      <p:cBhvr>
                                        <p:cTn dur="300" id="17"/>
                                        <p:tgtEl>
                                          <p:spTgt spid="11"/>
                                        </p:tgtEl>
                                      </p:cBhvr>
                                    </p:animEffect>
                                  </p:childTnLst>
                                </p:cTn>
                              </p:par>
                            </p:childTnLst>
                          </p:cTn>
                        </p:par>
                        <p:par>
                          <p:cTn fill="hold" id="18" nodeType="afterGroup">
                            <p:stCondLst>
                              <p:cond delay="1200"/>
                            </p:stCondLst>
                            <p:childTnLst>
                              <p:par>
                                <p:cTn fill="hold" grpId="0" id="19" nodeType="afterEffect" presetClass="entr" presetID="22" presetSubtype="8">
                                  <p:stCondLst>
                                    <p:cond delay="0"/>
                                  </p:stCondLst>
                                  <p:childTnLst>
                                    <p:set>
                                      <p:cBhvr>
                                        <p:cTn dur="1" fill="hold" id="20">
                                          <p:stCondLst>
                                            <p:cond delay="0"/>
                                          </p:stCondLst>
                                        </p:cTn>
                                        <p:tgtEl>
                                          <p:spTgt spid="16"/>
                                        </p:tgtEl>
                                        <p:attrNameLst>
                                          <p:attrName>style.visibility</p:attrName>
                                        </p:attrNameLst>
                                      </p:cBhvr>
                                      <p:to>
                                        <p:strVal val="visible"/>
                                      </p:to>
                                    </p:set>
                                    <p:animEffect filter="wipe(left)" transition="in">
                                      <p:cBhvr>
                                        <p:cTn dur="400" id="21"/>
                                        <p:tgtEl>
                                          <p:spTgt spid="16"/>
                                        </p:tgtEl>
                                      </p:cBhvr>
                                    </p:animEffect>
                                  </p:childTnLst>
                                </p:cTn>
                              </p:par>
                            </p:childTnLst>
                          </p:cTn>
                        </p:par>
                        <p:par>
                          <p:cTn fill="hold" id="22" nodeType="afterGroup">
                            <p:stCondLst>
                              <p:cond delay="1600"/>
                            </p:stCondLst>
                            <p:childTnLst>
                              <p:par>
                                <p:cTn fill="hold" id="23" nodeType="afterEffect" presetClass="entr" presetID="2" presetSubtype="4">
                                  <p:stCondLst>
                                    <p:cond delay="0"/>
                                  </p:stCondLst>
                                  <p:childTnLst>
                                    <p:set>
                                      <p:cBhvr>
                                        <p:cTn dur="1" fill="hold" id="24">
                                          <p:stCondLst>
                                            <p:cond delay="0"/>
                                          </p:stCondLst>
                                        </p:cTn>
                                        <p:tgtEl>
                                          <p:spTgt spid="18"/>
                                        </p:tgtEl>
                                        <p:attrNameLst>
                                          <p:attrName>style.visibility</p:attrName>
                                        </p:attrNameLst>
                                      </p:cBhvr>
                                      <p:to>
                                        <p:strVal val="visible"/>
                                      </p:to>
                                    </p:set>
                                    <p:anim calcmode="lin" valueType="num">
                                      <p:cBhvr additive="base">
                                        <p:cTn dur="400" fill="hold" id="25"/>
                                        <p:tgtEl>
                                          <p:spTgt spid="18"/>
                                        </p:tgtEl>
                                        <p:attrNameLst>
                                          <p:attrName>ppt_x</p:attrName>
                                        </p:attrNameLst>
                                      </p:cBhvr>
                                      <p:tavLst>
                                        <p:tav tm="0">
                                          <p:val>
                                            <p:strVal val="#ppt_x"/>
                                          </p:val>
                                        </p:tav>
                                        <p:tav tm="100000">
                                          <p:val>
                                            <p:strVal val="#ppt_x"/>
                                          </p:val>
                                        </p:tav>
                                      </p:tavLst>
                                    </p:anim>
                                    <p:anim calcmode="lin" valueType="num">
                                      <p:cBhvr additive="base">
                                        <p:cTn dur="400" fill="hold" id="26"/>
                                        <p:tgtEl>
                                          <p:spTgt spid="18"/>
                                        </p:tgtEl>
                                        <p:attrNameLst>
                                          <p:attrName>ppt_y</p:attrName>
                                        </p:attrNameLst>
                                      </p:cBhvr>
                                      <p:tavLst>
                                        <p:tav tm="0">
                                          <p:val>
                                            <p:strVal val="1+#ppt_h/2"/>
                                          </p:val>
                                        </p:tav>
                                        <p:tav tm="100000">
                                          <p:val>
                                            <p:strVal val="#ppt_y"/>
                                          </p:val>
                                        </p:tav>
                                      </p:tavLst>
                                    </p:anim>
                                  </p:childTnLst>
                                </p:cTn>
                              </p:par>
                            </p:childTnLst>
                          </p:cTn>
                        </p:par>
                        <p:par>
                          <p:cTn fill="hold" id="27" nodeType="afterGroup">
                            <p:stCondLst>
                              <p:cond delay="2000"/>
                            </p:stCondLst>
                            <p:childTnLst>
                              <p:par>
                                <p:cTn fill="hold" grpId="0" id="28" nodeType="afterEffect" presetClass="entr" presetID="12" presetSubtype="8">
                                  <p:stCondLst>
                                    <p:cond delay="0"/>
                                  </p:stCondLst>
                                  <p:childTnLst>
                                    <p:set>
                                      <p:cBhvr>
                                        <p:cTn dur="1" fill="hold" id="29">
                                          <p:stCondLst>
                                            <p:cond delay="0"/>
                                          </p:stCondLst>
                                        </p:cTn>
                                        <p:tgtEl>
                                          <p:spTgt spid="12"/>
                                        </p:tgtEl>
                                        <p:attrNameLst>
                                          <p:attrName>style.visibility</p:attrName>
                                        </p:attrNameLst>
                                      </p:cBhvr>
                                      <p:to>
                                        <p:strVal val="visible"/>
                                      </p:to>
                                    </p:set>
                                    <p:anim calcmode="lin" valueType="num">
                                      <p:cBhvr additive="base">
                                        <p:cTn dur="300" id="30"/>
                                        <p:tgtEl>
                                          <p:spTgt spid="12"/>
                                        </p:tgtEl>
                                        <p:attrNameLst>
                                          <p:attrName>ppt_x</p:attrName>
                                        </p:attrNameLst>
                                      </p:cBhvr>
                                      <p:tavLst>
                                        <p:tav tm="0">
                                          <p:val>
                                            <p:strVal val="#ppt_x-#ppt_w*1.125000"/>
                                          </p:val>
                                        </p:tav>
                                        <p:tav tm="100000">
                                          <p:val>
                                            <p:strVal val="#ppt_x"/>
                                          </p:val>
                                        </p:tav>
                                      </p:tavLst>
                                    </p:anim>
                                    <p:animEffect filter="wipe(right)" transition="in">
                                      <p:cBhvr>
                                        <p:cTn dur="300" id="31"/>
                                        <p:tgtEl>
                                          <p:spTgt spid="12"/>
                                        </p:tgtEl>
                                      </p:cBhvr>
                                    </p:animEffect>
                                  </p:childTnLst>
                                </p:cTn>
                              </p:par>
                            </p:childTnLst>
                          </p:cTn>
                        </p:par>
                        <p:par>
                          <p:cTn fill="hold" id="32" nodeType="afterGroup">
                            <p:stCondLst>
                              <p:cond delay="2300"/>
                            </p:stCondLst>
                            <p:childTnLst>
                              <p:par>
                                <p:cTn fill="hold" grpId="0" id="33" nodeType="afterEffect" presetClass="entr" presetID="22" presetSubtype="8">
                                  <p:stCondLst>
                                    <p:cond delay="0"/>
                                  </p:stCondLst>
                                  <p:childTnLst>
                                    <p:set>
                                      <p:cBhvr>
                                        <p:cTn dur="1" fill="hold" id="34">
                                          <p:stCondLst>
                                            <p:cond delay="0"/>
                                          </p:stCondLst>
                                        </p:cTn>
                                        <p:tgtEl>
                                          <p:spTgt spid="17"/>
                                        </p:tgtEl>
                                        <p:attrNameLst>
                                          <p:attrName>style.visibility</p:attrName>
                                        </p:attrNameLst>
                                      </p:cBhvr>
                                      <p:to>
                                        <p:strVal val="visible"/>
                                      </p:to>
                                    </p:set>
                                    <p:animEffect filter="wipe(left)" transition="in">
                                      <p:cBhvr>
                                        <p:cTn dur="400" id="35"/>
                                        <p:tgtEl>
                                          <p:spTgt spid="17"/>
                                        </p:tgtEl>
                                      </p:cBhvr>
                                    </p:animEffect>
                                  </p:childTnLst>
                                </p:cTn>
                              </p:par>
                            </p:childTnLst>
                          </p:cTn>
                        </p:par>
                        <p:par>
                          <p:cTn fill="hold" id="36" nodeType="afterGroup">
                            <p:stCondLst>
                              <p:cond delay="2700"/>
                            </p:stCondLst>
                            <p:childTnLst>
                              <p:par>
                                <p:cTn fill="hold" grpId="0" id="37" nodeType="afterEffect" presetClass="entr" presetID="2" presetSubtype="4">
                                  <p:stCondLst>
                                    <p:cond delay="0"/>
                                  </p:stCondLst>
                                  <p:childTnLst>
                                    <p:set>
                                      <p:cBhvr>
                                        <p:cTn dur="1" fill="hold" id="38">
                                          <p:stCondLst>
                                            <p:cond delay="0"/>
                                          </p:stCondLst>
                                        </p:cTn>
                                        <p:tgtEl>
                                          <p:spTgt spid="9"/>
                                        </p:tgtEl>
                                        <p:attrNameLst>
                                          <p:attrName>style.visibility</p:attrName>
                                        </p:attrNameLst>
                                      </p:cBhvr>
                                      <p:to>
                                        <p:strVal val="visible"/>
                                      </p:to>
                                    </p:set>
                                    <p:anim calcmode="lin" valueType="num">
                                      <p:cBhvr additive="base">
                                        <p:cTn dur="400" fill="hold" id="39"/>
                                        <p:tgtEl>
                                          <p:spTgt spid="9"/>
                                        </p:tgtEl>
                                        <p:attrNameLst>
                                          <p:attrName>ppt_x</p:attrName>
                                        </p:attrNameLst>
                                      </p:cBhvr>
                                      <p:tavLst>
                                        <p:tav tm="0">
                                          <p:val>
                                            <p:strVal val="#ppt_x"/>
                                          </p:val>
                                        </p:tav>
                                        <p:tav tm="100000">
                                          <p:val>
                                            <p:strVal val="#ppt_x"/>
                                          </p:val>
                                        </p:tav>
                                      </p:tavLst>
                                    </p:anim>
                                    <p:anim calcmode="lin" valueType="num">
                                      <p:cBhvr additive="base">
                                        <p:cTn dur="400" fill="hold" id="40"/>
                                        <p:tgtEl>
                                          <p:spTgt spid="9"/>
                                        </p:tgtEl>
                                        <p:attrNameLst>
                                          <p:attrName>ppt_y</p:attrName>
                                        </p:attrNameLst>
                                      </p:cBhvr>
                                      <p:tavLst>
                                        <p:tav tm="0">
                                          <p:val>
                                            <p:strVal val="1+#ppt_h/2"/>
                                          </p:val>
                                        </p:tav>
                                        <p:tav tm="100000">
                                          <p:val>
                                            <p:strVal val="#ppt_y"/>
                                          </p:val>
                                        </p:tav>
                                      </p:tavLst>
                                    </p:anim>
                                  </p:childTnLst>
                                </p:cTn>
                              </p:par>
                            </p:childTnLst>
                          </p:cTn>
                        </p:par>
                        <p:par>
                          <p:cTn fill="hold" id="41" nodeType="afterGroup">
                            <p:stCondLst>
                              <p:cond delay="3100"/>
                            </p:stCondLst>
                            <p:childTnLst>
                              <p:par>
                                <p:cTn fill="hold" grpId="0" id="42" nodeType="afterEffect" presetClass="entr" presetID="22" presetSubtype="8">
                                  <p:stCondLst>
                                    <p:cond delay="0"/>
                                  </p:stCondLst>
                                  <p:childTnLst>
                                    <p:set>
                                      <p:cBhvr>
                                        <p:cTn dur="1" fill="hold" id="43">
                                          <p:stCondLst>
                                            <p:cond delay="0"/>
                                          </p:stCondLst>
                                        </p:cTn>
                                        <p:tgtEl>
                                          <p:spTgt spid="21"/>
                                        </p:tgtEl>
                                        <p:attrNameLst>
                                          <p:attrName>style.visibility</p:attrName>
                                        </p:attrNameLst>
                                      </p:cBhvr>
                                      <p:to>
                                        <p:strVal val="visible"/>
                                      </p:to>
                                    </p:set>
                                    <p:animEffect filter="wipe(left)" transition="in">
                                      <p:cBhvr>
                                        <p:cTn dur="400" id="44"/>
                                        <p:tgtEl>
                                          <p:spTgt spid="21"/>
                                        </p:tgtEl>
                                      </p:cBhvr>
                                    </p:animEffect>
                                  </p:childTnLst>
                                </p:cTn>
                              </p:par>
                            </p:childTnLst>
                          </p:cTn>
                        </p:par>
                        <p:par>
                          <p:cTn fill="hold" id="45" nodeType="afterGroup">
                            <p:stCondLst>
                              <p:cond delay="3500"/>
                            </p:stCondLst>
                            <p:childTnLst>
                              <p:par>
                                <p:cTn fill="hold" grpId="0" id="46" nodeType="afterEffect" presetClass="entr" presetID="2" presetSubtype="4">
                                  <p:stCondLst>
                                    <p:cond delay="0"/>
                                  </p:stCondLst>
                                  <p:childTnLst>
                                    <p:set>
                                      <p:cBhvr>
                                        <p:cTn dur="1" fill="hold" id="47">
                                          <p:stCondLst>
                                            <p:cond delay="0"/>
                                          </p:stCondLst>
                                        </p:cTn>
                                        <p:tgtEl>
                                          <p:spTgt spid="10"/>
                                        </p:tgtEl>
                                        <p:attrNameLst>
                                          <p:attrName>style.visibility</p:attrName>
                                        </p:attrNameLst>
                                      </p:cBhvr>
                                      <p:to>
                                        <p:strVal val="visible"/>
                                      </p:to>
                                    </p:set>
                                    <p:anim calcmode="lin" valueType="num">
                                      <p:cBhvr additive="base">
                                        <p:cTn dur="400" fill="hold" id="48"/>
                                        <p:tgtEl>
                                          <p:spTgt spid="10"/>
                                        </p:tgtEl>
                                        <p:attrNameLst>
                                          <p:attrName>ppt_x</p:attrName>
                                        </p:attrNameLst>
                                      </p:cBhvr>
                                      <p:tavLst>
                                        <p:tav tm="0">
                                          <p:val>
                                            <p:strVal val="#ppt_x"/>
                                          </p:val>
                                        </p:tav>
                                        <p:tav tm="100000">
                                          <p:val>
                                            <p:strVal val="#ppt_x"/>
                                          </p:val>
                                        </p:tav>
                                      </p:tavLst>
                                    </p:anim>
                                    <p:anim calcmode="lin" valueType="num">
                                      <p:cBhvr additive="base">
                                        <p:cTn dur="400" fill="hold" id="49"/>
                                        <p:tgtEl>
                                          <p:spTgt spid="10"/>
                                        </p:tgtEl>
                                        <p:attrNameLst>
                                          <p:attrName>ppt_y</p:attrName>
                                        </p:attrNameLst>
                                      </p:cBhvr>
                                      <p:tavLst>
                                        <p:tav tm="0">
                                          <p:val>
                                            <p:strVal val="1+#ppt_h/2"/>
                                          </p:val>
                                        </p:tav>
                                        <p:tav tm="100000">
                                          <p:val>
                                            <p:strVal val="#ppt_y"/>
                                          </p:val>
                                        </p:tav>
                                      </p:tavLst>
                                    </p:anim>
                                  </p:childTnLst>
                                </p:cTn>
                              </p:par>
                            </p:childTnLst>
                          </p:cTn>
                        </p:par>
                        <p:par>
                          <p:cTn fill="hold" id="50" nodeType="afterGroup">
                            <p:stCondLst>
                              <p:cond delay="3900"/>
                            </p:stCondLst>
                            <p:childTnLst>
                              <p:par>
                                <p:cTn fill="hold" grpId="0" id="51" nodeType="afterEffect" presetClass="entr" presetID="22" presetSubtype="8">
                                  <p:stCondLst>
                                    <p:cond delay="0"/>
                                  </p:stCondLst>
                                  <p:childTnLst>
                                    <p:set>
                                      <p:cBhvr>
                                        <p:cTn dur="1" fill="hold" id="52">
                                          <p:stCondLst>
                                            <p:cond delay="0"/>
                                          </p:stCondLst>
                                        </p:cTn>
                                        <p:tgtEl>
                                          <p:spTgt spid="22"/>
                                        </p:tgtEl>
                                        <p:attrNameLst>
                                          <p:attrName>style.visibility</p:attrName>
                                        </p:attrNameLst>
                                      </p:cBhvr>
                                      <p:to>
                                        <p:strVal val="visible"/>
                                      </p:to>
                                    </p:set>
                                    <p:animEffect filter="wipe(left)" transition="in">
                                      <p:cBhvr>
                                        <p:cTn dur="400" id="53"/>
                                        <p:tgtEl>
                                          <p:spTgt spid="22"/>
                                        </p:tgtEl>
                                      </p:cBhvr>
                                    </p:animEffect>
                                  </p:childTnLst>
                                </p:cTn>
                              </p:par>
                            </p:childTnLst>
                          </p:cTn>
                        </p:par>
                        <p:par>
                          <p:cTn fill="hold" id="54" nodeType="afterGroup">
                            <p:stCondLst>
                              <p:cond delay="4300"/>
                            </p:stCondLst>
                            <p:childTnLst>
                              <p:par>
                                <p:cTn fill="hold" grpId="0" id="55" nodeType="afterEffect" presetClass="entr" presetID="2" presetSubtype="4">
                                  <p:stCondLst>
                                    <p:cond delay="0"/>
                                  </p:stCondLst>
                                  <p:childTnLst>
                                    <p:set>
                                      <p:cBhvr>
                                        <p:cTn dur="1" fill="hold" id="56">
                                          <p:stCondLst>
                                            <p:cond delay="0"/>
                                          </p:stCondLst>
                                        </p:cTn>
                                        <p:tgtEl>
                                          <p:spTgt spid="27"/>
                                        </p:tgtEl>
                                        <p:attrNameLst>
                                          <p:attrName>style.visibility</p:attrName>
                                        </p:attrNameLst>
                                      </p:cBhvr>
                                      <p:to>
                                        <p:strVal val="visible"/>
                                      </p:to>
                                    </p:set>
                                    <p:anim calcmode="lin" valueType="num">
                                      <p:cBhvr additive="base">
                                        <p:cTn dur="400" fill="hold" id="57"/>
                                        <p:tgtEl>
                                          <p:spTgt spid="27"/>
                                        </p:tgtEl>
                                        <p:attrNameLst>
                                          <p:attrName>ppt_x</p:attrName>
                                        </p:attrNameLst>
                                      </p:cBhvr>
                                      <p:tavLst>
                                        <p:tav tm="0">
                                          <p:val>
                                            <p:strVal val="#ppt_x"/>
                                          </p:val>
                                        </p:tav>
                                        <p:tav tm="100000">
                                          <p:val>
                                            <p:strVal val="#ppt_x"/>
                                          </p:val>
                                        </p:tav>
                                      </p:tavLst>
                                    </p:anim>
                                    <p:anim calcmode="lin" valueType="num">
                                      <p:cBhvr additive="base">
                                        <p:cTn dur="400" fill="hold" id="58"/>
                                        <p:tgtEl>
                                          <p:spTgt spid="27"/>
                                        </p:tgtEl>
                                        <p:attrNameLst>
                                          <p:attrName>ppt_y</p:attrName>
                                        </p:attrNameLst>
                                      </p:cBhvr>
                                      <p:tavLst>
                                        <p:tav tm="0">
                                          <p:val>
                                            <p:strVal val="1+#ppt_h/2"/>
                                          </p:val>
                                        </p:tav>
                                        <p:tav tm="100000">
                                          <p:val>
                                            <p:strVal val="#ppt_y"/>
                                          </p:val>
                                        </p:tav>
                                      </p:tavLst>
                                    </p:anim>
                                  </p:childTnLst>
                                </p:cTn>
                              </p:par>
                            </p:childTnLst>
                          </p:cTn>
                        </p:par>
                        <p:par>
                          <p:cTn fill="hold" id="59" nodeType="afterGroup">
                            <p:stCondLst>
                              <p:cond delay="4700"/>
                            </p:stCondLst>
                            <p:childTnLst>
                              <p:par>
                                <p:cTn fill="hold" grpId="0" id="60" nodeType="afterEffect" presetClass="entr" presetID="22" presetSubtype="8">
                                  <p:stCondLst>
                                    <p:cond delay="0"/>
                                  </p:stCondLst>
                                  <p:childTnLst>
                                    <p:set>
                                      <p:cBhvr>
                                        <p:cTn dur="1" fill="hold" id="61">
                                          <p:stCondLst>
                                            <p:cond delay="0"/>
                                          </p:stCondLst>
                                        </p:cTn>
                                        <p:tgtEl>
                                          <p:spTgt spid="28"/>
                                        </p:tgtEl>
                                        <p:attrNameLst>
                                          <p:attrName>style.visibility</p:attrName>
                                        </p:attrNameLst>
                                      </p:cBhvr>
                                      <p:to>
                                        <p:strVal val="visible"/>
                                      </p:to>
                                    </p:set>
                                    <p:animEffect filter="wipe(left)" transition="in">
                                      <p:cBhvr>
                                        <p:cTn dur="400" id="62"/>
                                        <p:tgtEl>
                                          <p:spTgt spid="28"/>
                                        </p:tgtEl>
                                      </p:cBhvr>
                                    </p:animEffect>
                                  </p:childTnLst>
                                </p:cTn>
                              </p:par>
                            </p:childTnLst>
                          </p:cTn>
                        </p:par>
                        <p:par>
                          <p:cTn fill="hold" id="63" nodeType="afterGroup">
                            <p:stCondLst>
                              <p:cond delay="5100"/>
                            </p:stCondLst>
                            <p:childTnLst>
                              <p:par>
                                <p:cTn fill="hold" grpId="0" id="64" nodeType="afterEffect" presetClass="entr" presetID="31" presetSubtype="0">
                                  <p:stCondLst>
                                    <p:cond delay="0"/>
                                  </p:stCondLst>
                                  <p:childTnLst>
                                    <p:set>
                                      <p:cBhvr>
                                        <p:cTn dur="1" fill="hold" id="65">
                                          <p:stCondLst>
                                            <p:cond delay="0"/>
                                          </p:stCondLst>
                                        </p:cTn>
                                        <p:tgtEl>
                                          <p:spTgt spid="2"/>
                                        </p:tgtEl>
                                        <p:attrNameLst>
                                          <p:attrName>style.visibility</p:attrName>
                                        </p:attrNameLst>
                                      </p:cBhvr>
                                      <p:to>
                                        <p:strVal val="visible"/>
                                      </p:to>
                                    </p:set>
                                    <p:anim calcmode="lin" valueType="num">
                                      <p:cBhvr>
                                        <p:cTn dur="500" fill="hold" id="66"/>
                                        <p:tgtEl>
                                          <p:spTgt spid="2"/>
                                        </p:tgtEl>
                                        <p:attrNameLst>
                                          <p:attrName>ppt_w</p:attrName>
                                        </p:attrNameLst>
                                      </p:cBhvr>
                                      <p:tavLst>
                                        <p:tav tm="0">
                                          <p:val>
                                            <p:fltVal val="0"/>
                                          </p:val>
                                        </p:tav>
                                        <p:tav tm="100000">
                                          <p:val>
                                            <p:strVal val="#ppt_w"/>
                                          </p:val>
                                        </p:tav>
                                      </p:tavLst>
                                    </p:anim>
                                    <p:anim calcmode="lin" valueType="num">
                                      <p:cBhvr>
                                        <p:cTn dur="500" fill="hold" id="67"/>
                                        <p:tgtEl>
                                          <p:spTgt spid="2"/>
                                        </p:tgtEl>
                                        <p:attrNameLst>
                                          <p:attrName>ppt_h</p:attrName>
                                        </p:attrNameLst>
                                      </p:cBhvr>
                                      <p:tavLst>
                                        <p:tav tm="0">
                                          <p:val>
                                            <p:fltVal val="0"/>
                                          </p:val>
                                        </p:tav>
                                        <p:tav tm="100000">
                                          <p:val>
                                            <p:strVal val="#ppt_h"/>
                                          </p:val>
                                        </p:tav>
                                      </p:tavLst>
                                    </p:anim>
                                    <p:anim calcmode="lin" valueType="num">
                                      <p:cBhvr>
                                        <p:cTn dur="500" fill="hold" id="68"/>
                                        <p:tgtEl>
                                          <p:spTgt spid="2"/>
                                        </p:tgtEl>
                                        <p:attrNameLst>
                                          <p:attrName>style.rotation</p:attrName>
                                        </p:attrNameLst>
                                      </p:cBhvr>
                                      <p:tavLst>
                                        <p:tav tm="0">
                                          <p:val>
                                            <p:fltVal val="90"/>
                                          </p:val>
                                        </p:tav>
                                        <p:tav tm="100000">
                                          <p:val>
                                            <p:fltVal val="0"/>
                                          </p:val>
                                        </p:tav>
                                      </p:tavLst>
                                    </p:anim>
                                    <p:animEffect filter="fade" transition="in">
                                      <p:cBhvr>
                                        <p:cTn dur="500" id="69"/>
                                        <p:tgtEl>
                                          <p:spTgt spid="2"/>
                                        </p:tgtEl>
                                      </p:cBhvr>
                                    </p:animEffect>
                                  </p:childTnLst>
                                </p:cTn>
                              </p:par>
                              <p:par>
                                <p:cTn fill="hold" grpId="1" id="70" nodeType="withEffect" presetClass="emph" presetID="8" presetSubtype="0">
                                  <p:stCondLst>
                                    <p:cond delay="0"/>
                                  </p:stCondLst>
                                  <p:childTnLst>
                                    <p:animRot by="21600000">
                                      <p:cBhvr>
                                        <p:cTn dur="500" fill="hold" id="71"/>
                                        <p:tgtEl>
                                          <p:spTgt spid="2"/>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12"/>
      <p:bldP grpId="0" spid="16"/>
      <p:bldP grpId="0" spid="17"/>
      <p:bldP grpId="0" spid="21"/>
      <p:bldP grpId="0" spid="22"/>
      <p:bldP grpId="0" spid="27"/>
      <p:bldP grpId="0" spid="28"/>
      <p:bldP grpId="0" spid="2"/>
      <p:bldP grpId="1" spid="2"/>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5" name="TextBox 54"/>
          <p:cNvSpPr txBox="1"/>
          <p:nvPr/>
        </p:nvSpPr>
        <p:spPr>
          <a:xfrm>
            <a:off x="4730228" y="1700809"/>
            <a:ext cx="2232248" cy="761994"/>
          </a:xfrm>
          <a:prstGeom prst="rect">
            <a:avLst/>
          </a:prstGeom>
          <a:noFill/>
        </p:spPr>
        <p:txBody>
          <a:bodyPr bIns="45717" lIns="91434" rIns="91434" rtlCol="0" tIns="45717" wrap="square">
            <a:spAutoFit/>
          </a:bodyPr>
          <a:lstStyle>
            <a:defPPr>
              <a:defRPr lang="zh-CN"/>
            </a:defPPr>
            <a:lvl1pPr>
              <a:defRPr sz="3200">
                <a:solidFill>
                  <a:schemeClr val="tx1">
                    <a:lumMod val="75000"/>
                  </a:schemeClr>
                </a:solidFill>
                <a:latin charset="-122" pitchFamily="65" typeface="方正卡通简体"/>
                <a:ea charset="-122" pitchFamily="65" typeface="方正卡通简体"/>
              </a:defRPr>
            </a:lvl1pPr>
          </a:lstStyle>
          <a:p>
            <a:pPr algn="dist"/>
            <a:r>
              <a:rPr altLang="en-US" b="1" lang="zh-CN" sz="4400">
                <a:solidFill>
                  <a:schemeClr val="bg2"/>
                </a:solidFill>
                <a:latin typeface="微软雅黑"/>
                <a:ea typeface="微软雅黑"/>
              </a:rPr>
              <a:t>致谢</a:t>
            </a:r>
          </a:p>
        </p:txBody>
      </p:sp>
      <p:sp>
        <p:nvSpPr>
          <p:cNvPr id="2" name="TextBox 1"/>
          <p:cNvSpPr txBox="1"/>
          <p:nvPr/>
        </p:nvSpPr>
        <p:spPr>
          <a:xfrm>
            <a:off x="1057821" y="2470249"/>
            <a:ext cx="10297144" cy="2148834"/>
          </a:xfrm>
          <a:prstGeom prst="rect">
            <a:avLst/>
          </a:prstGeom>
          <a:noFill/>
        </p:spPr>
        <p:txBody>
          <a:bodyPr bIns="45717" lIns="91434" rIns="91434" rtlCol="0" tIns="45717" wrap="square">
            <a:spAutoFit/>
          </a:bodyPr>
          <a:lstStyle/>
          <a:p>
            <a:pPr>
              <a:lnSpc>
                <a:spcPct val="150000"/>
              </a:lnSpc>
            </a:pPr>
            <a:r>
              <a:rPr altLang="en-US" lang="zh-CN" smtClean="0">
                <a:solidFill>
                  <a:schemeClr val="accent1"/>
                </a:solidFill>
                <a:latin typeface="+mj-ea"/>
                <a:ea typeface="+mj-ea"/>
              </a:rPr>
              <a:t>       首先要感谢吴总。谢谢吴总帮我找导师，带我入门，虽然邬总对待工作庄重严肃，一丝不苟，对待工程品质力求精致完美，但是生活上和蔼可亲、待人宽厚、爱开玩笑、关心下属。</a:t>
            </a:r>
          </a:p>
          <a:p>
            <a:pPr>
              <a:lnSpc>
                <a:spcPct val="150000"/>
              </a:lnSpc>
            </a:pPr>
            <a:r>
              <a:rPr altLang="en-US" lang="zh-CN" smtClean="0">
                <a:solidFill>
                  <a:schemeClr val="accent1"/>
                </a:solidFill>
                <a:latin typeface="+mj-ea"/>
                <a:ea typeface="+mj-ea"/>
              </a:rPr>
              <a:t>       同时也要感谢部门各位同仁。谢谢你们平时对我的包容，原谅我的幼稚与任性，原谅我目前专业知识的薄弱，谢谢你们的大度。我们是一个非常和谐的团队，团结，互助。我们为了同一个目标，追求相似的理想，用我们强大的内心，一起努力，一起奋斗，并肩作战。</a:t>
            </a:r>
          </a:p>
        </p:txBody>
      </p:sp>
    </p:spTree>
    <p:extLst>
      <p:ext uri="{BB962C8B-B14F-4D97-AF65-F5344CB8AC3E}">
        <p14:creationId val="1898551116"/>
      </p:ext>
    </p:extLst>
  </p:cSld>
  <p:clrMapOvr>
    <a:masterClrMapping/>
  </p:clrMapOvr>
  <p:transition advTm="4281" spd="slow">
    <p:check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6" presetSubtype="0">
                                  <p:stCondLst>
                                    <p:cond delay="0"/>
                                  </p:stCondLst>
                                  <p:iterate type="lt">
                                    <p:tmPct val="10000"/>
                                  </p:iterate>
                                  <p:childTnLst>
                                    <p:set>
                                      <p:cBhvr>
                                        <p:cTn dur="1" fill="hold" id="6">
                                          <p:stCondLst>
                                            <p:cond delay="0"/>
                                          </p:stCondLst>
                                        </p:cTn>
                                        <p:tgtEl>
                                          <p:spTgt spid="55"/>
                                        </p:tgtEl>
                                        <p:attrNameLst>
                                          <p:attrName>style.visibility</p:attrName>
                                        </p:attrNameLst>
                                      </p:cBhvr>
                                      <p:to>
                                        <p:strVal val="visible"/>
                                      </p:to>
                                    </p:set>
                                    <p:anim by="(-#ppt_w*2)" calcmode="lin" valueType="num">
                                      <p:cBhvr rctx="PPT">
                                        <p:cTn autoRev="1" dur="200" fill="hold" id="7">
                                          <p:stCondLst>
                                            <p:cond delay="0"/>
                                          </p:stCondLst>
                                        </p:cTn>
                                        <p:tgtEl>
                                          <p:spTgt spid="55"/>
                                        </p:tgtEl>
                                        <p:attrNameLst>
                                          <p:attrName>ppt_w</p:attrName>
                                        </p:attrNameLst>
                                      </p:cBhvr>
                                    </p:anim>
                                    <p:anim by="(#ppt_w*0.50)" calcmode="lin" valueType="num">
                                      <p:cBhvr>
                                        <p:cTn autoRev="1" decel="50000" dur="200" fill="hold" id="8">
                                          <p:stCondLst>
                                            <p:cond delay="0"/>
                                          </p:stCondLst>
                                        </p:cTn>
                                        <p:tgtEl>
                                          <p:spTgt spid="55"/>
                                        </p:tgtEl>
                                        <p:attrNameLst>
                                          <p:attrName>ppt_x</p:attrName>
                                        </p:attrNameLst>
                                      </p:cBhvr>
                                    </p:anim>
                                    <p:anim calcmode="lin" from="(-#ppt_h/2)" to="(#ppt_y)" valueType="num">
                                      <p:cBhvr>
                                        <p:cTn dur="400" fill="hold" id="9">
                                          <p:stCondLst>
                                            <p:cond delay="0"/>
                                          </p:stCondLst>
                                        </p:cTn>
                                        <p:tgtEl>
                                          <p:spTgt spid="55"/>
                                        </p:tgtEl>
                                        <p:attrNameLst>
                                          <p:attrName>ppt_y</p:attrName>
                                        </p:attrNameLst>
                                      </p:cBhvr>
                                    </p:anim>
                                    <p:animRot by="21600000">
                                      <p:cBhvr>
                                        <p:cTn dur="400" fill="hold" id="10">
                                          <p:stCondLst>
                                            <p:cond delay="0"/>
                                          </p:stCondLst>
                                        </p:cTn>
                                        <p:tgtEl>
                                          <p:spTgt spid="55"/>
                                        </p:tgtEl>
                                        <p:attrNameLst>
                                          <p:attrName>r</p:attrName>
                                        </p:attrNameLst>
                                      </p:cBhvr>
                                    </p:animRot>
                                  </p:childTnLst>
                                </p:cTn>
                              </p:par>
                            </p:childTnLst>
                          </p:cTn>
                        </p:par>
                        <p:par>
                          <p:cTn fill="hold" id="11" nodeType="afterGroup">
                            <p:stCondLst>
                              <p:cond delay="400"/>
                            </p:stCondLst>
                            <p:childTnLst>
                              <p:par>
                                <p:cTn fill="hold" grpId="0" id="12" nodeType="afterEffect" presetClass="entr" presetID="22" presetSubtype="1">
                                  <p:stCondLst>
                                    <p:cond delay="0"/>
                                  </p:stCondLst>
                                  <p:childTnLst>
                                    <p:set>
                                      <p:cBhvr>
                                        <p:cTn dur="1" fill="hold" id="13">
                                          <p:stCondLst>
                                            <p:cond delay="0"/>
                                          </p:stCondLst>
                                        </p:cTn>
                                        <p:tgtEl>
                                          <p:spTgt spid="2"/>
                                        </p:tgtEl>
                                        <p:attrNameLst>
                                          <p:attrName>style.visibility</p:attrName>
                                        </p:attrNameLst>
                                      </p:cBhvr>
                                      <p:to>
                                        <p:strVal val="visible"/>
                                      </p:to>
                                    </p:set>
                                    <p:animEffect filter="wipe(up)" transition="in">
                                      <p:cBhvr>
                                        <p:cTn dur="1000" id="14"/>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5"/>
      <p:bldP grpId="0" spid="2"/>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5">
            <a:lum/>
          </a:blip>
          <a:stretch>
            <a:fillRect b="-3000" t="-3000"/>
          </a:stretch>
        </a:blipFill>
        <a:effectLst/>
      </p:bgPr>
    </p:bg>
    <p:spTree>
      <p:nvGrpSpPr>
        <p:cNvPr id="1" name=""/>
        <p:cNvGrpSpPr/>
        <p:nvPr/>
      </p:nvGrpSpPr>
      <p:grpSpPr>
        <a:xfrm>
          <a:off x="0" y="0"/>
          <a:ext cx="0" cy="0"/>
        </a:xfrm>
      </p:grpSpPr>
      <p:sp>
        <p:nvSpPr>
          <p:cNvPr id="43" name="Freeform 24"/>
          <p:cNvSpPr>
            <a:spLocks noEditPoints="1"/>
          </p:cNvSpPr>
          <p:nvPr/>
        </p:nvSpPr>
        <p:spPr bwMode="auto">
          <a:xfrm>
            <a:off x="59576153" y="119219662"/>
            <a:ext cx="20054886" cy="15592425"/>
          </a:xfrm>
          <a:custGeom>
            <a:gdLst>
              <a:gd fmla="*/ 1963 w 12633" name="T0"/>
              <a:gd fmla="*/ 0 h 9822" name="T1"/>
              <a:gd fmla="*/ 1963 w 12633" name="T2"/>
              <a:gd fmla="*/ 3996 h 9822" name="T3"/>
              <a:gd fmla="*/ 1951 w 12633" name="T4"/>
              <a:gd fmla="*/ 4367 h 9822" name="T5"/>
              <a:gd fmla="*/ 1926 w 12633" name="T6"/>
              <a:gd fmla="*/ 4701 h 9822" name="T7"/>
              <a:gd fmla="*/ 1877 w 12633" name="T8"/>
              <a:gd fmla="*/ 5022 h 9822" name="T9"/>
              <a:gd fmla="*/ 1828 w 12633" name="T10"/>
              <a:gd fmla="*/ 5332 h 9822" name="T11"/>
              <a:gd fmla="*/ 1741 w 12633" name="T12"/>
              <a:gd fmla="*/ 5604 h 9822" name="T13"/>
              <a:gd fmla="*/ 1655 w 12633" name="T14"/>
              <a:gd fmla="*/ 5864 h 9822" name="T15"/>
              <a:gd fmla="*/ 1605 w 12633" name="T16"/>
              <a:gd fmla="*/ 5987 h 9822" name="T17"/>
              <a:gd fmla="*/ 1544 w 12633" name="T18"/>
              <a:gd fmla="*/ 6099 h 9822" name="T19"/>
              <a:gd fmla="*/ 1482 w 12633" name="T20"/>
              <a:gd fmla="*/ 6210 h 9822" name="T21"/>
              <a:gd fmla="*/ 1420 w 12633" name="T22"/>
              <a:gd fmla="*/ 6309 h 9822" name="T23"/>
              <a:gd fmla="*/ 1284 w 12633" name="T24"/>
              <a:gd fmla="*/ 6507 h 9822" name="T25"/>
              <a:gd fmla="*/ 1136 w 12633" name="T26"/>
              <a:gd fmla="*/ 6692 h 9822" name="T27"/>
              <a:gd fmla="*/ 976 w 12633" name="T28"/>
              <a:gd fmla="*/ 6878 h 9822" name="T29"/>
              <a:gd fmla="*/ 803 w 12633" name="T30"/>
              <a:gd fmla="*/ 7039 h 9822" name="T31"/>
              <a:gd fmla="*/ 617 w 12633" name="T32"/>
              <a:gd fmla="*/ 7200 h 9822" name="T33"/>
              <a:gd fmla="*/ 420 w 12633" name="T34"/>
              <a:gd fmla="*/ 7336 h 9822" name="T35"/>
              <a:gd fmla="*/ 222 w 12633" name="T36"/>
              <a:gd fmla="*/ 7472 h 9822" name="T37"/>
              <a:gd fmla="*/ 0 w 12633" name="T38"/>
              <a:gd fmla="*/ 7595 h 9822" name="T39"/>
              <a:gd fmla="*/ 0 w 12633" name="T40"/>
              <a:gd fmla="*/ 9822 h 9822" name="T41"/>
              <a:gd fmla="*/ 284 w 12633" name="T42"/>
              <a:gd fmla="*/ 9723 h 9822" name="T43"/>
              <a:gd fmla="*/ 543 w 12633" name="T44"/>
              <a:gd fmla="*/ 9624 h 9822" name="T45"/>
              <a:gd fmla="*/ 803 w 12633" name="T46"/>
              <a:gd fmla="*/ 9525 h 9822" name="T47"/>
              <a:gd fmla="*/ 1062 w 12633" name="T48"/>
              <a:gd fmla="*/ 9414 h 9822" name="T49"/>
              <a:gd fmla="*/ 1297 w 12633" name="T50"/>
              <a:gd fmla="*/ 9290 h 9822" name="T51"/>
              <a:gd fmla="*/ 1531 w 12633" name="T52"/>
              <a:gd fmla="*/ 9166 h 9822" name="T53"/>
              <a:gd fmla="*/ 1766 w 12633" name="T54"/>
              <a:gd fmla="*/ 9043 h 9822" name="T55"/>
              <a:gd fmla="*/ 1976 w 12633" name="T56"/>
              <a:gd fmla="*/ 8907 h 9822" name="T57"/>
              <a:gd fmla="*/ 2186 w 12633" name="T58"/>
              <a:gd fmla="*/ 8758 h 9822" name="T59"/>
              <a:gd fmla="*/ 2383 w 12633" name="T60"/>
              <a:gd fmla="*/ 8610 h 9822" name="T61"/>
              <a:gd fmla="*/ 2569 w 12633" name="T62"/>
              <a:gd fmla="*/ 8449 h 9822" name="T63"/>
              <a:gd fmla="*/ 2754 w 12633" name="T64"/>
              <a:gd fmla="*/ 8288 h 9822" name="T65"/>
              <a:gd fmla="*/ 2914 w 12633" name="T66"/>
              <a:gd fmla="*/ 8115 h 9822" name="T67"/>
              <a:gd fmla="*/ 3075 w 12633" name="T68"/>
              <a:gd fmla="*/ 7942 h 9822" name="T69"/>
              <a:gd fmla="*/ 3235 w 12633" name="T70"/>
              <a:gd fmla="*/ 7756 h 9822" name="T71"/>
              <a:gd fmla="*/ 3371 w 12633" name="T72"/>
              <a:gd fmla="*/ 7571 h 9822" name="T73"/>
              <a:gd fmla="*/ 3507 w 12633" name="T74"/>
              <a:gd fmla="*/ 7373 h 9822" name="T75"/>
              <a:gd fmla="*/ 3631 w 12633" name="T76"/>
              <a:gd fmla="*/ 7175 h 9822" name="T77"/>
              <a:gd fmla="*/ 3754 w 12633" name="T78"/>
              <a:gd fmla="*/ 6952 h 9822" name="T79"/>
              <a:gd fmla="*/ 3853 w 12633" name="T80"/>
              <a:gd fmla="*/ 6742 h 9822" name="T81"/>
              <a:gd fmla="*/ 3952 w 12633" name="T82"/>
              <a:gd fmla="*/ 6507 h 9822" name="T83"/>
              <a:gd fmla="*/ 4051 w 12633" name="T84"/>
              <a:gd fmla="*/ 6272 h 9822" name="T85"/>
              <a:gd fmla="*/ 4137 w 12633" name="T86"/>
              <a:gd fmla="*/ 6024 h 9822" name="T87"/>
              <a:gd fmla="*/ 4199 w 12633" name="T88"/>
              <a:gd fmla="*/ 5777 h 9822" name="T89"/>
              <a:gd fmla="*/ 4273 w 12633" name="T90"/>
              <a:gd fmla="*/ 5517 h 9822" name="T91"/>
              <a:gd fmla="*/ 4322 w 12633" name="T92"/>
              <a:gd fmla="*/ 5245 h 9822" name="T93"/>
              <a:gd fmla="*/ 4372 w 12633" name="T94"/>
              <a:gd fmla="*/ 4973 h 9822" name="T95"/>
              <a:gd fmla="*/ 4409 w 12633" name="T96"/>
              <a:gd fmla="*/ 4688 h 9822" name="T97"/>
              <a:gd fmla="*/ 4446 w 12633" name="T98"/>
              <a:gd fmla="*/ 4392 h 9822" name="T99"/>
              <a:gd fmla="*/ 4470 w 12633" name="T100"/>
              <a:gd fmla="*/ 4095 h 9822" name="T101"/>
              <a:gd fmla="*/ 4483 w 12633" name="T102"/>
              <a:gd fmla="*/ 3785 h 9822" name="T103"/>
              <a:gd fmla="*/ 4483 w 12633" name="T104"/>
              <a:gd fmla="*/ 3476 h 9822" name="T105"/>
              <a:gd fmla="*/ 4483 w 12633" name="T106"/>
              <a:gd fmla="*/ 0 h 9822" name="T107"/>
              <a:gd fmla="*/ 1963 w 12633" name="T108"/>
              <a:gd fmla="*/ 0 h 9822" name="T109"/>
              <a:gd fmla="*/ 7681 w 12633" name="T110"/>
              <a:gd fmla="*/ 0 h 9822" name="T111"/>
              <a:gd fmla="*/ 7681 w 12633" name="T112"/>
              <a:gd fmla="*/ 9711 h 9822" name="T113"/>
              <a:gd fmla="*/ 11917 w 12633" name="T114"/>
              <a:gd fmla="*/ 9711 h 9822" name="T115"/>
              <a:gd fmla="*/ 12633 w 12633" name="T116"/>
              <a:gd fmla="*/ 8400 h 9822" name="T117"/>
              <a:gd fmla="*/ 10287 w 12633" name="T118"/>
              <a:gd fmla="*/ 8400 h 9822" name="T119"/>
              <a:gd fmla="*/ 10287 w 12633" name="T120"/>
              <a:gd fmla="*/ 0 h 9822" name="T121"/>
              <a:gd fmla="*/ 7681 w 12633" name="T122"/>
              <a:gd fmla="*/ 0 h 982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9822" w="12633">
                <a:moveTo>
                  <a:pt x="1963" y="0"/>
                </a:moveTo>
                <a:lnTo>
                  <a:pt x="1963" y="3996"/>
                </a:lnTo>
                <a:lnTo>
                  <a:pt x="1951" y="4367"/>
                </a:lnTo>
                <a:lnTo>
                  <a:pt x="1926" y="4701"/>
                </a:lnTo>
                <a:lnTo>
                  <a:pt x="1877" y="5022"/>
                </a:lnTo>
                <a:lnTo>
                  <a:pt x="1828" y="5332"/>
                </a:lnTo>
                <a:lnTo>
                  <a:pt x="1741" y="5604"/>
                </a:lnTo>
                <a:lnTo>
                  <a:pt x="1655" y="5864"/>
                </a:lnTo>
                <a:lnTo>
                  <a:pt x="1605" y="5987"/>
                </a:lnTo>
                <a:lnTo>
                  <a:pt x="1544" y="6099"/>
                </a:lnTo>
                <a:lnTo>
                  <a:pt x="1482" y="6210"/>
                </a:lnTo>
                <a:lnTo>
                  <a:pt x="1420" y="6309"/>
                </a:lnTo>
                <a:lnTo>
                  <a:pt x="1284" y="6507"/>
                </a:lnTo>
                <a:lnTo>
                  <a:pt x="1136" y="6692"/>
                </a:lnTo>
                <a:lnTo>
                  <a:pt x="976" y="6878"/>
                </a:lnTo>
                <a:lnTo>
                  <a:pt x="803" y="7039"/>
                </a:lnTo>
                <a:lnTo>
                  <a:pt x="617" y="7200"/>
                </a:lnTo>
                <a:lnTo>
                  <a:pt x="420" y="7336"/>
                </a:lnTo>
                <a:lnTo>
                  <a:pt x="222" y="7472"/>
                </a:lnTo>
                <a:lnTo>
                  <a:pt x="0" y="7595"/>
                </a:lnTo>
                <a:lnTo>
                  <a:pt x="0" y="9822"/>
                </a:lnTo>
                <a:lnTo>
                  <a:pt x="284" y="9723"/>
                </a:lnTo>
                <a:lnTo>
                  <a:pt x="543" y="9624"/>
                </a:lnTo>
                <a:lnTo>
                  <a:pt x="803" y="9525"/>
                </a:lnTo>
                <a:lnTo>
                  <a:pt x="1062" y="9414"/>
                </a:lnTo>
                <a:lnTo>
                  <a:pt x="1297" y="9290"/>
                </a:lnTo>
                <a:lnTo>
                  <a:pt x="1531" y="9166"/>
                </a:lnTo>
                <a:lnTo>
                  <a:pt x="1766" y="9043"/>
                </a:lnTo>
                <a:lnTo>
                  <a:pt x="1976" y="8907"/>
                </a:lnTo>
                <a:lnTo>
                  <a:pt x="2186" y="8758"/>
                </a:lnTo>
                <a:lnTo>
                  <a:pt x="2383" y="8610"/>
                </a:lnTo>
                <a:lnTo>
                  <a:pt x="2569" y="8449"/>
                </a:lnTo>
                <a:lnTo>
                  <a:pt x="2754" y="8288"/>
                </a:lnTo>
                <a:lnTo>
                  <a:pt x="2914" y="8115"/>
                </a:lnTo>
                <a:lnTo>
                  <a:pt x="3075" y="7942"/>
                </a:lnTo>
                <a:lnTo>
                  <a:pt x="3235" y="7756"/>
                </a:lnTo>
                <a:lnTo>
                  <a:pt x="3371" y="7571"/>
                </a:lnTo>
                <a:lnTo>
                  <a:pt x="3507" y="7373"/>
                </a:lnTo>
                <a:lnTo>
                  <a:pt x="3631" y="7175"/>
                </a:lnTo>
                <a:lnTo>
                  <a:pt x="3754" y="6952"/>
                </a:lnTo>
                <a:lnTo>
                  <a:pt x="3853" y="6742"/>
                </a:lnTo>
                <a:lnTo>
                  <a:pt x="3952" y="6507"/>
                </a:lnTo>
                <a:lnTo>
                  <a:pt x="4051" y="6272"/>
                </a:lnTo>
                <a:lnTo>
                  <a:pt x="4137" y="6024"/>
                </a:lnTo>
                <a:lnTo>
                  <a:pt x="4199" y="5777"/>
                </a:lnTo>
                <a:lnTo>
                  <a:pt x="4273" y="5517"/>
                </a:lnTo>
                <a:lnTo>
                  <a:pt x="4322" y="5245"/>
                </a:lnTo>
                <a:lnTo>
                  <a:pt x="4372" y="4973"/>
                </a:lnTo>
                <a:lnTo>
                  <a:pt x="4409" y="4688"/>
                </a:lnTo>
                <a:lnTo>
                  <a:pt x="4446" y="4392"/>
                </a:lnTo>
                <a:lnTo>
                  <a:pt x="4470" y="4095"/>
                </a:lnTo>
                <a:lnTo>
                  <a:pt x="4483" y="3785"/>
                </a:lnTo>
                <a:lnTo>
                  <a:pt x="4483" y="3476"/>
                </a:lnTo>
                <a:lnTo>
                  <a:pt x="4483" y="0"/>
                </a:lnTo>
                <a:lnTo>
                  <a:pt x="1963" y="0"/>
                </a:lnTo>
                <a:close/>
                <a:moveTo>
                  <a:pt x="7681" y="0"/>
                </a:moveTo>
                <a:lnTo>
                  <a:pt x="7681" y="9711"/>
                </a:lnTo>
                <a:lnTo>
                  <a:pt x="11917" y="9711"/>
                </a:lnTo>
                <a:lnTo>
                  <a:pt x="12633" y="8400"/>
                </a:lnTo>
                <a:lnTo>
                  <a:pt x="10287" y="8400"/>
                </a:lnTo>
                <a:lnTo>
                  <a:pt x="10287" y="0"/>
                </a:lnTo>
                <a:lnTo>
                  <a:pt x="7681" y="0"/>
                </a:lnTo>
                <a:close/>
              </a:path>
            </a:pathLst>
          </a:custGeom>
          <a:solidFill>
            <a:srgbClr val="2B5063"/>
          </a:solidFill>
          <a:ln w="0">
            <a:solidFill>
              <a:srgbClr val="2B5063"/>
            </a:solidFill>
            <a:prstDash val="solid"/>
            <a:round/>
          </a:ln>
        </p:spPr>
        <p:txBody>
          <a:bodyPr anchor="t" anchorCtr="0" bIns="45717" compatLnSpc="1" lIns="91434" numCol="1" rIns="91434" tIns="45717" vert="horz" wrap="square">
            <a:prstTxWarp prst="textNoShape">
              <a:avLst/>
            </a:prstTxWarp>
          </a:bodyPr>
          <a:lstStyle/>
          <a:p>
            <a:endParaRPr altLang="en-US" lang="zh-CN">
              <a:solidFill>
                <a:srgbClr val="294A5A"/>
              </a:solidFill>
            </a:endParaRPr>
          </a:p>
        </p:txBody>
      </p:sp>
      <p:sp>
        <p:nvSpPr>
          <p:cNvPr id="44" name="Freeform 25"/>
          <p:cNvSpPr>
            <a:spLocks noEditPoints="1"/>
          </p:cNvSpPr>
          <p:nvPr/>
        </p:nvSpPr>
        <p:spPr bwMode="auto">
          <a:xfrm>
            <a:off x="81102646" y="119043450"/>
            <a:ext cx="20918488" cy="15690852"/>
          </a:xfrm>
          <a:custGeom>
            <a:gdLst>
              <a:gd fmla="*/ 457 w 13177" name="T0"/>
              <a:gd fmla="*/ 8461 h 9884" name="T1"/>
              <a:gd fmla="*/ 5322 w 13177" name="T2"/>
              <a:gd fmla="*/ 8820 h 9884" name="T3"/>
              <a:gd fmla="*/ 0 w 13177" name="T4"/>
              <a:gd fmla="*/ 9884 h 9884" name="T5"/>
              <a:gd fmla="*/ 13177 w 13177" name="T6"/>
              <a:gd fmla="*/ 8820 h 9884" name="T7"/>
              <a:gd fmla="*/ 7965 w 13177" name="T8"/>
              <a:gd fmla="*/ 8461 h 9884" name="T9"/>
              <a:gd fmla="*/ 12744 w 13177" name="T10"/>
              <a:gd fmla="*/ 7422 h 9884" name="T11"/>
              <a:gd fmla="*/ 7965 w 13177" name="T12"/>
              <a:gd fmla="*/ 7026 h 9884" name="T13"/>
              <a:gd fmla="*/ 10028 w 13177" name="T14"/>
              <a:gd fmla="*/ 6135 h 9884" name="T15"/>
              <a:gd fmla="*/ 7965 w 13177" name="T16"/>
              <a:gd fmla="*/ 5665 h 9884" name="T17"/>
              <a:gd fmla="*/ 10028 w 13177" name="T18"/>
              <a:gd fmla="*/ 7026 h 9884" name="T19"/>
              <a:gd fmla="*/ 12670 w 13177" name="T20"/>
              <a:gd fmla="*/ 3414 h 9884" name="T21"/>
              <a:gd fmla="*/ 765 w 13177" name="T22"/>
              <a:gd fmla="*/ 7026 h 9884" name="T23"/>
              <a:gd fmla="*/ 5322 w 13177" name="T24"/>
              <a:gd fmla="*/ 7422 h 9884" name="T25"/>
              <a:gd fmla="*/ 8694 w 13177" name="T26"/>
              <a:gd fmla="*/ 1670 h 9884" name="T27"/>
              <a:gd fmla="*/ 4643 w 13177" name="T28"/>
              <a:gd fmla="*/ 2066 h 9884" name="T29"/>
              <a:gd fmla="*/ 1852 w 13177" name="T30"/>
              <a:gd fmla="*/ 1670 h 9884" name="T31"/>
              <a:gd fmla="*/ 49 w 13177" name="T32"/>
              <a:gd fmla="*/ 2066 h 9884" name="T33"/>
              <a:gd fmla="*/ 13140 w 13177" name="T34"/>
              <a:gd fmla="*/ 3130 h 9884" name="T35"/>
              <a:gd fmla="*/ 11176 w 13177" name="T36"/>
              <a:gd fmla="*/ 2066 h 9884" name="T37"/>
              <a:gd fmla="*/ 8694 w 13177" name="T38"/>
              <a:gd fmla="*/ 1670 h 9884" name="T39"/>
              <a:gd fmla="*/ 407 w 13177" name="T40"/>
              <a:gd fmla="*/ 1447 h 9884" name="T41"/>
              <a:gd fmla="*/ 12769 w 13177" name="T42"/>
              <a:gd fmla="*/ 396 h 9884" name="T43"/>
              <a:gd fmla="*/ 7916 w 13177" name="T44"/>
              <a:gd fmla="*/ 0 h 9884" name="T45"/>
              <a:gd fmla="*/ 5261 w 13177" name="T46"/>
              <a:gd fmla="*/ 396 h 9884" name="T47"/>
              <a:gd fmla="*/ 10028 w 13177" name="T48"/>
              <a:gd fmla="*/ 4305 h 9884" name="T49"/>
              <a:gd fmla="*/ 7965 w 13177" name="T50"/>
              <a:gd fmla="*/ 4787 h 9884" name="T51"/>
              <a:gd fmla="*/ 10028 w 13177" name="T52"/>
              <a:gd fmla="*/ 4305 h 9884" name="T53"/>
              <a:gd fmla="*/ 5322 w 13177" name="T54"/>
              <a:gd fmla="*/ 4305 h 9884" name="T55"/>
              <a:gd fmla="*/ 3408 w 13177" name="T56"/>
              <a:gd fmla="*/ 4787 h 9884" name="T57"/>
              <a:gd fmla="*/ 3408 w 13177" name="T58"/>
              <a:gd fmla="*/ 5665 h 9884" name="T59"/>
              <a:gd fmla="*/ 5322 w 13177" name="T60"/>
              <a:gd fmla="*/ 6135 h 9884" name="T61"/>
              <a:gd fmla="*/ 3408 w 13177" name="T62"/>
              <a:gd fmla="*/ 5665 h 988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9884" w="13177">
                <a:moveTo>
                  <a:pt x="457" y="7422"/>
                </a:moveTo>
                <a:lnTo>
                  <a:pt x="457" y="8461"/>
                </a:lnTo>
                <a:lnTo>
                  <a:pt x="5322" y="8461"/>
                </a:lnTo>
                <a:lnTo>
                  <a:pt x="5322" y="8820"/>
                </a:lnTo>
                <a:lnTo>
                  <a:pt x="0" y="8820"/>
                </a:lnTo>
                <a:lnTo>
                  <a:pt x="0" y="9884"/>
                </a:lnTo>
                <a:lnTo>
                  <a:pt x="13177" y="9884"/>
                </a:lnTo>
                <a:lnTo>
                  <a:pt x="13177" y="8820"/>
                </a:lnTo>
                <a:lnTo>
                  <a:pt x="7965" y="8820"/>
                </a:lnTo>
                <a:lnTo>
                  <a:pt x="7965" y="8461"/>
                </a:lnTo>
                <a:lnTo>
                  <a:pt x="12744" y="8461"/>
                </a:lnTo>
                <a:lnTo>
                  <a:pt x="12744" y="7422"/>
                </a:lnTo>
                <a:lnTo>
                  <a:pt x="7965" y="7422"/>
                </a:lnTo>
                <a:lnTo>
                  <a:pt x="7965" y="7026"/>
                </a:lnTo>
                <a:lnTo>
                  <a:pt x="9472" y="7026"/>
                </a:lnTo>
                <a:lnTo>
                  <a:pt x="10028" y="6135"/>
                </a:lnTo>
                <a:lnTo>
                  <a:pt x="7965" y="6135"/>
                </a:lnTo>
                <a:lnTo>
                  <a:pt x="7965" y="5665"/>
                </a:lnTo>
                <a:lnTo>
                  <a:pt x="10028" y="5665"/>
                </a:lnTo>
                <a:lnTo>
                  <a:pt x="10028" y="7026"/>
                </a:lnTo>
                <a:lnTo>
                  <a:pt x="12670" y="7026"/>
                </a:lnTo>
                <a:lnTo>
                  <a:pt x="12670" y="3414"/>
                </a:lnTo>
                <a:lnTo>
                  <a:pt x="765" y="3414"/>
                </a:lnTo>
                <a:lnTo>
                  <a:pt x="765" y="7026"/>
                </a:lnTo>
                <a:lnTo>
                  <a:pt x="5322" y="7026"/>
                </a:lnTo>
                <a:lnTo>
                  <a:pt x="5322" y="7422"/>
                </a:lnTo>
                <a:lnTo>
                  <a:pt x="457" y="7422"/>
                </a:lnTo>
                <a:close/>
                <a:moveTo>
                  <a:pt x="8694" y="1670"/>
                </a:moveTo>
                <a:lnTo>
                  <a:pt x="8533" y="2066"/>
                </a:lnTo>
                <a:lnTo>
                  <a:pt x="4643" y="2066"/>
                </a:lnTo>
                <a:lnTo>
                  <a:pt x="4495" y="1670"/>
                </a:lnTo>
                <a:lnTo>
                  <a:pt x="1852" y="1670"/>
                </a:lnTo>
                <a:lnTo>
                  <a:pt x="2000" y="2066"/>
                </a:lnTo>
                <a:lnTo>
                  <a:pt x="49" y="2066"/>
                </a:lnTo>
                <a:lnTo>
                  <a:pt x="49" y="3130"/>
                </a:lnTo>
                <a:lnTo>
                  <a:pt x="13140" y="3130"/>
                </a:lnTo>
                <a:lnTo>
                  <a:pt x="13140" y="2066"/>
                </a:lnTo>
                <a:lnTo>
                  <a:pt x="11176" y="2066"/>
                </a:lnTo>
                <a:lnTo>
                  <a:pt x="11337" y="1670"/>
                </a:lnTo>
                <a:lnTo>
                  <a:pt x="8694" y="1670"/>
                </a:lnTo>
                <a:close/>
                <a:moveTo>
                  <a:pt x="407" y="396"/>
                </a:moveTo>
                <a:lnTo>
                  <a:pt x="407" y="1447"/>
                </a:lnTo>
                <a:lnTo>
                  <a:pt x="12769" y="1447"/>
                </a:lnTo>
                <a:lnTo>
                  <a:pt x="12769" y="396"/>
                </a:lnTo>
                <a:lnTo>
                  <a:pt x="7916" y="396"/>
                </a:lnTo>
                <a:lnTo>
                  <a:pt x="7916" y="0"/>
                </a:lnTo>
                <a:lnTo>
                  <a:pt x="5261" y="0"/>
                </a:lnTo>
                <a:lnTo>
                  <a:pt x="5261" y="396"/>
                </a:lnTo>
                <a:lnTo>
                  <a:pt x="407" y="396"/>
                </a:lnTo>
                <a:close/>
                <a:moveTo>
                  <a:pt x="10028" y="4305"/>
                </a:moveTo>
                <a:lnTo>
                  <a:pt x="10028" y="4787"/>
                </a:lnTo>
                <a:lnTo>
                  <a:pt x="7965" y="4787"/>
                </a:lnTo>
                <a:lnTo>
                  <a:pt x="7965" y="4305"/>
                </a:lnTo>
                <a:lnTo>
                  <a:pt x="10028" y="4305"/>
                </a:lnTo>
                <a:close/>
                <a:moveTo>
                  <a:pt x="3408" y="4305"/>
                </a:moveTo>
                <a:lnTo>
                  <a:pt x="5322" y="4305"/>
                </a:lnTo>
                <a:lnTo>
                  <a:pt x="5322" y="4787"/>
                </a:lnTo>
                <a:lnTo>
                  <a:pt x="3408" y="4787"/>
                </a:lnTo>
                <a:lnTo>
                  <a:pt x="3408" y="4305"/>
                </a:lnTo>
                <a:close/>
                <a:moveTo>
                  <a:pt x="3408" y="5665"/>
                </a:moveTo>
                <a:lnTo>
                  <a:pt x="5322" y="5665"/>
                </a:lnTo>
                <a:lnTo>
                  <a:pt x="5322" y="6135"/>
                </a:lnTo>
                <a:lnTo>
                  <a:pt x="3408" y="6135"/>
                </a:lnTo>
                <a:lnTo>
                  <a:pt x="3408" y="5665"/>
                </a:lnTo>
                <a:close/>
              </a:path>
            </a:pathLst>
          </a:custGeom>
          <a:solidFill>
            <a:srgbClr val="2B5063"/>
          </a:solidFill>
          <a:ln w="0">
            <a:solidFill>
              <a:srgbClr val="2B5063"/>
            </a:solidFill>
            <a:prstDash val="solid"/>
            <a:round/>
          </a:ln>
        </p:spPr>
        <p:txBody>
          <a:bodyPr anchor="t" anchorCtr="0" bIns="45717" compatLnSpc="1" lIns="91434" numCol="1" rIns="91434" tIns="45717" vert="horz" wrap="square">
            <a:prstTxWarp prst="textNoShape">
              <a:avLst/>
            </a:prstTxWarp>
          </a:bodyPr>
          <a:lstStyle/>
          <a:p>
            <a:endParaRPr altLang="en-US" lang="zh-CN">
              <a:solidFill>
                <a:srgbClr val="294A5A"/>
              </a:solidFill>
            </a:endParaRPr>
          </a:p>
        </p:txBody>
      </p:sp>
      <p:sp>
        <p:nvSpPr>
          <p:cNvPr id="45" name="Freeform 26"/>
          <p:cNvSpPr>
            <a:spLocks noEditPoints="1"/>
          </p:cNvSpPr>
          <p:nvPr/>
        </p:nvSpPr>
        <p:spPr bwMode="auto">
          <a:xfrm>
            <a:off x="103079996" y="119083138"/>
            <a:ext cx="20820062" cy="15709900"/>
          </a:xfrm>
          <a:custGeom>
            <a:gdLst>
              <a:gd fmla="*/ 2420 w 13115" name="T0"/>
              <a:gd fmla="*/ 5752 h 9896" name="T1"/>
              <a:gd fmla="*/ 3816 w 13115" name="T2"/>
              <a:gd fmla="*/ 9846 h 9896" name="T3"/>
              <a:gd fmla="*/ 6038 w 13115" name="T4"/>
              <a:gd fmla="*/ 4428 h 9896" name="T5"/>
              <a:gd fmla="*/ 4359 w 13115" name="T6"/>
              <a:gd fmla="*/ 2387 h 9896" name="T7"/>
              <a:gd fmla="*/ 6113 w 13115" name="T8"/>
              <a:gd fmla="*/ 1150 h 9896" name="T9"/>
              <a:gd fmla="*/ 4359 w 13115" name="T10"/>
              <a:gd fmla="*/ 12 h 9896" name="T11"/>
              <a:gd fmla="*/ 1889 w 13115" name="T12"/>
              <a:gd fmla="*/ 1150 h 9896" name="T13"/>
              <a:gd fmla="*/ 0 w 13115" name="T14"/>
              <a:gd fmla="*/ 2387 h 9896" name="T15"/>
              <a:gd fmla="*/ 1889 w 13115" name="T16"/>
              <a:gd fmla="*/ 4428 h 9896" name="T17"/>
              <a:gd fmla="*/ 209 w 13115" name="T18"/>
              <a:gd fmla="*/ 9846 h 9896" name="T19"/>
              <a:gd fmla="*/ 3816 w 13115" name="T20"/>
              <a:gd fmla="*/ 8733 h 9896" name="T21"/>
              <a:gd fmla="*/ 9435 w 13115" name="T22"/>
              <a:gd fmla="*/ 1039 h 9896" name="T23"/>
              <a:gd fmla="*/ 7619 w 13115" name="T24"/>
              <a:gd fmla="*/ 0 h 9896" name="T25"/>
              <a:gd fmla="*/ 6471 w 13115" name="T26"/>
              <a:gd fmla="*/ 2362 h 9896" name="T27"/>
              <a:gd fmla="*/ 8718 w 13115" name="T28"/>
              <a:gd fmla="*/ 3105 h 9896" name="T29"/>
              <a:gd fmla="*/ 10682 w 13115" name="T30"/>
              <a:gd fmla="*/ 2263 h 9896" name="T31"/>
              <a:gd fmla="*/ 10534 w 13115" name="T32"/>
              <a:gd fmla="*/ 3006 h 9896" name="T33"/>
              <a:gd fmla="*/ 10336 w 13115" name="T34"/>
              <a:gd fmla="*/ 3711 h 9896" name="T35"/>
              <a:gd fmla="*/ 10077 w 13115" name="T36"/>
              <a:gd fmla="*/ 4366 h 9896" name="T37"/>
              <a:gd fmla="*/ 9780 w 13115" name="T38"/>
              <a:gd fmla="*/ 4985 h 9896" name="T39"/>
              <a:gd fmla="*/ 9583 w 13115" name="T40"/>
              <a:gd fmla="*/ 4614 h 9896" name="T41"/>
              <a:gd fmla="*/ 9422 w 13115" name="T42"/>
              <a:gd fmla="*/ 4243 h 9896" name="T43"/>
              <a:gd fmla="*/ 9262 w 13115" name="T44"/>
              <a:gd fmla="*/ 3847 h 9896" name="T45"/>
              <a:gd fmla="*/ 9126 w 13115" name="T46"/>
              <a:gd fmla="*/ 3426 h 9896" name="T47"/>
              <a:gd fmla="*/ 7100 w 13115" name="T48"/>
              <a:gd fmla="*/ 3649 h 9896" name="T49"/>
              <a:gd fmla="*/ 7224 w 13115" name="T50"/>
              <a:gd fmla="*/ 4094 h 9896" name="T51"/>
              <a:gd fmla="*/ 7372 w 13115" name="T52"/>
              <a:gd fmla="*/ 4515 h 9896" name="T53"/>
              <a:gd fmla="*/ 7545 w 13115" name="T54"/>
              <a:gd fmla="*/ 4935 h 9896" name="T55"/>
              <a:gd fmla="*/ 7743 w 13115" name="T56"/>
              <a:gd fmla="*/ 5331 h 9896" name="T57"/>
              <a:gd fmla="*/ 7953 w 13115" name="T58"/>
              <a:gd fmla="*/ 5715 h 9896" name="T59"/>
              <a:gd fmla="*/ 8298 w 13115" name="T60"/>
              <a:gd fmla="*/ 6271 h 9896" name="T61"/>
              <a:gd fmla="*/ 8335 w 13115" name="T62"/>
              <a:gd fmla="*/ 6828 h 9896" name="T63"/>
              <a:gd fmla="*/ 7866 w 13115" name="T64"/>
              <a:gd fmla="*/ 7236 h 9896" name="T65"/>
              <a:gd fmla="*/ 7360 w 13115" name="T66"/>
              <a:gd fmla="*/ 7620 h 9896" name="T67"/>
              <a:gd fmla="*/ 6829 w 13115" name="T68"/>
              <a:gd fmla="*/ 7966 h 9896" name="T69"/>
              <a:gd fmla="*/ 6545 w 13115" name="T70"/>
              <a:gd fmla="*/ 9896 h 9896" name="T71"/>
              <a:gd fmla="*/ 7434 w 13115" name="T72"/>
              <a:gd fmla="*/ 9475 h 9896" name="T73"/>
              <a:gd fmla="*/ 8274 w 13115" name="T74"/>
              <a:gd fmla="*/ 9017 h 9896" name="T75"/>
              <a:gd fmla="*/ 9052 w 13115" name="T76"/>
              <a:gd fmla="*/ 8486 h 9896" name="T77"/>
              <a:gd fmla="*/ 9780 w 13115" name="T78"/>
              <a:gd fmla="*/ 7892 h 9896" name="T79"/>
              <a:gd fmla="*/ 10497 w 13115" name="T80"/>
              <a:gd fmla="*/ 8486 h 9896" name="T81"/>
              <a:gd fmla="*/ 11287 w 13115" name="T82"/>
              <a:gd fmla="*/ 9017 h 9896" name="T83"/>
              <a:gd fmla="*/ 12127 w 13115" name="T84"/>
              <a:gd fmla="*/ 9475 h 9896" name="T85"/>
              <a:gd fmla="*/ 13004 w 13115" name="T86"/>
              <a:gd fmla="*/ 9896 h 9896" name="T87"/>
              <a:gd fmla="*/ 12720 w 13115" name="T88"/>
              <a:gd fmla="*/ 7966 h 9896" name="T89"/>
              <a:gd fmla="*/ 12189 w 13115" name="T90"/>
              <a:gd fmla="*/ 7620 h 9896" name="T91"/>
              <a:gd fmla="*/ 11682 w 13115" name="T92"/>
              <a:gd fmla="*/ 7236 h 9896" name="T93"/>
              <a:gd fmla="*/ 11213 w 13115" name="T94"/>
              <a:gd fmla="*/ 6828 h 9896" name="T95"/>
              <a:gd fmla="*/ 11163 w 13115" name="T96"/>
              <a:gd fmla="*/ 6383 h 9896" name="T97"/>
              <a:gd fmla="*/ 11485 w 13115" name="T98"/>
              <a:gd fmla="*/ 5913 h 9896" name="T99"/>
              <a:gd fmla="*/ 11769 w 13115" name="T100"/>
              <a:gd fmla="*/ 5418 h 9896" name="T101"/>
              <a:gd fmla="*/ 12016 w 13115" name="T102"/>
              <a:gd fmla="*/ 4898 h 9896" name="T103"/>
              <a:gd fmla="*/ 12238 w 13115" name="T104"/>
              <a:gd fmla="*/ 4354 h 9896" name="T105"/>
              <a:gd fmla="*/ 12411 w 13115" name="T106"/>
              <a:gd fmla="*/ 3785 h 9896" name="T107"/>
              <a:gd fmla="*/ 12559 w 13115" name="T108"/>
              <a:gd fmla="*/ 3191 h 9896" name="T109"/>
              <a:gd fmla="*/ 12658 w 13115" name="T110"/>
              <a:gd fmla="*/ 2585 h 9896" name="T111"/>
              <a:gd fmla="*/ 13115 w 13115" name="T112"/>
              <a:gd fmla="*/ 2263 h 9896" name="T113"/>
              <a:gd fmla="*/ 9435 w 13115" name="T114"/>
              <a:gd fmla="*/ 1039 h 9896"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9896" w="13115">
                <a:moveTo>
                  <a:pt x="2420" y="8733"/>
                </a:moveTo>
                <a:lnTo>
                  <a:pt x="2420" y="5752"/>
                </a:lnTo>
                <a:lnTo>
                  <a:pt x="3816" y="5752"/>
                </a:lnTo>
                <a:lnTo>
                  <a:pt x="3816" y="9846"/>
                </a:lnTo>
                <a:lnTo>
                  <a:pt x="6038" y="9846"/>
                </a:lnTo>
                <a:lnTo>
                  <a:pt x="6038" y="4428"/>
                </a:lnTo>
                <a:lnTo>
                  <a:pt x="4359" y="4428"/>
                </a:lnTo>
                <a:lnTo>
                  <a:pt x="4359" y="2387"/>
                </a:lnTo>
                <a:lnTo>
                  <a:pt x="6113" y="2387"/>
                </a:lnTo>
                <a:lnTo>
                  <a:pt x="6113" y="1150"/>
                </a:lnTo>
                <a:lnTo>
                  <a:pt x="4359" y="1150"/>
                </a:lnTo>
                <a:lnTo>
                  <a:pt x="4359" y="12"/>
                </a:lnTo>
                <a:lnTo>
                  <a:pt x="1889" y="12"/>
                </a:lnTo>
                <a:lnTo>
                  <a:pt x="1889" y="1150"/>
                </a:lnTo>
                <a:lnTo>
                  <a:pt x="0" y="1150"/>
                </a:lnTo>
                <a:lnTo>
                  <a:pt x="0" y="2387"/>
                </a:lnTo>
                <a:lnTo>
                  <a:pt x="1889" y="2387"/>
                </a:lnTo>
                <a:lnTo>
                  <a:pt x="1889" y="4428"/>
                </a:lnTo>
                <a:lnTo>
                  <a:pt x="209" y="4428"/>
                </a:lnTo>
                <a:lnTo>
                  <a:pt x="209" y="9846"/>
                </a:lnTo>
                <a:lnTo>
                  <a:pt x="3334" y="9846"/>
                </a:lnTo>
                <a:lnTo>
                  <a:pt x="3816" y="8733"/>
                </a:lnTo>
                <a:lnTo>
                  <a:pt x="2420" y="8733"/>
                </a:lnTo>
                <a:close/>
                <a:moveTo>
                  <a:pt x="9435" y="1039"/>
                </a:moveTo>
                <a:lnTo>
                  <a:pt x="9805" y="0"/>
                </a:lnTo>
                <a:lnTo>
                  <a:pt x="7619" y="0"/>
                </a:lnTo>
                <a:lnTo>
                  <a:pt x="6878" y="2362"/>
                </a:lnTo>
                <a:lnTo>
                  <a:pt x="6471" y="2362"/>
                </a:lnTo>
                <a:lnTo>
                  <a:pt x="6693" y="3105"/>
                </a:lnTo>
                <a:lnTo>
                  <a:pt x="8718" y="3105"/>
                </a:lnTo>
                <a:lnTo>
                  <a:pt x="9015" y="2263"/>
                </a:lnTo>
                <a:lnTo>
                  <a:pt x="10682" y="2263"/>
                </a:lnTo>
                <a:lnTo>
                  <a:pt x="10608" y="2634"/>
                </a:lnTo>
                <a:lnTo>
                  <a:pt x="10534" y="3006"/>
                </a:lnTo>
                <a:lnTo>
                  <a:pt x="10435" y="3364"/>
                </a:lnTo>
                <a:lnTo>
                  <a:pt x="10336" y="3711"/>
                </a:lnTo>
                <a:lnTo>
                  <a:pt x="10213" y="4045"/>
                </a:lnTo>
                <a:lnTo>
                  <a:pt x="10077" y="4366"/>
                </a:lnTo>
                <a:lnTo>
                  <a:pt x="9929" y="4676"/>
                </a:lnTo>
                <a:lnTo>
                  <a:pt x="9780" y="4985"/>
                </a:lnTo>
                <a:lnTo>
                  <a:pt x="9682" y="4799"/>
                </a:lnTo>
                <a:lnTo>
                  <a:pt x="9583" y="4614"/>
                </a:lnTo>
                <a:lnTo>
                  <a:pt x="9496" y="4428"/>
                </a:lnTo>
                <a:lnTo>
                  <a:pt x="9422" y="4243"/>
                </a:lnTo>
                <a:lnTo>
                  <a:pt x="9336" y="4045"/>
                </a:lnTo>
                <a:lnTo>
                  <a:pt x="9262" y="3847"/>
                </a:lnTo>
                <a:lnTo>
                  <a:pt x="9188" y="3636"/>
                </a:lnTo>
                <a:lnTo>
                  <a:pt x="9126" y="3426"/>
                </a:lnTo>
                <a:lnTo>
                  <a:pt x="7051" y="3426"/>
                </a:lnTo>
                <a:lnTo>
                  <a:pt x="7100" y="3649"/>
                </a:lnTo>
                <a:lnTo>
                  <a:pt x="7162" y="3871"/>
                </a:lnTo>
                <a:lnTo>
                  <a:pt x="7224" y="4094"/>
                </a:lnTo>
                <a:lnTo>
                  <a:pt x="7298" y="4304"/>
                </a:lnTo>
                <a:lnTo>
                  <a:pt x="7372" y="4515"/>
                </a:lnTo>
                <a:lnTo>
                  <a:pt x="7459" y="4725"/>
                </a:lnTo>
                <a:lnTo>
                  <a:pt x="7545" y="4935"/>
                </a:lnTo>
                <a:lnTo>
                  <a:pt x="7644" y="5133"/>
                </a:lnTo>
                <a:lnTo>
                  <a:pt x="7743" y="5331"/>
                </a:lnTo>
                <a:lnTo>
                  <a:pt x="7841" y="5529"/>
                </a:lnTo>
                <a:lnTo>
                  <a:pt x="7953" y="5715"/>
                </a:lnTo>
                <a:lnTo>
                  <a:pt x="8064" y="5900"/>
                </a:lnTo>
                <a:lnTo>
                  <a:pt x="8298" y="6271"/>
                </a:lnTo>
                <a:lnTo>
                  <a:pt x="8558" y="6618"/>
                </a:lnTo>
                <a:lnTo>
                  <a:pt x="8335" y="6828"/>
                </a:lnTo>
                <a:lnTo>
                  <a:pt x="8101" y="7038"/>
                </a:lnTo>
                <a:lnTo>
                  <a:pt x="7866" y="7236"/>
                </a:lnTo>
                <a:lnTo>
                  <a:pt x="7619" y="7434"/>
                </a:lnTo>
                <a:lnTo>
                  <a:pt x="7360" y="7620"/>
                </a:lnTo>
                <a:lnTo>
                  <a:pt x="7100" y="7793"/>
                </a:lnTo>
                <a:lnTo>
                  <a:pt x="6829" y="7966"/>
                </a:lnTo>
                <a:lnTo>
                  <a:pt x="6545" y="8139"/>
                </a:lnTo>
                <a:lnTo>
                  <a:pt x="6545" y="9896"/>
                </a:lnTo>
                <a:lnTo>
                  <a:pt x="6989" y="9698"/>
                </a:lnTo>
                <a:lnTo>
                  <a:pt x="7434" y="9475"/>
                </a:lnTo>
                <a:lnTo>
                  <a:pt x="7854" y="9252"/>
                </a:lnTo>
                <a:lnTo>
                  <a:pt x="8274" y="9017"/>
                </a:lnTo>
                <a:lnTo>
                  <a:pt x="8669" y="8758"/>
                </a:lnTo>
                <a:lnTo>
                  <a:pt x="9052" y="8486"/>
                </a:lnTo>
                <a:lnTo>
                  <a:pt x="9422" y="8201"/>
                </a:lnTo>
                <a:lnTo>
                  <a:pt x="9780" y="7892"/>
                </a:lnTo>
                <a:lnTo>
                  <a:pt x="10126" y="8201"/>
                </a:lnTo>
                <a:lnTo>
                  <a:pt x="10497" y="8486"/>
                </a:lnTo>
                <a:lnTo>
                  <a:pt x="10892" y="8758"/>
                </a:lnTo>
                <a:lnTo>
                  <a:pt x="11287" y="9017"/>
                </a:lnTo>
                <a:lnTo>
                  <a:pt x="11695" y="9252"/>
                </a:lnTo>
                <a:lnTo>
                  <a:pt x="12127" y="9475"/>
                </a:lnTo>
                <a:lnTo>
                  <a:pt x="12559" y="9698"/>
                </a:lnTo>
                <a:lnTo>
                  <a:pt x="13004" y="9896"/>
                </a:lnTo>
                <a:lnTo>
                  <a:pt x="13004" y="8139"/>
                </a:lnTo>
                <a:lnTo>
                  <a:pt x="12720" y="7966"/>
                </a:lnTo>
                <a:lnTo>
                  <a:pt x="12448" y="7793"/>
                </a:lnTo>
                <a:lnTo>
                  <a:pt x="12189" y="7620"/>
                </a:lnTo>
                <a:lnTo>
                  <a:pt x="11929" y="7434"/>
                </a:lnTo>
                <a:lnTo>
                  <a:pt x="11682" y="7236"/>
                </a:lnTo>
                <a:lnTo>
                  <a:pt x="11435" y="7038"/>
                </a:lnTo>
                <a:lnTo>
                  <a:pt x="11213" y="6828"/>
                </a:lnTo>
                <a:lnTo>
                  <a:pt x="10991" y="6618"/>
                </a:lnTo>
                <a:lnTo>
                  <a:pt x="11163" y="6383"/>
                </a:lnTo>
                <a:lnTo>
                  <a:pt x="11324" y="6148"/>
                </a:lnTo>
                <a:lnTo>
                  <a:pt x="11485" y="5913"/>
                </a:lnTo>
                <a:lnTo>
                  <a:pt x="11633" y="5665"/>
                </a:lnTo>
                <a:lnTo>
                  <a:pt x="11769" y="5418"/>
                </a:lnTo>
                <a:lnTo>
                  <a:pt x="11892" y="5158"/>
                </a:lnTo>
                <a:lnTo>
                  <a:pt x="12016" y="4898"/>
                </a:lnTo>
                <a:lnTo>
                  <a:pt x="12127" y="4626"/>
                </a:lnTo>
                <a:lnTo>
                  <a:pt x="12238" y="4354"/>
                </a:lnTo>
                <a:lnTo>
                  <a:pt x="12324" y="4069"/>
                </a:lnTo>
                <a:lnTo>
                  <a:pt x="12411" y="3785"/>
                </a:lnTo>
                <a:lnTo>
                  <a:pt x="12485" y="3488"/>
                </a:lnTo>
                <a:lnTo>
                  <a:pt x="12559" y="3191"/>
                </a:lnTo>
                <a:lnTo>
                  <a:pt x="12608" y="2894"/>
                </a:lnTo>
                <a:lnTo>
                  <a:pt x="12658" y="2585"/>
                </a:lnTo>
                <a:lnTo>
                  <a:pt x="12695" y="2263"/>
                </a:lnTo>
                <a:lnTo>
                  <a:pt x="13115" y="2263"/>
                </a:lnTo>
                <a:lnTo>
                  <a:pt x="13115" y="1039"/>
                </a:lnTo>
                <a:lnTo>
                  <a:pt x="9435" y="1039"/>
                </a:lnTo>
                <a:close/>
              </a:path>
            </a:pathLst>
          </a:custGeom>
          <a:solidFill>
            <a:srgbClr val="2B5063"/>
          </a:solidFill>
          <a:ln w="0">
            <a:solidFill>
              <a:srgbClr val="2B5063"/>
            </a:solidFill>
            <a:prstDash val="solid"/>
            <a:round/>
          </a:ln>
        </p:spPr>
        <p:txBody>
          <a:bodyPr anchor="t" anchorCtr="0" bIns="45717" compatLnSpc="1" lIns="91434" numCol="1" rIns="91434" tIns="45717" vert="horz" wrap="square">
            <a:prstTxWarp prst="textNoShape">
              <a:avLst/>
            </a:prstTxWarp>
          </a:bodyPr>
          <a:lstStyle/>
          <a:p>
            <a:endParaRPr altLang="en-US" lang="zh-CN">
              <a:solidFill>
                <a:srgbClr val="294A5A"/>
              </a:solidFill>
            </a:endParaRPr>
          </a:p>
        </p:txBody>
      </p:sp>
      <p:sp>
        <p:nvSpPr>
          <p:cNvPr id="46" name="Freeform 27"/>
          <p:cNvSpPr>
            <a:spLocks noEditPoints="1"/>
          </p:cNvSpPr>
          <p:nvPr/>
        </p:nvSpPr>
        <p:spPr bwMode="auto">
          <a:xfrm>
            <a:off x="125055759" y="119083138"/>
            <a:ext cx="20801012" cy="15651162"/>
          </a:xfrm>
          <a:custGeom>
            <a:gdLst>
              <a:gd fmla="*/ 7583 w 13103" name="T0"/>
              <a:gd fmla="*/ 2944 h 9859" name="T1"/>
              <a:gd fmla="*/ 10448 w 13103" name="T2"/>
              <a:gd fmla="*/ 4403 h 9859" name="T3"/>
              <a:gd fmla="*/ 12585 w 13103" name="T4"/>
              <a:gd fmla="*/ 2041 h 9859" name="T5"/>
              <a:gd fmla="*/ 7583 w 13103" name="T6"/>
              <a:gd fmla="*/ 1657 h 9859" name="T7"/>
              <a:gd fmla="*/ 13103 w 13103" name="T8"/>
              <a:gd fmla="*/ 593 h 9859" name="T9"/>
              <a:gd fmla="*/ 7583 w 13103" name="T10"/>
              <a:gd fmla="*/ 0 h 9859" name="T11"/>
              <a:gd fmla="*/ 5212 w 13103" name="T12"/>
              <a:gd fmla="*/ 593 h 9859" name="T13"/>
              <a:gd fmla="*/ 0 w 13103" name="T14"/>
              <a:gd fmla="*/ 1657 h 9859" name="T15"/>
              <a:gd fmla="*/ 5212 w 13103" name="T16"/>
              <a:gd fmla="*/ 2041 h 9859" name="T17"/>
              <a:gd fmla="*/ 482 w 13103" name="T18"/>
              <a:gd fmla="*/ 4403 h 9859" name="T19"/>
              <a:gd fmla="*/ 5212 w 13103" name="T20"/>
              <a:gd fmla="*/ 4836 h 9859" name="T21"/>
              <a:gd fmla="*/ 482 w 13103" name="T22"/>
              <a:gd fmla="*/ 5789 h 9859" name="T23"/>
              <a:gd fmla="*/ 5212 w 13103" name="T24"/>
              <a:gd fmla="*/ 6185 h 9859" name="T25"/>
              <a:gd fmla="*/ 50 w 13103" name="T26"/>
              <a:gd fmla="*/ 7187 h 9859" name="T27"/>
              <a:gd fmla="*/ 5212 w 13103" name="T28"/>
              <a:gd fmla="*/ 7583 h 9859" name="T29"/>
              <a:gd fmla="*/ 482 w 13103" name="T30"/>
              <a:gd fmla="*/ 8560 h 9859" name="T31"/>
              <a:gd fmla="*/ 5212 w 13103" name="T32"/>
              <a:gd fmla="*/ 8894 h 9859" name="T33"/>
              <a:gd fmla="*/ 4150 w 13103" name="T34"/>
              <a:gd fmla="*/ 9859 h 9859" name="T35"/>
              <a:gd fmla="*/ 7583 w 13103" name="T36"/>
              <a:gd fmla="*/ 8560 h 9859" name="T37"/>
              <a:gd fmla="*/ 10473 w 13103" name="T38"/>
              <a:gd fmla="*/ 7583 h 9859" name="T39"/>
              <a:gd fmla="*/ 7583 w 13103" name="T40"/>
              <a:gd fmla="*/ 7187 h 9859" name="T41"/>
              <a:gd fmla="*/ 10534 w 13103" name="T42"/>
              <a:gd fmla="*/ 8560 h 9859" name="T43"/>
              <a:gd fmla="*/ 12585 w 13103" name="T44"/>
              <a:gd fmla="*/ 7187 h 9859" name="T45"/>
              <a:gd fmla="*/ 13041 w 13103" name="T46"/>
              <a:gd fmla="*/ 6185 h 9859" name="T47"/>
              <a:gd fmla="*/ 12585 w 13103" name="T48"/>
              <a:gd fmla="*/ 4836 h 9859" name="T49"/>
              <a:gd fmla="*/ 7583 w 13103" name="T50"/>
              <a:gd fmla="*/ 4403 h 9859" name="T51"/>
              <a:gd fmla="*/ 10386 w 13103" name="T52"/>
              <a:gd fmla="*/ 3562 h 9859" name="T53"/>
              <a:gd fmla="*/ 2631 w 13103" name="T54"/>
              <a:gd fmla="*/ 2944 h 9859" name="T55"/>
              <a:gd fmla="*/ 5212 w 13103" name="T56"/>
              <a:gd fmla="*/ 3562 h 9859" name="T57"/>
              <a:gd fmla="*/ 2631 w 13103" name="T58"/>
              <a:gd fmla="*/ 2944 h 9859" name="T59"/>
              <a:gd fmla="*/ 7583 w 13103" name="T60"/>
              <a:gd fmla="*/ 6185 h 9859" name="T61"/>
              <a:gd fmla="*/ 10534 w 13103" name="T62"/>
              <a:gd fmla="*/ 5789 h 9859"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9859" w="13103">
                <a:moveTo>
                  <a:pt x="7583" y="3562"/>
                </a:moveTo>
                <a:lnTo>
                  <a:pt x="7583" y="2944"/>
                </a:lnTo>
                <a:lnTo>
                  <a:pt x="10448" y="2944"/>
                </a:lnTo>
                <a:lnTo>
                  <a:pt x="10448" y="4403"/>
                </a:lnTo>
                <a:lnTo>
                  <a:pt x="12585" y="4403"/>
                </a:lnTo>
                <a:lnTo>
                  <a:pt x="12585" y="2041"/>
                </a:lnTo>
                <a:lnTo>
                  <a:pt x="7583" y="2041"/>
                </a:lnTo>
                <a:lnTo>
                  <a:pt x="7583" y="1657"/>
                </a:lnTo>
                <a:lnTo>
                  <a:pt x="13103" y="1657"/>
                </a:lnTo>
                <a:lnTo>
                  <a:pt x="13103" y="593"/>
                </a:lnTo>
                <a:lnTo>
                  <a:pt x="7583" y="593"/>
                </a:lnTo>
                <a:lnTo>
                  <a:pt x="7583" y="0"/>
                </a:lnTo>
                <a:lnTo>
                  <a:pt x="5212" y="0"/>
                </a:lnTo>
                <a:lnTo>
                  <a:pt x="5212" y="593"/>
                </a:lnTo>
                <a:lnTo>
                  <a:pt x="0" y="593"/>
                </a:lnTo>
                <a:lnTo>
                  <a:pt x="0" y="1657"/>
                </a:lnTo>
                <a:lnTo>
                  <a:pt x="5212" y="1657"/>
                </a:lnTo>
                <a:lnTo>
                  <a:pt x="5212" y="2041"/>
                </a:lnTo>
                <a:lnTo>
                  <a:pt x="482" y="2041"/>
                </a:lnTo>
                <a:lnTo>
                  <a:pt x="482" y="4403"/>
                </a:lnTo>
                <a:lnTo>
                  <a:pt x="5212" y="4403"/>
                </a:lnTo>
                <a:lnTo>
                  <a:pt x="5212" y="4836"/>
                </a:lnTo>
                <a:lnTo>
                  <a:pt x="482" y="4836"/>
                </a:lnTo>
                <a:lnTo>
                  <a:pt x="482" y="5789"/>
                </a:lnTo>
                <a:lnTo>
                  <a:pt x="5212" y="5789"/>
                </a:lnTo>
                <a:lnTo>
                  <a:pt x="5212" y="6185"/>
                </a:lnTo>
                <a:lnTo>
                  <a:pt x="50" y="6185"/>
                </a:lnTo>
                <a:lnTo>
                  <a:pt x="50" y="7187"/>
                </a:lnTo>
                <a:lnTo>
                  <a:pt x="5212" y="7187"/>
                </a:lnTo>
                <a:lnTo>
                  <a:pt x="5212" y="7583"/>
                </a:lnTo>
                <a:lnTo>
                  <a:pt x="482" y="7583"/>
                </a:lnTo>
                <a:lnTo>
                  <a:pt x="482" y="8560"/>
                </a:lnTo>
                <a:lnTo>
                  <a:pt x="5212" y="8560"/>
                </a:lnTo>
                <a:lnTo>
                  <a:pt x="5212" y="8894"/>
                </a:lnTo>
                <a:lnTo>
                  <a:pt x="3508" y="8894"/>
                </a:lnTo>
                <a:lnTo>
                  <a:pt x="4150" y="9859"/>
                </a:lnTo>
                <a:lnTo>
                  <a:pt x="7583" y="9859"/>
                </a:lnTo>
                <a:lnTo>
                  <a:pt x="7583" y="8560"/>
                </a:lnTo>
                <a:lnTo>
                  <a:pt x="9880" y="8560"/>
                </a:lnTo>
                <a:lnTo>
                  <a:pt x="10473" y="7583"/>
                </a:lnTo>
                <a:lnTo>
                  <a:pt x="7583" y="7583"/>
                </a:lnTo>
                <a:lnTo>
                  <a:pt x="7583" y="7187"/>
                </a:lnTo>
                <a:lnTo>
                  <a:pt x="10534" y="7187"/>
                </a:lnTo>
                <a:lnTo>
                  <a:pt x="10534" y="8560"/>
                </a:lnTo>
                <a:lnTo>
                  <a:pt x="12585" y="8560"/>
                </a:lnTo>
                <a:lnTo>
                  <a:pt x="12585" y="7187"/>
                </a:lnTo>
                <a:lnTo>
                  <a:pt x="13041" y="7187"/>
                </a:lnTo>
                <a:lnTo>
                  <a:pt x="13041" y="6185"/>
                </a:lnTo>
                <a:lnTo>
                  <a:pt x="12585" y="6185"/>
                </a:lnTo>
                <a:lnTo>
                  <a:pt x="12585" y="4836"/>
                </a:lnTo>
                <a:lnTo>
                  <a:pt x="7583" y="4836"/>
                </a:lnTo>
                <a:lnTo>
                  <a:pt x="7583" y="4403"/>
                </a:lnTo>
                <a:lnTo>
                  <a:pt x="9806" y="4403"/>
                </a:lnTo>
                <a:lnTo>
                  <a:pt x="10386" y="3562"/>
                </a:lnTo>
                <a:lnTo>
                  <a:pt x="7583" y="3562"/>
                </a:lnTo>
                <a:close/>
                <a:moveTo>
                  <a:pt x="2631" y="2944"/>
                </a:moveTo>
                <a:lnTo>
                  <a:pt x="5212" y="2944"/>
                </a:lnTo>
                <a:lnTo>
                  <a:pt x="5212" y="3562"/>
                </a:lnTo>
                <a:lnTo>
                  <a:pt x="2631" y="3562"/>
                </a:lnTo>
                <a:lnTo>
                  <a:pt x="2631" y="2944"/>
                </a:lnTo>
                <a:close/>
                <a:moveTo>
                  <a:pt x="10534" y="6185"/>
                </a:moveTo>
                <a:lnTo>
                  <a:pt x="7583" y="6185"/>
                </a:lnTo>
                <a:lnTo>
                  <a:pt x="7583" y="5789"/>
                </a:lnTo>
                <a:lnTo>
                  <a:pt x="10534" y="5789"/>
                </a:lnTo>
                <a:lnTo>
                  <a:pt x="10534" y="6185"/>
                </a:lnTo>
                <a:close/>
              </a:path>
            </a:pathLst>
          </a:custGeom>
          <a:solidFill>
            <a:srgbClr val="2B5063"/>
          </a:solidFill>
          <a:ln w="0">
            <a:solidFill>
              <a:srgbClr val="2B5063"/>
            </a:solidFill>
            <a:prstDash val="solid"/>
            <a:round/>
          </a:ln>
        </p:spPr>
        <p:txBody>
          <a:bodyPr anchor="t" anchorCtr="0" bIns="45717" compatLnSpc="1" lIns="91434" numCol="1" rIns="91434" tIns="45717" vert="horz" wrap="square">
            <a:prstTxWarp prst="textNoShape">
              <a:avLst/>
            </a:prstTxWarp>
          </a:bodyPr>
          <a:lstStyle/>
          <a:p>
            <a:endParaRPr altLang="en-US" lang="zh-CN">
              <a:solidFill>
                <a:srgbClr val="294A5A"/>
              </a:solidFill>
            </a:endParaRPr>
          </a:p>
        </p:txBody>
      </p:sp>
      <p:sp>
        <p:nvSpPr>
          <p:cNvPr id="47" name="Freeform 28"/>
          <p:cNvSpPr>
            <a:spLocks noEditPoints="1"/>
          </p:cNvSpPr>
          <p:nvPr/>
        </p:nvSpPr>
        <p:spPr bwMode="auto">
          <a:xfrm>
            <a:off x="147014059" y="119141875"/>
            <a:ext cx="20742273" cy="15630525"/>
          </a:xfrm>
          <a:custGeom>
            <a:gdLst>
              <a:gd fmla="*/ 4544 w 13066" name="T0"/>
              <a:gd fmla="*/ 6840 h 9846" name="T1"/>
              <a:gd fmla="*/ 5952 w 13066" name="T2"/>
              <a:gd fmla="*/ 6939 h 9846" name="T3"/>
              <a:gd fmla="*/ 5866 w 13066" name="T4"/>
              <a:gd fmla="*/ 7125 h 9846" name="T5"/>
              <a:gd fmla="*/ 5767 w 13066" name="T6"/>
              <a:gd fmla="*/ 7298 h 9846" name="T7"/>
              <a:gd fmla="*/ 5644 w 13066" name="T8"/>
              <a:gd fmla="*/ 7447 h 9846" name="T9"/>
              <a:gd fmla="*/ 5495 w 13066" name="T10"/>
              <a:gd fmla="*/ 7595 h 9846" name="T11"/>
              <a:gd fmla="*/ 5335 w 13066" name="T12"/>
              <a:gd fmla="*/ 7731 h 9846" name="T13"/>
              <a:gd fmla="*/ 5137 w 13066" name="T14"/>
              <a:gd fmla="*/ 7842 h 9846" name="T15"/>
              <a:gd fmla="*/ 4903 w 13066" name="T16"/>
              <a:gd fmla="*/ 7954 h 9846" name="T17"/>
              <a:gd fmla="*/ 4779 w 13066" name="T18"/>
              <a:gd fmla="*/ 9846 h 9846" name="T19"/>
              <a:gd fmla="*/ 5471 w 13066" name="T20"/>
              <a:gd fmla="*/ 9673 h 9846" name="T21"/>
              <a:gd fmla="*/ 6076 w 13066" name="T22"/>
              <a:gd fmla="*/ 9451 h 9846" name="T23"/>
              <a:gd fmla="*/ 6619 w 13066" name="T24"/>
              <a:gd fmla="*/ 9178 h 9846" name="T25"/>
              <a:gd fmla="*/ 7088 w 13066" name="T26"/>
              <a:gd fmla="*/ 8832 h 9846" name="T27"/>
              <a:gd fmla="*/ 7484 w 13066" name="T28"/>
              <a:gd fmla="*/ 8436 h 9846" name="T29"/>
              <a:gd fmla="*/ 7805 w 13066" name="T30"/>
              <a:gd fmla="*/ 7966 h 9846" name="T31"/>
              <a:gd fmla="*/ 8052 w 13066" name="T32"/>
              <a:gd fmla="*/ 7434 h 9846" name="T33"/>
              <a:gd fmla="*/ 8225 w 13066" name="T34"/>
              <a:gd fmla="*/ 6840 h 9846" name="T35"/>
              <a:gd fmla="*/ 9830 w 13066" name="T36"/>
              <a:gd fmla="*/ 9834 h 9846" name="T37"/>
              <a:gd fmla="*/ 12053 w 13066" name="T38"/>
              <a:gd fmla="*/ 6840 h 9846" name="T39"/>
              <a:gd fmla="*/ 13066 w 13066" name="T40"/>
              <a:gd fmla="*/ 5653 h 9846" name="T41"/>
              <a:gd fmla="*/ 12053 w 13066" name="T42"/>
              <a:gd fmla="*/ 2894 h 9846" name="T43"/>
              <a:gd fmla="*/ 12979 w 13066" name="T44"/>
              <a:gd fmla="*/ 1694 h 9846" name="T45"/>
              <a:gd fmla="*/ 12053 w 13066" name="T46"/>
              <a:gd fmla="*/ 123 h 9846" name="T47"/>
              <a:gd fmla="*/ 9830 w 13066" name="T48"/>
              <a:gd fmla="*/ 1694 h 9846" name="T49"/>
              <a:gd fmla="*/ 8336 w 13066" name="T50"/>
              <a:gd fmla="*/ 123 h 9846" name="T51"/>
              <a:gd fmla="*/ 6113 w 13066" name="T52"/>
              <a:gd fmla="*/ 1694 h 9846" name="T53"/>
              <a:gd fmla="*/ 4631 w 13066" name="T54"/>
              <a:gd fmla="*/ 2894 h 9846" name="T55"/>
              <a:gd fmla="*/ 6113 w 13066" name="T56"/>
              <a:gd fmla="*/ 5653 h 9846" name="T57"/>
              <a:gd fmla="*/ 3865 w 13066" name="T58"/>
              <a:gd fmla="*/ 9834 h 9846" name="T59"/>
              <a:gd fmla="*/ 3433 w 13066" name="T60"/>
              <a:gd fmla="*/ 8572 h 9846" name="T61"/>
              <a:gd fmla="*/ 0 w 13066" name="T62"/>
              <a:gd fmla="*/ 2684 h 9846" name="T63"/>
              <a:gd fmla="*/ 1037 w 13066" name="T64"/>
              <a:gd fmla="*/ 3995 h 9846" name="T65"/>
              <a:gd fmla="*/ 3865 w 13066" name="T66"/>
              <a:gd fmla="*/ 9834 h 9846" name="T67"/>
              <a:gd fmla="*/ 3532 w 13066" name="T68"/>
              <a:gd fmla="*/ 1224 h 9846" name="T69"/>
              <a:gd fmla="*/ 2581 w 13066" name="T70"/>
              <a:gd fmla="*/ 0 h 9846" name="T71"/>
              <a:gd fmla="*/ 827 w 13066" name="T72"/>
              <a:gd fmla="*/ 2325 h 9846" name="T73"/>
              <a:gd fmla="*/ 8336 w 13066" name="T74"/>
              <a:gd fmla="*/ 2894 h 9846" name="T75"/>
              <a:gd fmla="*/ 9830 w 13066" name="T76"/>
              <a:gd fmla="*/ 5653 h 9846" name="T77"/>
              <a:gd fmla="*/ 8336 w 13066" name="T78"/>
              <a:gd fmla="*/ 2894 h 984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9846" w="13066">
                <a:moveTo>
                  <a:pt x="4544" y="5653"/>
                </a:moveTo>
                <a:lnTo>
                  <a:pt x="4544" y="6840"/>
                </a:lnTo>
                <a:lnTo>
                  <a:pt x="5989" y="6840"/>
                </a:lnTo>
                <a:lnTo>
                  <a:pt x="5952" y="6939"/>
                </a:lnTo>
                <a:lnTo>
                  <a:pt x="5915" y="7038"/>
                </a:lnTo>
                <a:lnTo>
                  <a:pt x="5866" y="7125"/>
                </a:lnTo>
                <a:lnTo>
                  <a:pt x="5816" y="7212"/>
                </a:lnTo>
                <a:lnTo>
                  <a:pt x="5767" y="7298"/>
                </a:lnTo>
                <a:lnTo>
                  <a:pt x="5705" y="7372"/>
                </a:lnTo>
                <a:lnTo>
                  <a:pt x="5644" y="7447"/>
                </a:lnTo>
                <a:lnTo>
                  <a:pt x="5569" y="7521"/>
                </a:lnTo>
                <a:lnTo>
                  <a:pt x="5495" y="7595"/>
                </a:lnTo>
                <a:lnTo>
                  <a:pt x="5421" y="7657"/>
                </a:lnTo>
                <a:lnTo>
                  <a:pt x="5335" y="7731"/>
                </a:lnTo>
                <a:lnTo>
                  <a:pt x="5236" y="7793"/>
                </a:lnTo>
                <a:lnTo>
                  <a:pt x="5137" y="7842"/>
                </a:lnTo>
                <a:lnTo>
                  <a:pt x="5026" y="7904"/>
                </a:lnTo>
                <a:lnTo>
                  <a:pt x="4903" y="7954"/>
                </a:lnTo>
                <a:lnTo>
                  <a:pt x="4779" y="8003"/>
                </a:lnTo>
                <a:lnTo>
                  <a:pt x="4779" y="9846"/>
                </a:lnTo>
                <a:lnTo>
                  <a:pt x="5137" y="9772"/>
                </a:lnTo>
                <a:lnTo>
                  <a:pt x="5471" y="9673"/>
                </a:lnTo>
                <a:lnTo>
                  <a:pt x="5779" y="9574"/>
                </a:lnTo>
                <a:lnTo>
                  <a:pt x="6076" y="9451"/>
                </a:lnTo>
                <a:lnTo>
                  <a:pt x="6360" y="9327"/>
                </a:lnTo>
                <a:lnTo>
                  <a:pt x="6619" y="9178"/>
                </a:lnTo>
                <a:lnTo>
                  <a:pt x="6866" y="9005"/>
                </a:lnTo>
                <a:lnTo>
                  <a:pt x="7088" y="8832"/>
                </a:lnTo>
                <a:lnTo>
                  <a:pt x="7298" y="8634"/>
                </a:lnTo>
                <a:lnTo>
                  <a:pt x="7484" y="8436"/>
                </a:lnTo>
                <a:lnTo>
                  <a:pt x="7657" y="8201"/>
                </a:lnTo>
                <a:lnTo>
                  <a:pt x="7805" y="7966"/>
                </a:lnTo>
                <a:lnTo>
                  <a:pt x="7941" y="7706"/>
                </a:lnTo>
                <a:lnTo>
                  <a:pt x="8052" y="7434"/>
                </a:lnTo>
                <a:lnTo>
                  <a:pt x="8151" y="7150"/>
                </a:lnTo>
                <a:lnTo>
                  <a:pt x="8225" y="6840"/>
                </a:lnTo>
                <a:lnTo>
                  <a:pt x="9830" y="6840"/>
                </a:lnTo>
                <a:lnTo>
                  <a:pt x="9830" y="9834"/>
                </a:lnTo>
                <a:lnTo>
                  <a:pt x="12053" y="9834"/>
                </a:lnTo>
                <a:lnTo>
                  <a:pt x="12053" y="6840"/>
                </a:lnTo>
                <a:lnTo>
                  <a:pt x="13066" y="6840"/>
                </a:lnTo>
                <a:lnTo>
                  <a:pt x="13066" y="5653"/>
                </a:lnTo>
                <a:lnTo>
                  <a:pt x="12053" y="5653"/>
                </a:lnTo>
                <a:lnTo>
                  <a:pt x="12053" y="2894"/>
                </a:lnTo>
                <a:lnTo>
                  <a:pt x="12979" y="2894"/>
                </a:lnTo>
                <a:lnTo>
                  <a:pt x="12979" y="1694"/>
                </a:lnTo>
                <a:lnTo>
                  <a:pt x="12053" y="1694"/>
                </a:lnTo>
                <a:lnTo>
                  <a:pt x="12053" y="123"/>
                </a:lnTo>
                <a:lnTo>
                  <a:pt x="9830" y="123"/>
                </a:lnTo>
                <a:lnTo>
                  <a:pt x="9830" y="1694"/>
                </a:lnTo>
                <a:lnTo>
                  <a:pt x="8336" y="1694"/>
                </a:lnTo>
                <a:lnTo>
                  <a:pt x="8336" y="123"/>
                </a:lnTo>
                <a:lnTo>
                  <a:pt x="6113" y="123"/>
                </a:lnTo>
                <a:lnTo>
                  <a:pt x="6113" y="1694"/>
                </a:lnTo>
                <a:lnTo>
                  <a:pt x="4631" y="1694"/>
                </a:lnTo>
                <a:lnTo>
                  <a:pt x="4631" y="2894"/>
                </a:lnTo>
                <a:lnTo>
                  <a:pt x="6113" y="2894"/>
                </a:lnTo>
                <a:lnTo>
                  <a:pt x="6113" y="5653"/>
                </a:lnTo>
                <a:lnTo>
                  <a:pt x="4544" y="5653"/>
                </a:lnTo>
                <a:close/>
                <a:moveTo>
                  <a:pt x="3865" y="9834"/>
                </a:moveTo>
                <a:lnTo>
                  <a:pt x="4260" y="8572"/>
                </a:lnTo>
                <a:lnTo>
                  <a:pt x="3433" y="8572"/>
                </a:lnTo>
                <a:lnTo>
                  <a:pt x="3433" y="2684"/>
                </a:lnTo>
                <a:lnTo>
                  <a:pt x="0" y="2684"/>
                </a:lnTo>
                <a:lnTo>
                  <a:pt x="0" y="3995"/>
                </a:lnTo>
                <a:lnTo>
                  <a:pt x="1037" y="3995"/>
                </a:lnTo>
                <a:lnTo>
                  <a:pt x="1037" y="9834"/>
                </a:lnTo>
                <a:lnTo>
                  <a:pt x="3865" y="9834"/>
                </a:lnTo>
                <a:close/>
                <a:moveTo>
                  <a:pt x="3309" y="2325"/>
                </a:moveTo>
                <a:lnTo>
                  <a:pt x="3532" y="1224"/>
                </a:lnTo>
                <a:lnTo>
                  <a:pt x="2890" y="1224"/>
                </a:lnTo>
                <a:lnTo>
                  <a:pt x="2581" y="0"/>
                </a:lnTo>
                <a:lnTo>
                  <a:pt x="259" y="0"/>
                </a:lnTo>
                <a:lnTo>
                  <a:pt x="827" y="2325"/>
                </a:lnTo>
                <a:lnTo>
                  <a:pt x="3309" y="2325"/>
                </a:lnTo>
                <a:close/>
                <a:moveTo>
                  <a:pt x="8336" y="2894"/>
                </a:moveTo>
                <a:lnTo>
                  <a:pt x="9830" y="2894"/>
                </a:lnTo>
                <a:lnTo>
                  <a:pt x="9830" y="5653"/>
                </a:lnTo>
                <a:lnTo>
                  <a:pt x="8336" y="5653"/>
                </a:lnTo>
                <a:lnTo>
                  <a:pt x="8336" y="2894"/>
                </a:lnTo>
                <a:close/>
              </a:path>
            </a:pathLst>
          </a:custGeom>
          <a:solidFill>
            <a:srgbClr val="2B5063"/>
          </a:solidFill>
          <a:ln w="0">
            <a:solidFill>
              <a:srgbClr val="2B5063"/>
            </a:solidFill>
            <a:prstDash val="solid"/>
            <a:round/>
          </a:ln>
        </p:spPr>
        <p:txBody>
          <a:bodyPr anchor="t" anchorCtr="0" bIns="45717" compatLnSpc="1" lIns="91434" numCol="1" rIns="91434" tIns="45717" vert="horz" wrap="square">
            <a:prstTxWarp prst="textNoShape">
              <a:avLst/>
            </a:prstTxWarp>
          </a:bodyPr>
          <a:lstStyle/>
          <a:p>
            <a:endParaRPr altLang="en-US" lang="zh-CN">
              <a:solidFill>
                <a:srgbClr val="294A5A"/>
              </a:solidFill>
            </a:endParaRPr>
          </a:p>
        </p:txBody>
      </p:sp>
      <p:sp>
        <p:nvSpPr>
          <p:cNvPr id="48" name="Freeform 29"/>
          <p:cNvSpPr>
            <a:spLocks noEditPoints="1"/>
          </p:cNvSpPr>
          <p:nvPr/>
        </p:nvSpPr>
        <p:spPr bwMode="auto">
          <a:xfrm>
            <a:off x="168970771" y="119102188"/>
            <a:ext cx="20761323" cy="15454312"/>
          </a:xfrm>
          <a:custGeom>
            <a:gdLst>
              <a:gd fmla="*/ 6928 w 13078" name="T0"/>
              <a:gd fmla="*/ 0 h 9735" name="T1"/>
              <a:gd fmla="*/ 6928 w 13078" name="T2"/>
              <a:gd fmla="*/ 1472 h 9735" name="T3"/>
              <a:gd fmla="*/ 3508 w 13078" name="T4"/>
              <a:gd fmla="*/ 1472 h 9735" name="T5"/>
              <a:gd fmla="*/ 3508 w 13078" name="T6"/>
              <a:gd fmla="*/ 2660 h 9735" name="T7"/>
              <a:gd fmla="*/ 6928 w 13078" name="T8"/>
              <a:gd fmla="*/ 2660 h 9735" name="T9"/>
              <a:gd fmla="*/ 6928 w 13078" name="T10"/>
              <a:gd fmla="*/ 8214 h 9735" name="T11"/>
              <a:gd fmla="*/ 9312 w 13078" name="T12"/>
              <a:gd fmla="*/ 8214 h 9735" name="T13"/>
              <a:gd fmla="*/ 9312 w 13078" name="T14"/>
              <a:gd fmla="*/ 2660 h 9735" name="T15"/>
              <a:gd fmla="*/ 12733 w 13078" name="T16"/>
              <a:gd fmla="*/ 2660 h 9735" name="T17"/>
              <a:gd fmla="*/ 12733 w 13078" name="T18"/>
              <a:gd fmla="*/ 1472 h 9735" name="T19"/>
              <a:gd fmla="*/ 9312 w 13078" name="T20"/>
              <a:gd fmla="*/ 1472 h 9735" name="T21"/>
              <a:gd fmla="*/ 9312 w 13078" name="T22"/>
              <a:gd fmla="*/ 0 h 9735" name="T23"/>
              <a:gd fmla="*/ 6928 w 13078" name="T24"/>
              <a:gd fmla="*/ 0 h 9735" name="T25"/>
              <a:gd fmla="*/ 3014 w 13078" name="T26"/>
              <a:gd fmla="*/ 9735 h 9735" name="T27"/>
              <a:gd fmla="*/ 3014 w 13078" name="T28"/>
              <a:gd fmla="*/ 2239 h 9735" name="T29"/>
              <a:gd fmla="*/ 0 w 13078" name="T30"/>
              <a:gd fmla="*/ 2239 h 9735" name="T31"/>
              <a:gd fmla="*/ 0 w 13078" name="T32"/>
              <a:gd fmla="*/ 3501 h 9735" name="T33"/>
              <a:gd fmla="*/ 704 w 13078" name="T34"/>
              <a:gd fmla="*/ 3501 h 9735" name="T35"/>
              <a:gd fmla="*/ 704 w 13078" name="T36"/>
              <a:gd fmla="*/ 8511 h 9735" name="T37"/>
              <a:gd fmla="*/ 0 w 13078" name="T38"/>
              <a:gd fmla="*/ 8511 h 9735" name="T39"/>
              <a:gd fmla="*/ 0 w 13078" name="T40"/>
              <a:gd fmla="*/ 9735 h 9735" name="T41"/>
              <a:gd fmla="*/ 3014 w 13078" name="T42"/>
              <a:gd fmla="*/ 9735 h 9735" name="T43"/>
              <a:gd fmla="*/ 12276 w 13078" name="T44"/>
              <a:gd fmla="*/ 9735 h 9735" name="T45"/>
              <a:gd fmla="*/ 13078 w 13078" name="T46"/>
              <a:gd fmla="*/ 8511 h 9735" name="T47"/>
              <a:gd fmla="*/ 3051 w 13078" name="T48"/>
              <a:gd fmla="*/ 8511 h 9735" name="T49"/>
              <a:gd fmla="*/ 3841 w 13078" name="T50"/>
              <a:gd fmla="*/ 9735 h 9735" name="T51"/>
              <a:gd fmla="*/ 12276 w 13078" name="T52"/>
              <a:gd fmla="*/ 9735 h 9735" name="T53"/>
              <a:gd fmla="*/ 4310 w 13078" name="T54"/>
              <a:gd fmla="*/ 3229 h 9735" name="T55"/>
              <a:gd fmla="*/ 3829 w 13078" name="T56"/>
              <a:gd fmla="*/ 6816 h 9735" name="T57"/>
              <a:gd fmla="*/ 3347 w 13078" name="T58"/>
              <a:gd fmla="*/ 6816 h 9735" name="T59"/>
              <a:gd fmla="*/ 3668 w 13078" name="T60"/>
              <a:gd fmla="*/ 7880 h 9735" name="T61"/>
              <a:gd fmla="*/ 5940 w 13078" name="T62"/>
              <a:gd fmla="*/ 7880 h 9735" name="T63"/>
              <a:gd fmla="*/ 6509 w 13078" name="T64"/>
              <a:gd fmla="*/ 3229 h 9735" name="T65"/>
              <a:gd fmla="*/ 4310 w 13078" name="T66"/>
              <a:gd fmla="*/ 3229 h 9735" name="T67"/>
              <a:gd fmla="*/ 9732 w 13078" name="T68"/>
              <a:gd fmla="*/ 3229 h 9735" name="T69"/>
              <a:gd fmla="*/ 10300 w 13078" name="T70"/>
              <a:gd fmla="*/ 7880 h 9735" name="T71"/>
              <a:gd fmla="*/ 12572 w 13078" name="T72"/>
              <a:gd fmla="*/ 7880 h 9735" name="T73"/>
              <a:gd fmla="*/ 12893 w 13078" name="T74"/>
              <a:gd fmla="*/ 6816 h 9735" name="T75"/>
              <a:gd fmla="*/ 12399 w 13078" name="T76"/>
              <a:gd fmla="*/ 6816 h 9735" name="T77"/>
              <a:gd fmla="*/ 11930 w 13078" name="T78"/>
              <a:gd fmla="*/ 3229 h 9735" name="T79"/>
              <a:gd fmla="*/ 9732 w 13078" name="T80"/>
              <a:gd fmla="*/ 3229 h 9735" name="T81"/>
              <a:gd fmla="*/ 2853 w 13078" name="T82"/>
              <a:gd fmla="*/ 1992 h 9735" name="T83"/>
              <a:gd fmla="*/ 3038 w 13078" name="T84"/>
              <a:gd fmla="*/ 1163 h 9735" name="T85"/>
              <a:gd fmla="*/ 2643 w 13078" name="T86"/>
              <a:gd fmla="*/ 1163 h 9735" name="T87"/>
              <a:gd fmla="*/ 2347 w 13078" name="T88"/>
              <a:gd fmla="*/ 74 h 9735" name="T89"/>
              <a:gd fmla="*/ 99 w 13078" name="T90"/>
              <a:gd fmla="*/ 74 h 9735" name="T91"/>
              <a:gd fmla="*/ 593 w 13078" name="T92"/>
              <a:gd fmla="*/ 1992 h 9735" name="T93"/>
              <a:gd fmla="*/ 2853 w 13078" name="T94"/>
              <a:gd fmla="*/ 1992 h 9735" name="T95"/>
              <a:gd fmla="*/ 9954 w 13078" name="T96"/>
              <a:gd fmla="*/ 235 h 9735" name="T97"/>
              <a:gd fmla="*/ 9954 w 13078" name="T98"/>
              <a:gd fmla="*/ 1262 h 9735" name="T99"/>
              <a:gd fmla="*/ 11794 w 13078" name="T100"/>
              <a:gd fmla="*/ 1262 h 9735" name="T101"/>
              <a:gd fmla="*/ 12177 w 13078" name="T102"/>
              <a:gd fmla="*/ 235 h 9735" name="T103"/>
              <a:gd fmla="*/ 9954 w 13078" name="T104"/>
              <a:gd fmla="*/ 235 h 9735"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9735" w="13078">
                <a:moveTo>
                  <a:pt x="6928" y="0"/>
                </a:moveTo>
                <a:lnTo>
                  <a:pt x="6928" y="1472"/>
                </a:lnTo>
                <a:lnTo>
                  <a:pt x="3508" y="1472"/>
                </a:lnTo>
                <a:lnTo>
                  <a:pt x="3508" y="2660"/>
                </a:lnTo>
                <a:lnTo>
                  <a:pt x="6928" y="2660"/>
                </a:lnTo>
                <a:lnTo>
                  <a:pt x="6928" y="8214"/>
                </a:lnTo>
                <a:lnTo>
                  <a:pt x="9312" y="8214"/>
                </a:lnTo>
                <a:lnTo>
                  <a:pt x="9312" y="2660"/>
                </a:lnTo>
                <a:lnTo>
                  <a:pt x="12733" y="2660"/>
                </a:lnTo>
                <a:lnTo>
                  <a:pt x="12733" y="1472"/>
                </a:lnTo>
                <a:lnTo>
                  <a:pt x="9312" y="1472"/>
                </a:lnTo>
                <a:lnTo>
                  <a:pt x="9312" y="0"/>
                </a:lnTo>
                <a:lnTo>
                  <a:pt x="6928" y="0"/>
                </a:lnTo>
                <a:close/>
                <a:moveTo>
                  <a:pt x="3014" y="9735"/>
                </a:moveTo>
                <a:lnTo>
                  <a:pt x="3014" y="2239"/>
                </a:lnTo>
                <a:lnTo>
                  <a:pt x="0" y="2239"/>
                </a:lnTo>
                <a:lnTo>
                  <a:pt x="0" y="3501"/>
                </a:lnTo>
                <a:lnTo>
                  <a:pt x="704" y="3501"/>
                </a:lnTo>
                <a:lnTo>
                  <a:pt x="704" y="8511"/>
                </a:lnTo>
                <a:lnTo>
                  <a:pt x="0" y="8511"/>
                </a:lnTo>
                <a:lnTo>
                  <a:pt x="0" y="9735"/>
                </a:lnTo>
                <a:lnTo>
                  <a:pt x="3014" y="9735"/>
                </a:lnTo>
                <a:close/>
                <a:moveTo>
                  <a:pt x="12276" y="9735"/>
                </a:moveTo>
                <a:lnTo>
                  <a:pt x="13078" y="8511"/>
                </a:lnTo>
                <a:lnTo>
                  <a:pt x="3051" y="8511"/>
                </a:lnTo>
                <a:lnTo>
                  <a:pt x="3841" y="9735"/>
                </a:lnTo>
                <a:lnTo>
                  <a:pt x="12276" y="9735"/>
                </a:lnTo>
                <a:close/>
                <a:moveTo>
                  <a:pt x="4310" y="3229"/>
                </a:moveTo>
                <a:lnTo>
                  <a:pt x="3829" y="6816"/>
                </a:lnTo>
                <a:lnTo>
                  <a:pt x="3347" y="6816"/>
                </a:lnTo>
                <a:lnTo>
                  <a:pt x="3668" y="7880"/>
                </a:lnTo>
                <a:lnTo>
                  <a:pt x="5940" y="7880"/>
                </a:lnTo>
                <a:lnTo>
                  <a:pt x="6509" y="3229"/>
                </a:lnTo>
                <a:lnTo>
                  <a:pt x="4310" y="3229"/>
                </a:lnTo>
                <a:close/>
                <a:moveTo>
                  <a:pt x="9732" y="3229"/>
                </a:moveTo>
                <a:lnTo>
                  <a:pt x="10300" y="7880"/>
                </a:lnTo>
                <a:lnTo>
                  <a:pt x="12572" y="7880"/>
                </a:lnTo>
                <a:lnTo>
                  <a:pt x="12893" y="6816"/>
                </a:lnTo>
                <a:lnTo>
                  <a:pt x="12399" y="6816"/>
                </a:lnTo>
                <a:lnTo>
                  <a:pt x="11930" y="3229"/>
                </a:lnTo>
                <a:lnTo>
                  <a:pt x="9732" y="3229"/>
                </a:lnTo>
                <a:close/>
                <a:moveTo>
                  <a:pt x="2853" y="1992"/>
                </a:moveTo>
                <a:lnTo>
                  <a:pt x="3038" y="1163"/>
                </a:lnTo>
                <a:lnTo>
                  <a:pt x="2643" y="1163"/>
                </a:lnTo>
                <a:lnTo>
                  <a:pt x="2347" y="74"/>
                </a:lnTo>
                <a:lnTo>
                  <a:pt x="99" y="74"/>
                </a:lnTo>
                <a:lnTo>
                  <a:pt x="593" y="1992"/>
                </a:lnTo>
                <a:lnTo>
                  <a:pt x="2853" y="1992"/>
                </a:lnTo>
                <a:close/>
                <a:moveTo>
                  <a:pt x="9954" y="235"/>
                </a:moveTo>
                <a:lnTo>
                  <a:pt x="9954" y="1262"/>
                </a:lnTo>
                <a:lnTo>
                  <a:pt x="11794" y="1262"/>
                </a:lnTo>
                <a:lnTo>
                  <a:pt x="12177" y="235"/>
                </a:lnTo>
                <a:lnTo>
                  <a:pt x="9954" y="235"/>
                </a:lnTo>
                <a:close/>
              </a:path>
            </a:pathLst>
          </a:custGeom>
          <a:solidFill>
            <a:srgbClr val="2B5063"/>
          </a:solidFill>
          <a:ln w="0">
            <a:solidFill>
              <a:srgbClr val="2B5063"/>
            </a:solidFill>
            <a:prstDash val="solid"/>
            <a:round/>
          </a:ln>
        </p:spPr>
        <p:txBody>
          <a:bodyPr anchor="t" anchorCtr="0" bIns="45717" compatLnSpc="1" lIns="91434" numCol="1" rIns="91434" tIns="45717" vert="horz" wrap="square">
            <a:prstTxWarp prst="textNoShape">
              <a:avLst/>
            </a:prstTxWarp>
          </a:bodyPr>
          <a:lstStyle/>
          <a:p>
            <a:endParaRPr altLang="en-US" lang="zh-CN">
              <a:solidFill>
                <a:srgbClr val="294A5A"/>
              </a:solidFill>
            </a:endParaRPr>
          </a:p>
        </p:txBody>
      </p:sp>
      <p:sp>
        <p:nvSpPr>
          <p:cNvPr id="49" name="Freeform 30"/>
          <p:cNvSpPr>
            <a:spLocks noEditPoints="1"/>
          </p:cNvSpPr>
          <p:nvPr/>
        </p:nvSpPr>
        <p:spPr bwMode="auto">
          <a:xfrm>
            <a:off x="191065596" y="119141875"/>
            <a:ext cx="20448588" cy="15552739"/>
          </a:xfrm>
          <a:custGeom>
            <a:gdLst>
              <a:gd fmla="*/ 2297 w 12881" name="T0"/>
              <a:gd fmla="*/ 8572 h 9797" name="T1"/>
              <a:gd fmla="*/ 2297 w 12881" name="T2"/>
              <a:gd fmla="*/ 5913 h 9797" name="T3"/>
              <a:gd fmla="*/ 4100 w 12881" name="T4"/>
              <a:gd fmla="*/ 5913 h 9797" name="T5"/>
              <a:gd fmla="*/ 4100 w 12881" name="T6"/>
              <a:gd fmla="*/ 9772 h 9797" name="T7"/>
              <a:gd fmla="*/ 6397 w 12881" name="T8"/>
              <a:gd fmla="*/ 9772 h 9797" name="T9"/>
              <a:gd fmla="*/ 6397 w 12881" name="T10"/>
              <a:gd fmla="*/ 866 h 9797" name="T11"/>
              <a:gd fmla="*/ 2952 w 12881" name="T12"/>
              <a:gd fmla="*/ 866 h 9797" name="T13"/>
              <a:gd fmla="*/ 3322 w 12881" name="T14"/>
              <a:gd fmla="*/ 12 h 9797" name="T15"/>
              <a:gd fmla="*/ 926 w 12881" name="T16"/>
              <a:gd fmla="*/ 12 h 9797" name="T17"/>
              <a:gd fmla="*/ 568 w 12881" name="T18"/>
              <a:gd fmla="*/ 866 h 9797" name="T19"/>
              <a:gd fmla="*/ 0 w 12881" name="T20"/>
              <a:gd fmla="*/ 866 h 9797" name="T21"/>
              <a:gd fmla="*/ 0 w 12881" name="T22"/>
              <a:gd fmla="*/ 9772 h 9797" name="T23"/>
              <a:gd fmla="*/ 3421 w 12881" name="T24"/>
              <a:gd fmla="*/ 9772 h 9797" name="T25"/>
              <a:gd fmla="*/ 4100 w 12881" name="T26"/>
              <a:gd fmla="*/ 8572 h 9797" name="T27"/>
              <a:gd fmla="*/ 2297 w 12881" name="T28"/>
              <a:gd fmla="*/ 8572 h 9797" name="T29"/>
              <a:gd fmla="*/ 8719 w 12881" name="T30"/>
              <a:gd fmla="*/ 3129 h 9797" name="T31"/>
              <a:gd fmla="*/ 9250 w 12881" name="T32"/>
              <a:gd fmla="*/ 2066 h 9797" name="T33"/>
              <a:gd fmla="*/ 10584 w 12881" name="T34"/>
              <a:gd fmla="*/ 2066 h 9797" name="T35"/>
              <a:gd fmla="*/ 10584 w 12881" name="T36"/>
              <a:gd fmla="*/ 8597 h 9797" name="T37"/>
              <a:gd fmla="*/ 8966 w 12881" name="T38"/>
              <a:gd fmla="*/ 8597 h 9797" name="T39"/>
              <a:gd fmla="*/ 9534 w 12881" name="T40"/>
              <a:gd fmla="*/ 9797 h 9797" name="T41"/>
              <a:gd fmla="*/ 12881 w 12881" name="T42"/>
              <a:gd fmla="*/ 9797 h 9797" name="T43"/>
              <a:gd fmla="*/ 12881 w 12881" name="T44"/>
              <a:gd fmla="*/ 680 h 9797" name="T45"/>
              <a:gd fmla="*/ 9942 w 12881" name="T46"/>
              <a:gd fmla="*/ 680 h 9797" name="T47"/>
              <a:gd fmla="*/ 10287 w 12881" name="T48"/>
              <a:gd fmla="*/ 0 h 9797" name="T49"/>
              <a:gd fmla="*/ 7867 w 12881" name="T50"/>
              <a:gd fmla="*/ 0 h 9797" name="T51"/>
              <a:gd fmla="*/ 6854 w 12881" name="T52"/>
              <a:gd fmla="*/ 2016 h 9797" name="T53"/>
              <a:gd fmla="*/ 6410 w 12881" name="T54"/>
              <a:gd fmla="*/ 2016 h 9797" name="T55"/>
              <a:gd fmla="*/ 6644 w 12881" name="T56"/>
              <a:gd fmla="*/ 3129 h 9797" name="T57"/>
              <a:gd fmla="*/ 8719 w 12881" name="T58"/>
              <a:gd fmla="*/ 3129 h 9797" name="T59"/>
              <a:gd fmla="*/ 10028 w 12881" name="T60"/>
              <a:gd fmla="*/ 7818 h 9797" name="T61"/>
              <a:gd fmla="*/ 10374 w 12881" name="T62"/>
              <a:gd fmla="*/ 6729 h 9797" name="T63"/>
              <a:gd fmla="*/ 9905 w 12881" name="T64"/>
              <a:gd fmla="*/ 6729 h 9797" name="T65"/>
              <a:gd fmla="*/ 9015 w 12881" name="T66"/>
              <a:gd fmla="*/ 3748 h 9797" name="T67"/>
              <a:gd fmla="*/ 6904 w 12881" name="T68"/>
              <a:gd fmla="*/ 3748 h 9797" name="T69"/>
              <a:gd fmla="*/ 8102 w 12881" name="T70"/>
              <a:gd fmla="*/ 7818 h 9797" name="T71"/>
              <a:gd fmla="*/ 10028 w 12881" name="T72"/>
              <a:gd fmla="*/ 7818 h 9797" name="T73"/>
              <a:gd fmla="*/ 2297 w 12881" name="T74"/>
              <a:gd fmla="*/ 2053 h 9797" name="T75"/>
              <a:gd fmla="*/ 4100 w 12881" name="T76"/>
              <a:gd fmla="*/ 2053 h 9797" name="T77"/>
              <a:gd fmla="*/ 4100 w 12881" name="T78"/>
              <a:gd fmla="*/ 4725 h 9797" name="T79"/>
              <a:gd fmla="*/ 2297 w 12881" name="T80"/>
              <a:gd fmla="*/ 4725 h 9797" name="T81"/>
              <a:gd fmla="*/ 2297 w 12881" name="T82"/>
              <a:gd fmla="*/ 2053 h 9797"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9797" w="12881">
                <a:moveTo>
                  <a:pt x="2297" y="8572"/>
                </a:moveTo>
                <a:lnTo>
                  <a:pt x="2297" y="5913"/>
                </a:lnTo>
                <a:lnTo>
                  <a:pt x="4100" y="5913"/>
                </a:lnTo>
                <a:lnTo>
                  <a:pt x="4100" y="9772"/>
                </a:lnTo>
                <a:lnTo>
                  <a:pt x="6397" y="9772"/>
                </a:lnTo>
                <a:lnTo>
                  <a:pt x="6397" y="866"/>
                </a:lnTo>
                <a:lnTo>
                  <a:pt x="2952" y="866"/>
                </a:lnTo>
                <a:lnTo>
                  <a:pt x="3322" y="12"/>
                </a:lnTo>
                <a:lnTo>
                  <a:pt x="926" y="12"/>
                </a:lnTo>
                <a:lnTo>
                  <a:pt x="568" y="866"/>
                </a:lnTo>
                <a:lnTo>
                  <a:pt x="0" y="866"/>
                </a:lnTo>
                <a:lnTo>
                  <a:pt x="0" y="9772"/>
                </a:lnTo>
                <a:lnTo>
                  <a:pt x="3421" y="9772"/>
                </a:lnTo>
                <a:lnTo>
                  <a:pt x="4100" y="8572"/>
                </a:lnTo>
                <a:lnTo>
                  <a:pt x="2297" y="8572"/>
                </a:lnTo>
                <a:close/>
                <a:moveTo>
                  <a:pt x="8719" y="3129"/>
                </a:moveTo>
                <a:lnTo>
                  <a:pt x="9250" y="2066"/>
                </a:lnTo>
                <a:lnTo>
                  <a:pt x="10584" y="2066"/>
                </a:lnTo>
                <a:lnTo>
                  <a:pt x="10584" y="8597"/>
                </a:lnTo>
                <a:lnTo>
                  <a:pt x="8966" y="8597"/>
                </a:lnTo>
                <a:lnTo>
                  <a:pt x="9534" y="9797"/>
                </a:lnTo>
                <a:lnTo>
                  <a:pt x="12881" y="9797"/>
                </a:lnTo>
                <a:lnTo>
                  <a:pt x="12881" y="680"/>
                </a:lnTo>
                <a:lnTo>
                  <a:pt x="9942" y="680"/>
                </a:lnTo>
                <a:lnTo>
                  <a:pt x="10287" y="0"/>
                </a:lnTo>
                <a:lnTo>
                  <a:pt x="7867" y="0"/>
                </a:lnTo>
                <a:lnTo>
                  <a:pt x="6854" y="2016"/>
                </a:lnTo>
                <a:lnTo>
                  <a:pt x="6410" y="2016"/>
                </a:lnTo>
                <a:lnTo>
                  <a:pt x="6644" y="3129"/>
                </a:lnTo>
                <a:lnTo>
                  <a:pt x="8719" y="3129"/>
                </a:lnTo>
                <a:close/>
                <a:moveTo>
                  <a:pt x="10028" y="7818"/>
                </a:moveTo>
                <a:lnTo>
                  <a:pt x="10374" y="6729"/>
                </a:lnTo>
                <a:lnTo>
                  <a:pt x="9905" y="6729"/>
                </a:lnTo>
                <a:lnTo>
                  <a:pt x="9015" y="3748"/>
                </a:lnTo>
                <a:lnTo>
                  <a:pt x="6904" y="3748"/>
                </a:lnTo>
                <a:lnTo>
                  <a:pt x="8102" y="7818"/>
                </a:lnTo>
                <a:lnTo>
                  <a:pt x="10028" y="7818"/>
                </a:lnTo>
                <a:close/>
                <a:moveTo>
                  <a:pt x="2297" y="2053"/>
                </a:moveTo>
                <a:lnTo>
                  <a:pt x="4100" y="2053"/>
                </a:lnTo>
                <a:lnTo>
                  <a:pt x="4100" y="4725"/>
                </a:lnTo>
                <a:lnTo>
                  <a:pt x="2297" y="4725"/>
                </a:lnTo>
                <a:lnTo>
                  <a:pt x="2297" y="2053"/>
                </a:lnTo>
                <a:close/>
              </a:path>
            </a:pathLst>
          </a:custGeom>
          <a:solidFill>
            <a:srgbClr val="2B5063"/>
          </a:solidFill>
          <a:ln w="0">
            <a:solidFill>
              <a:srgbClr val="2B5063"/>
            </a:solidFill>
            <a:prstDash val="solid"/>
            <a:round/>
          </a:ln>
        </p:spPr>
        <p:txBody>
          <a:bodyPr anchor="t" anchorCtr="0" bIns="45717" compatLnSpc="1" lIns="91434" numCol="1" rIns="91434" tIns="45717" vert="horz" wrap="square">
            <a:prstTxWarp prst="textNoShape">
              <a:avLst/>
            </a:prstTxWarp>
          </a:bodyPr>
          <a:lstStyle/>
          <a:p>
            <a:endParaRPr altLang="en-US" lang="zh-CN">
              <a:solidFill>
                <a:srgbClr val="294A5A"/>
              </a:solidFill>
            </a:endParaRPr>
          </a:p>
        </p:txBody>
      </p:sp>
      <p:sp>
        <p:nvSpPr>
          <p:cNvPr id="50" name="Freeform 31"/>
          <p:cNvSpPr>
            <a:spLocks noEditPoints="1"/>
          </p:cNvSpPr>
          <p:nvPr/>
        </p:nvSpPr>
        <p:spPr bwMode="auto">
          <a:xfrm>
            <a:off x="212749259" y="119179975"/>
            <a:ext cx="20937536" cy="15592425"/>
          </a:xfrm>
          <a:custGeom>
            <a:gdLst>
              <a:gd fmla="*/ 13189 w 13189" name="T0"/>
              <a:gd fmla="*/ 2289 h 9822" name="T1"/>
              <a:gd fmla="*/ 10213 w 13189" name="T2"/>
              <a:gd fmla="*/ 0 h 9822" name="T3"/>
              <a:gd fmla="*/ 4952 w 13189" name="T4"/>
              <a:gd fmla="*/ 1052 h 9822" name="T5"/>
              <a:gd fmla="*/ 7928 w 13189" name="T6"/>
              <a:gd fmla="*/ 3625 h 9822" name="T7"/>
              <a:gd fmla="*/ 10423 w 13189" name="T8"/>
              <a:gd fmla="*/ 4812 h 9822" name="T9"/>
              <a:gd fmla="*/ 10040 w 13189" name="T10"/>
              <a:gd fmla="*/ 5419 h 9822" name="T11"/>
              <a:gd fmla="*/ 9497 w 13189" name="T12"/>
              <a:gd fmla="*/ 6037 h 9822" name="T13"/>
              <a:gd fmla="*/ 8879 w 13189" name="T14"/>
              <a:gd fmla="*/ 6284 h 9822" name="T15"/>
              <a:gd fmla="*/ 8360 w 13189" name="T16"/>
              <a:gd fmla="*/ 5814 h 9822" name="T17"/>
              <a:gd fmla="*/ 7941 w 13189" name="T18"/>
              <a:gd fmla="*/ 5320 h 9822" name="T19"/>
              <a:gd fmla="*/ 5742 w 13189" name="T20"/>
              <a:gd fmla="*/ 5468 h 9822" name="T21"/>
              <a:gd fmla="*/ 6360 w 13189" name="T22"/>
              <a:gd fmla="*/ 6371 h 9822" name="T23"/>
              <a:gd fmla="*/ 7175 w 13189" name="T24"/>
              <a:gd fmla="*/ 7200 h 9822" name="T25"/>
              <a:gd fmla="*/ 6965 w 13189" name="T26"/>
              <a:gd fmla="*/ 7695 h 9822" name="T27"/>
              <a:gd fmla="*/ 6125 w 13189" name="T28"/>
              <a:gd fmla="*/ 8004 h 9822" name="T29"/>
              <a:gd fmla="*/ 5211 w 13189" name="T30"/>
              <a:gd fmla="*/ 8239 h 9822" name="T31"/>
              <a:gd fmla="*/ 5755 w 13189" name="T32"/>
              <a:gd fmla="*/ 9699 h 9822" name="T33"/>
              <a:gd fmla="*/ 6545 w 13189" name="T34"/>
              <a:gd fmla="*/ 9525 h 9822" name="T35"/>
              <a:gd fmla="*/ 7298 w 13189" name="T36"/>
              <a:gd fmla="*/ 9315 h 9822" name="T37"/>
              <a:gd fmla="*/ 8015 w 13189" name="T38"/>
              <a:gd fmla="*/ 9068 h 9822" name="T39"/>
              <a:gd fmla="*/ 8706 w 13189" name="T40"/>
              <a:gd fmla="*/ 8771 h 9822" name="T41"/>
              <a:gd fmla="*/ 9361 w 13189" name="T42"/>
              <a:gd fmla="*/ 8660 h 9822" name="T43"/>
              <a:gd fmla="*/ 10040 w 13189" name="T44"/>
              <a:gd fmla="*/ 8969 h 9822" name="T45"/>
              <a:gd fmla="*/ 10756 w 13189" name="T46"/>
              <a:gd fmla="*/ 9241 h 9822" name="T47"/>
              <a:gd fmla="*/ 11510 w 13189" name="T48"/>
              <a:gd fmla="*/ 9464 h 9822" name="T49"/>
              <a:gd fmla="*/ 12300 w 13189" name="T50"/>
              <a:gd fmla="*/ 9649 h 9822" name="T51"/>
              <a:gd fmla="*/ 13127 w 13189" name="T52"/>
              <a:gd fmla="*/ 9785 h 9822" name="T53"/>
              <a:gd fmla="*/ 12498 w 13189" name="T54"/>
              <a:gd fmla="*/ 8091 h 9822" name="T55"/>
              <a:gd fmla="*/ 11596 w 13189" name="T56"/>
              <a:gd fmla="*/ 7806 h 9822" name="T57"/>
              <a:gd fmla="*/ 10769 w 13189" name="T58"/>
              <a:gd fmla="*/ 7447 h 9822" name="T59"/>
              <a:gd fmla="*/ 11448 w 13189" name="T60"/>
              <a:gd fmla="*/ 6804 h 9822" name="T61"/>
              <a:gd fmla="*/ 12028 w 13189" name="T62"/>
              <a:gd fmla="*/ 6124 h 9822" name="T63"/>
              <a:gd fmla="*/ 12485 w 13189" name="T64"/>
              <a:gd fmla="*/ 5394 h 9822" name="T65"/>
              <a:gd fmla="*/ 12843 w 13189" name="T66"/>
              <a:gd fmla="*/ 4652 h 9822" name="T67"/>
              <a:gd fmla="*/ 13078 w 13189" name="T68"/>
              <a:gd fmla="*/ 3885 h 9822" name="T69"/>
              <a:gd fmla="*/ 3569 w 13189" name="T70"/>
              <a:gd fmla="*/ 1114 h 9822" name="T71"/>
              <a:gd fmla="*/ 1161 w 13189" name="T72"/>
              <a:gd fmla="*/ 1114 h 9822" name="T73"/>
              <a:gd fmla="*/ 1161 w 13189" name="T74"/>
              <a:gd fmla="*/ 2351 h 9822" name="T75"/>
              <a:gd fmla="*/ 0 w 13189" name="T76"/>
              <a:gd fmla="*/ 6371 h 9822" name="T77"/>
              <a:gd fmla="*/ 321 w 13189" name="T78"/>
              <a:gd fmla="*/ 8672 h 9822" name="T79"/>
              <a:gd fmla="*/ 3569 w 13189" name="T80"/>
              <a:gd fmla="*/ 5555 h 9822" name="T81"/>
              <a:gd fmla="*/ 3569 w 13189" name="T82"/>
              <a:gd fmla="*/ 4169 h 9822" name="T83"/>
              <a:gd fmla="*/ 4631 w 13189" name="T84"/>
              <a:gd fmla="*/ 1114 h 9822"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9822" w="13188">
                <a:moveTo>
                  <a:pt x="10213" y="3625"/>
                </a:moveTo>
                <a:lnTo>
                  <a:pt x="10213" y="2289"/>
                </a:lnTo>
                <a:lnTo>
                  <a:pt x="13189" y="2289"/>
                </a:lnTo>
                <a:lnTo>
                  <a:pt x="13189" y="1052"/>
                </a:lnTo>
                <a:lnTo>
                  <a:pt x="10213" y="1052"/>
                </a:lnTo>
                <a:lnTo>
                  <a:pt x="10213" y="0"/>
                </a:lnTo>
                <a:lnTo>
                  <a:pt x="7928" y="0"/>
                </a:lnTo>
                <a:lnTo>
                  <a:pt x="7928" y="1052"/>
                </a:lnTo>
                <a:lnTo>
                  <a:pt x="4952" y="1052"/>
                </a:lnTo>
                <a:lnTo>
                  <a:pt x="4952" y="2289"/>
                </a:lnTo>
                <a:lnTo>
                  <a:pt x="7928" y="2289"/>
                </a:lnTo>
                <a:lnTo>
                  <a:pt x="7928" y="3625"/>
                </a:lnTo>
                <a:lnTo>
                  <a:pt x="5261" y="3625"/>
                </a:lnTo>
                <a:lnTo>
                  <a:pt x="5261" y="4812"/>
                </a:lnTo>
                <a:lnTo>
                  <a:pt x="10423" y="4812"/>
                </a:lnTo>
                <a:lnTo>
                  <a:pt x="10312" y="5023"/>
                </a:lnTo>
                <a:lnTo>
                  <a:pt x="10188" y="5221"/>
                </a:lnTo>
                <a:lnTo>
                  <a:pt x="10040" y="5419"/>
                </a:lnTo>
                <a:lnTo>
                  <a:pt x="9867" y="5629"/>
                </a:lnTo>
                <a:lnTo>
                  <a:pt x="9694" y="5827"/>
                </a:lnTo>
                <a:lnTo>
                  <a:pt x="9497" y="6037"/>
                </a:lnTo>
                <a:lnTo>
                  <a:pt x="9299" y="6235"/>
                </a:lnTo>
                <a:lnTo>
                  <a:pt x="9077" y="6433"/>
                </a:lnTo>
                <a:lnTo>
                  <a:pt x="8879" y="6284"/>
                </a:lnTo>
                <a:lnTo>
                  <a:pt x="8694" y="6124"/>
                </a:lnTo>
                <a:lnTo>
                  <a:pt x="8521" y="5975"/>
                </a:lnTo>
                <a:lnTo>
                  <a:pt x="8360" y="5814"/>
                </a:lnTo>
                <a:lnTo>
                  <a:pt x="8212" y="5654"/>
                </a:lnTo>
                <a:lnTo>
                  <a:pt x="8076" y="5493"/>
                </a:lnTo>
                <a:lnTo>
                  <a:pt x="7941" y="5320"/>
                </a:lnTo>
                <a:lnTo>
                  <a:pt x="7829" y="5159"/>
                </a:lnTo>
                <a:lnTo>
                  <a:pt x="5569" y="5159"/>
                </a:lnTo>
                <a:lnTo>
                  <a:pt x="5742" y="5468"/>
                </a:lnTo>
                <a:lnTo>
                  <a:pt x="5928" y="5777"/>
                </a:lnTo>
                <a:lnTo>
                  <a:pt x="6125" y="6074"/>
                </a:lnTo>
                <a:lnTo>
                  <a:pt x="6360" y="6371"/>
                </a:lnTo>
                <a:lnTo>
                  <a:pt x="6619" y="6656"/>
                </a:lnTo>
                <a:lnTo>
                  <a:pt x="6891" y="6928"/>
                </a:lnTo>
                <a:lnTo>
                  <a:pt x="7175" y="7200"/>
                </a:lnTo>
                <a:lnTo>
                  <a:pt x="7484" y="7460"/>
                </a:lnTo>
                <a:lnTo>
                  <a:pt x="7224" y="7583"/>
                </a:lnTo>
                <a:lnTo>
                  <a:pt x="6965" y="7695"/>
                </a:lnTo>
                <a:lnTo>
                  <a:pt x="6693" y="7806"/>
                </a:lnTo>
                <a:lnTo>
                  <a:pt x="6409" y="7905"/>
                </a:lnTo>
                <a:lnTo>
                  <a:pt x="6125" y="8004"/>
                </a:lnTo>
                <a:lnTo>
                  <a:pt x="5829" y="8091"/>
                </a:lnTo>
                <a:lnTo>
                  <a:pt x="5520" y="8165"/>
                </a:lnTo>
                <a:lnTo>
                  <a:pt x="5211" y="8239"/>
                </a:lnTo>
                <a:lnTo>
                  <a:pt x="5211" y="9785"/>
                </a:lnTo>
                <a:lnTo>
                  <a:pt x="5483" y="9748"/>
                </a:lnTo>
                <a:lnTo>
                  <a:pt x="5755" y="9699"/>
                </a:lnTo>
                <a:lnTo>
                  <a:pt x="6026" y="9649"/>
                </a:lnTo>
                <a:lnTo>
                  <a:pt x="6286" y="9587"/>
                </a:lnTo>
                <a:lnTo>
                  <a:pt x="6545" y="9525"/>
                </a:lnTo>
                <a:lnTo>
                  <a:pt x="6804" y="9464"/>
                </a:lnTo>
                <a:lnTo>
                  <a:pt x="7051" y="9389"/>
                </a:lnTo>
                <a:lnTo>
                  <a:pt x="7298" y="9315"/>
                </a:lnTo>
                <a:lnTo>
                  <a:pt x="7545" y="9241"/>
                </a:lnTo>
                <a:lnTo>
                  <a:pt x="7780" y="9154"/>
                </a:lnTo>
                <a:lnTo>
                  <a:pt x="8015" y="9068"/>
                </a:lnTo>
                <a:lnTo>
                  <a:pt x="8249" y="8969"/>
                </a:lnTo>
                <a:lnTo>
                  <a:pt x="8484" y="8870"/>
                </a:lnTo>
                <a:lnTo>
                  <a:pt x="8706" y="8771"/>
                </a:lnTo>
                <a:lnTo>
                  <a:pt x="8929" y="8660"/>
                </a:lnTo>
                <a:lnTo>
                  <a:pt x="9138" y="8548"/>
                </a:lnTo>
                <a:lnTo>
                  <a:pt x="9361" y="8660"/>
                </a:lnTo>
                <a:lnTo>
                  <a:pt x="9583" y="8771"/>
                </a:lnTo>
                <a:lnTo>
                  <a:pt x="9805" y="8870"/>
                </a:lnTo>
                <a:lnTo>
                  <a:pt x="10040" y="8969"/>
                </a:lnTo>
                <a:lnTo>
                  <a:pt x="10275" y="9068"/>
                </a:lnTo>
                <a:lnTo>
                  <a:pt x="10509" y="9154"/>
                </a:lnTo>
                <a:lnTo>
                  <a:pt x="10756" y="9241"/>
                </a:lnTo>
                <a:lnTo>
                  <a:pt x="11003" y="9315"/>
                </a:lnTo>
                <a:lnTo>
                  <a:pt x="11250" y="9389"/>
                </a:lnTo>
                <a:lnTo>
                  <a:pt x="11510" y="9464"/>
                </a:lnTo>
                <a:lnTo>
                  <a:pt x="11769" y="9525"/>
                </a:lnTo>
                <a:lnTo>
                  <a:pt x="12028" y="9587"/>
                </a:lnTo>
                <a:lnTo>
                  <a:pt x="12300" y="9649"/>
                </a:lnTo>
                <a:lnTo>
                  <a:pt x="12572" y="9699"/>
                </a:lnTo>
                <a:lnTo>
                  <a:pt x="12843" y="9748"/>
                </a:lnTo>
                <a:lnTo>
                  <a:pt x="13127" y="9785"/>
                </a:lnTo>
                <a:lnTo>
                  <a:pt x="13127" y="8239"/>
                </a:lnTo>
                <a:lnTo>
                  <a:pt x="12806" y="8165"/>
                </a:lnTo>
                <a:lnTo>
                  <a:pt x="12498" y="8091"/>
                </a:lnTo>
                <a:lnTo>
                  <a:pt x="12189" y="8004"/>
                </a:lnTo>
                <a:lnTo>
                  <a:pt x="11892" y="7905"/>
                </a:lnTo>
                <a:lnTo>
                  <a:pt x="11596" y="7806"/>
                </a:lnTo>
                <a:lnTo>
                  <a:pt x="11312" y="7695"/>
                </a:lnTo>
                <a:lnTo>
                  <a:pt x="11040" y="7571"/>
                </a:lnTo>
                <a:lnTo>
                  <a:pt x="10769" y="7447"/>
                </a:lnTo>
                <a:lnTo>
                  <a:pt x="11003" y="7237"/>
                </a:lnTo>
                <a:lnTo>
                  <a:pt x="11238" y="7027"/>
                </a:lnTo>
                <a:lnTo>
                  <a:pt x="11448" y="6804"/>
                </a:lnTo>
                <a:lnTo>
                  <a:pt x="11645" y="6581"/>
                </a:lnTo>
                <a:lnTo>
                  <a:pt x="11843" y="6359"/>
                </a:lnTo>
                <a:lnTo>
                  <a:pt x="12028" y="6124"/>
                </a:lnTo>
                <a:lnTo>
                  <a:pt x="12189" y="5889"/>
                </a:lnTo>
                <a:lnTo>
                  <a:pt x="12349" y="5641"/>
                </a:lnTo>
                <a:lnTo>
                  <a:pt x="12485" y="5394"/>
                </a:lnTo>
                <a:lnTo>
                  <a:pt x="12621" y="5146"/>
                </a:lnTo>
                <a:lnTo>
                  <a:pt x="12732" y="4899"/>
                </a:lnTo>
                <a:lnTo>
                  <a:pt x="12843" y="4652"/>
                </a:lnTo>
                <a:lnTo>
                  <a:pt x="12930" y="4392"/>
                </a:lnTo>
                <a:lnTo>
                  <a:pt x="13004" y="4144"/>
                </a:lnTo>
                <a:lnTo>
                  <a:pt x="13078" y="3885"/>
                </a:lnTo>
                <a:lnTo>
                  <a:pt x="13127" y="3625"/>
                </a:lnTo>
                <a:lnTo>
                  <a:pt x="10213" y="3625"/>
                </a:lnTo>
                <a:close/>
                <a:moveTo>
                  <a:pt x="3569" y="1114"/>
                </a:moveTo>
                <a:lnTo>
                  <a:pt x="3569" y="0"/>
                </a:lnTo>
                <a:lnTo>
                  <a:pt x="1161" y="0"/>
                </a:lnTo>
                <a:lnTo>
                  <a:pt x="1161" y="1114"/>
                </a:lnTo>
                <a:lnTo>
                  <a:pt x="0" y="1114"/>
                </a:lnTo>
                <a:lnTo>
                  <a:pt x="0" y="2351"/>
                </a:lnTo>
                <a:lnTo>
                  <a:pt x="1161" y="2351"/>
                </a:lnTo>
                <a:lnTo>
                  <a:pt x="1161" y="4713"/>
                </a:lnTo>
                <a:lnTo>
                  <a:pt x="0" y="4973"/>
                </a:lnTo>
                <a:lnTo>
                  <a:pt x="0" y="6371"/>
                </a:lnTo>
                <a:lnTo>
                  <a:pt x="1161" y="6099"/>
                </a:lnTo>
                <a:lnTo>
                  <a:pt x="1161" y="8672"/>
                </a:lnTo>
                <a:lnTo>
                  <a:pt x="321" y="8672"/>
                </a:lnTo>
                <a:lnTo>
                  <a:pt x="840" y="9822"/>
                </a:lnTo>
                <a:lnTo>
                  <a:pt x="3569" y="9822"/>
                </a:lnTo>
                <a:lnTo>
                  <a:pt x="3569" y="5555"/>
                </a:lnTo>
                <a:lnTo>
                  <a:pt x="4631" y="5307"/>
                </a:lnTo>
                <a:lnTo>
                  <a:pt x="4631" y="3922"/>
                </a:lnTo>
                <a:lnTo>
                  <a:pt x="3569" y="4169"/>
                </a:lnTo>
                <a:lnTo>
                  <a:pt x="3569" y="2351"/>
                </a:lnTo>
                <a:lnTo>
                  <a:pt x="4631" y="2351"/>
                </a:lnTo>
                <a:lnTo>
                  <a:pt x="4631" y="1114"/>
                </a:lnTo>
                <a:lnTo>
                  <a:pt x="3569" y="1114"/>
                </a:lnTo>
                <a:close/>
              </a:path>
            </a:pathLst>
          </a:custGeom>
          <a:solidFill>
            <a:srgbClr val="2B5063"/>
          </a:solidFill>
          <a:ln w="0">
            <a:solidFill>
              <a:srgbClr val="2B5063"/>
            </a:solidFill>
            <a:prstDash val="solid"/>
            <a:round/>
          </a:ln>
        </p:spPr>
        <p:txBody>
          <a:bodyPr anchor="t" anchorCtr="0" bIns="45717" compatLnSpc="1" lIns="91434" numCol="1" rIns="91434" tIns="45717" vert="horz" wrap="square">
            <a:prstTxWarp prst="textNoShape">
              <a:avLst/>
            </a:prstTxWarp>
          </a:bodyPr>
          <a:lstStyle/>
          <a:p>
            <a:endParaRPr altLang="en-US" lang="zh-CN">
              <a:solidFill>
                <a:srgbClr val="294A5A"/>
              </a:solidFill>
            </a:endParaRPr>
          </a:p>
        </p:txBody>
      </p:sp>
      <p:sp>
        <p:nvSpPr>
          <p:cNvPr id="51" name="Freeform 32"/>
          <p:cNvSpPr>
            <a:spLocks noEditPoints="1"/>
          </p:cNvSpPr>
          <p:nvPr/>
        </p:nvSpPr>
        <p:spPr bwMode="auto">
          <a:xfrm>
            <a:off x="234745659" y="119141875"/>
            <a:ext cx="20859748" cy="15670212"/>
          </a:xfrm>
          <a:custGeom>
            <a:gdLst>
              <a:gd fmla="*/ 5545 w 13140" name="T0"/>
              <a:gd fmla="*/ 0 h 9871" name="T1"/>
              <a:gd fmla="*/ 5545 w 13140" name="T2"/>
              <a:gd fmla="*/ 1224 h 9871" name="T3"/>
              <a:gd fmla="*/ 7052 w 13140" name="T4"/>
              <a:gd fmla="*/ 1224 h 9871" name="T5"/>
              <a:gd fmla="*/ 5878 w 13140" name="T6"/>
              <a:gd fmla="*/ 3896 h 9871" name="T7"/>
              <a:gd fmla="*/ 5878 w 13140" name="T8"/>
              <a:gd fmla="*/ 5121 h 9871" name="T9"/>
              <a:gd fmla="*/ 10312 w 13140" name="T10"/>
              <a:gd fmla="*/ 5121 h 9871" name="T11"/>
              <a:gd fmla="*/ 10312 w 13140" name="T12"/>
              <a:gd fmla="*/ 8708 h 9871" name="T13"/>
              <a:gd fmla="*/ 6162 w 13140" name="T14"/>
              <a:gd fmla="*/ 8708 h 9871" name="T15"/>
              <a:gd fmla="*/ 6669 w 13140" name="T16"/>
              <a:gd fmla="*/ 9871 h 9871" name="T17"/>
              <a:gd fmla="*/ 12955 w 13140" name="T18"/>
              <a:gd fmla="*/ 9871 h 9871" name="T19"/>
              <a:gd fmla="*/ 12955 w 13140" name="T20"/>
              <a:gd fmla="*/ 3896 h 9871" name="T21"/>
              <a:gd fmla="*/ 8879 w 13140" name="T22"/>
              <a:gd fmla="*/ 3896 h 9871" name="T23"/>
              <a:gd fmla="*/ 10003 w 13140" name="T24"/>
              <a:gd fmla="*/ 1224 h 9871" name="T25"/>
              <a:gd fmla="*/ 13140 w 13140" name="T26"/>
              <a:gd fmla="*/ 1224 h 9871" name="T27"/>
              <a:gd fmla="*/ 13140 w 13140" name="T28"/>
              <a:gd fmla="*/ 0 h 9871" name="T29"/>
              <a:gd fmla="*/ 5545 w 13140" name="T30"/>
              <a:gd fmla="*/ 0 h 9871" name="T31"/>
              <a:gd fmla="*/ 3890 w 13140" name="T32"/>
              <a:gd fmla="*/ 8535 h 9871" name="T33"/>
              <a:gd fmla="*/ 3890 w 13140" name="T34"/>
              <a:gd fmla="*/ 1459 h 9871" name="T35"/>
              <a:gd fmla="*/ 5137 w 13140" name="T36"/>
              <a:gd fmla="*/ 1459 h 9871" name="T37"/>
              <a:gd fmla="*/ 5137 w 13140" name="T38"/>
              <a:gd fmla="*/ 247 h 9871" name="T39"/>
              <a:gd fmla="*/ 0 w 13140" name="T40"/>
              <a:gd fmla="*/ 247 h 9871" name="T41"/>
              <a:gd fmla="*/ 0 w 13140" name="T42"/>
              <a:gd fmla="*/ 1459 h 9871" name="T43"/>
              <a:gd fmla="*/ 1247 w 13140" name="T44"/>
              <a:gd fmla="*/ 1459 h 9871" name="T45"/>
              <a:gd fmla="*/ 1247 w 13140" name="T46"/>
              <a:gd fmla="*/ 8535 h 9871" name="T47"/>
              <a:gd fmla="*/ 0 w 13140" name="T48"/>
              <a:gd fmla="*/ 8535 h 9871" name="T49"/>
              <a:gd fmla="*/ 0 w 13140" name="T50"/>
              <a:gd fmla="*/ 9760 h 9871" name="T51"/>
              <a:gd fmla="*/ 5137 w 13140" name="T52"/>
              <a:gd fmla="*/ 9760 h 9871" name="T53"/>
              <a:gd fmla="*/ 5137 w 13140" name="T54"/>
              <a:gd fmla="*/ 8535 h 9871" name="T55"/>
              <a:gd fmla="*/ 3890 w 13140" name="T56"/>
              <a:gd fmla="*/ 8535 h 9871"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9871" w="13140">
                <a:moveTo>
                  <a:pt x="5545" y="0"/>
                </a:moveTo>
                <a:lnTo>
                  <a:pt x="5545" y="1224"/>
                </a:lnTo>
                <a:lnTo>
                  <a:pt x="7052" y="1224"/>
                </a:lnTo>
                <a:lnTo>
                  <a:pt x="5878" y="3896"/>
                </a:lnTo>
                <a:lnTo>
                  <a:pt x="5878" y="5121"/>
                </a:lnTo>
                <a:lnTo>
                  <a:pt x="10312" y="5121"/>
                </a:lnTo>
                <a:lnTo>
                  <a:pt x="10312" y="8708"/>
                </a:lnTo>
                <a:lnTo>
                  <a:pt x="6162" y="8708"/>
                </a:lnTo>
                <a:lnTo>
                  <a:pt x="6669" y="9871"/>
                </a:lnTo>
                <a:lnTo>
                  <a:pt x="12955" y="9871"/>
                </a:lnTo>
                <a:lnTo>
                  <a:pt x="12955" y="3896"/>
                </a:lnTo>
                <a:lnTo>
                  <a:pt x="8879" y="3896"/>
                </a:lnTo>
                <a:lnTo>
                  <a:pt x="10003" y="1224"/>
                </a:lnTo>
                <a:lnTo>
                  <a:pt x="13140" y="1224"/>
                </a:lnTo>
                <a:lnTo>
                  <a:pt x="13140" y="0"/>
                </a:lnTo>
                <a:lnTo>
                  <a:pt x="5545" y="0"/>
                </a:lnTo>
                <a:close/>
                <a:moveTo>
                  <a:pt x="3890" y="8535"/>
                </a:moveTo>
                <a:lnTo>
                  <a:pt x="3890" y="1459"/>
                </a:lnTo>
                <a:lnTo>
                  <a:pt x="5137" y="1459"/>
                </a:lnTo>
                <a:lnTo>
                  <a:pt x="5137" y="247"/>
                </a:lnTo>
                <a:lnTo>
                  <a:pt x="0" y="247"/>
                </a:lnTo>
                <a:lnTo>
                  <a:pt x="0" y="1459"/>
                </a:lnTo>
                <a:lnTo>
                  <a:pt x="1247" y="1459"/>
                </a:lnTo>
                <a:lnTo>
                  <a:pt x="1247" y="8535"/>
                </a:lnTo>
                <a:lnTo>
                  <a:pt x="0" y="8535"/>
                </a:lnTo>
                <a:lnTo>
                  <a:pt x="0" y="9760"/>
                </a:lnTo>
                <a:lnTo>
                  <a:pt x="5137" y="9760"/>
                </a:lnTo>
                <a:lnTo>
                  <a:pt x="5137" y="8535"/>
                </a:lnTo>
                <a:lnTo>
                  <a:pt x="3890" y="8535"/>
                </a:lnTo>
                <a:close/>
              </a:path>
            </a:pathLst>
          </a:custGeom>
          <a:solidFill>
            <a:srgbClr val="2B5063"/>
          </a:solidFill>
          <a:ln w="0">
            <a:solidFill>
              <a:srgbClr val="2B5063"/>
            </a:solidFill>
            <a:prstDash val="solid"/>
            <a:round/>
          </a:ln>
        </p:spPr>
        <p:txBody>
          <a:bodyPr anchor="t" anchorCtr="0" bIns="45717" compatLnSpc="1" lIns="91434" numCol="1" rIns="91434" tIns="45717" vert="horz" wrap="square">
            <a:prstTxWarp prst="textNoShape">
              <a:avLst/>
            </a:prstTxWarp>
          </a:bodyPr>
          <a:lstStyle/>
          <a:p>
            <a:endParaRPr altLang="en-US" lang="zh-CN">
              <a:solidFill>
                <a:srgbClr val="294A5A"/>
              </a:solidFill>
            </a:endParaRPr>
          </a:p>
        </p:txBody>
      </p:sp>
      <p:sp>
        <p:nvSpPr>
          <p:cNvPr id="32" name="Freeform 7"/>
          <p:cNvSpPr/>
          <p:nvPr/>
        </p:nvSpPr>
        <p:spPr bwMode="auto">
          <a:xfrm>
            <a:off x="727557" y="3068962"/>
            <a:ext cx="1079283" cy="1080463"/>
          </a:xfrm>
          <a:custGeom>
            <a:gdLst>
              <a:gd fmla="*/ 2199 w 2504" name="T0"/>
              <a:gd fmla="*/ 0 h 2504" name="T1"/>
              <a:gd fmla="*/ 2504 w 2504" name="T2"/>
              <a:gd fmla="*/ 0 h 2504" name="T3"/>
              <a:gd fmla="*/ 2504 w 2504" name="T4"/>
              <a:gd fmla="*/ 2504 h 2504" name="T5"/>
              <a:gd fmla="*/ 0 w 2504" name="T6"/>
              <a:gd fmla="*/ 2504 h 2504" name="T7"/>
              <a:gd fmla="*/ 0 w 2504" name="T8"/>
              <a:gd fmla="*/ 2199 h 2504" name="T9"/>
              <a:gd fmla="*/ 1970 w 2504" name="T10"/>
              <a:gd fmla="*/ 2199 h 2504" name="T11"/>
              <a:gd fmla="*/ 87 w 2504" name="T12"/>
              <a:gd fmla="*/ 315 h 2504" name="T13"/>
              <a:gd fmla="*/ 303 w 2504" name="T14"/>
              <a:gd fmla="*/ 99 h 2504" name="T15"/>
              <a:gd fmla="*/ 2199 w 2504" name="T16"/>
              <a:gd fmla="*/ 1996 h 2504" name="T17"/>
              <a:gd fmla="*/ 2199 w 2504" name="T18"/>
              <a:gd fmla="*/ 0 h 250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04" w="2504">
                <a:moveTo>
                  <a:pt x="2199" y="0"/>
                </a:moveTo>
                <a:lnTo>
                  <a:pt x="2504" y="0"/>
                </a:lnTo>
                <a:lnTo>
                  <a:pt x="2504" y="2504"/>
                </a:lnTo>
                <a:lnTo>
                  <a:pt x="0" y="2504"/>
                </a:lnTo>
                <a:lnTo>
                  <a:pt x="0" y="2199"/>
                </a:lnTo>
                <a:lnTo>
                  <a:pt x="1970" y="2199"/>
                </a:lnTo>
                <a:lnTo>
                  <a:pt x="87" y="315"/>
                </a:lnTo>
                <a:lnTo>
                  <a:pt x="303" y="99"/>
                </a:lnTo>
                <a:lnTo>
                  <a:pt x="2199" y="1996"/>
                </a:lnTo>
                <a:lnTo>
                  <a:pt x="2199" y="0"/>
                </a:lnTo>
                <a:close/>
              </a:path>
            </a:pathLst>
          </a:custGeom>
          <a:solidFill>
            <a:schemeClr val="accent1">
              <a:lumMod val="40000"/>
              <a:lumOff val="60000"/>
            </a:schemeClr>
          </a:solidFill>
          <a:ln>
            <a:noFill/>
          </a:ln>
        </p:spPr>
        <p:txBody>
          <a:bodyPr anchor="t" anchorCtr="0" bIns="45717" compatLnSpc="1" lIns="91434" numCol="1" rIns="91434" tIns="45717" vert="horz" wrap="square">
            <a:prstTxWarp prst="textNoShape">
              <a:avLst/>
            </a:prstTxWarp>
          </a:bodyPr>
          <a:lstStyle/>
          <a:p>
            <a:endParaRPr altLang="en-US" lang="zh-CN">
              <a:solidFill>
                <a:srgbClr val="294A5A"/>
              </a:solidFill>
            </a:endParaRPr>
          </a:p>
        </p:txBody>
      </p:sp>
      <p:sp>
        <p:nvSpPr>
          <p:cNvPr id="34" name="Rectangle 6"/>
          <p:cNvSpPr>
            <a:spLocks noChangeArrowheads="1"/>
          </p:cNvSpPr>
          <p:nvPr/>
        </p:nvSpPr>
        <p:spPr bwMode="auto">
          <a:xfrm>
            <a:off x="764388" y="5508063"/>
            <a:ext cx="2835078" cy="81520"/>
          </a:xfrm>
          <a:prstGeom prst="rect">
            <a:avLst/>
          </a:prstGeom>
          <a:solidFill>
            <a:schemeClr val="accent1"/>
          </a:solidFill>
          <a:ln>
            <a:noFill/>
          </a:ln>
        </p:spPr>
        <p:txBody>
          <a:bodyPr anchor="t" anchorCtr="0" bIns="45717" compatLnSpc="1" lIns="91434" numCol="1" rIns="91434" tIns="45717" vert="horz" wrap="square">
            <a:prstTxWarp prst="textNoShape">
              <a:avLst/>
            </a:prstTxWarp>
          </a:bodyPr>
          <a:lstStyle/>
          <a:p>
            <a:endParaRPr altLang="en-US" lang="zh-CN">
              <a:solidFill>
                <a:srgbClr val="294A5A"/>
              </a:solidFill>
            </a:endParaRPr>
          </a:p>
        </p:txBody>
      </p:sp>
      <p:sp>
        <p:nvSpPr>
          <p:cNvPr id="35" name="Rectangle 7"/>
          <p:cNvSpPr>
            <a:spLocks noChangeArrowheads="1"/>
          </p:cNvSpPr>
          <p:nvPr/>
        </p:nvSpPr>
        <p:spPr bwMode="auto">
          <a:xfrm>
            <a:off x="2031101" y="5508063"/>
            <a:ext cx="2831571" cy="81520"/>
          </a:xfrm>
          <a:prstGeom prst="rect">
            <a:avLst/>
          </a:prstGeom>
          <a:solidFill>
            <a:schemeClr val="bg1"/>
          </a:solidFill>
          <a:ln>
            <a:noFill/>
          </a:ln>
        </p:spPr>
        <p:txBody>
          <a:bodyPr anchor="t" anchorCtr="0" bIns="45717" compatLnSpc="1" lIns="91434" numCol="1" rIns="91434" tIns="45717" vert="horz" wrap="square">
            <a:prstTxWarp prst="textNoShape">
              <a:avLst/>
            </a:prstTxWarp>
          </a:bodyPr>
          <a:lstStyle/>
          <a:p>
            <a:endParaRPr altLang="en-US" lang="zh-CN">
              <a:solidFill>
                <a:srgbClr val="294A5A"/>
              </a:solidFill>
            </a:endParaRPr>
          </a:p>
        </p:txBody>
      </p:sp>
      <p:sp>
        <p:nvSpPr>
          <p:cNvPr id="36" name="Rectangle 8"/>
          <p:cNvSpPr>
            <a:spLocks noChangeArrowheads="1"/>
          </p:cNvSpPr>
          <p:nvPr/>
        </p:nvSpPr>
        <p:spPr bwMode="auto">
          <a:xfrm>
            <a:off x="3296244" y="5508063"/>
            <a:ext cx="2835078" cy="81520"/>
          </a:xfrm>
          <a:prstGeom prst="rect">
            <a:avLst/>
          </a:prstGeom>
          <a:solidFill>
            <a:schemeClr val="tx2"/>
          </a:solidFill>
          <a:ln>
            <a:noFill/>
          </a:ln>
        </p:spPr>
        <p:txBody>
          <a:bodyPr anchor="t" anchorCtr="0" bIns="45717" compatLnSpc="1" lIns="91434" numCol="1" rIns="91434" tIns="45717" vert="horz" wrap="square">
            <a:prstTxWarp prst="textNoShape">
              <a:avLst/>
            </a:prstTxWarp>
          </a:bodyPr>
          <a:lstStyle/>
          <a:p>
            <a:endParaRPr altLang="en-US" lang="zh-CN">
              <a:solidFill>
                <a:srgbClr val="294A5A"/>
              </a:solidFill>
            </a:endParaRPr>
          </a:p>
        </p:txBody>
      </p:sp>
      <p:sp>
        <p:nvSpPr>
          <p:cNvPr id="37" name="Rectangle 9"/>
          <p:cNvSpPr>
            <a:spLocks noChangeArrowheads="1"/>
          </p:cNvSpPr>
          <p:nvPr/>
        </p:nvSpPr>
        <p:spPr bwMode="auto">
          <a:xfrm>
            <a:off x="4562955" y="5508063"/>
            <a:ext cx="2039483" cy="81520"/>
          </a:xfrm>
          <a:prstGeom prst="rect">
            <a:avLst/>
          </a:prstGeom>
          <a:solidFill>
            <a:schemeClr val="bg2"/>
          </a:solidFill>
          <a:ln>
            <a:noFill/>
          </a:ln>
        </p:spPr>
        <p:txBody>
          <a:bodyPr anchor="t" anchorCtr="0" bIns="45717" compatLnSpc="1" lIns="91434" numCol="1" rIns="91434" tIns="45717" vert="horz" wrap="square">
            <a:prstTxWarp prst="textNoShape">
              <a:avLst/>
            </a:prstTxWarp>
          </a:bodyPr>
          <a:lstStyle/>
          <a:p>
            <a:endParaRPr altLang="en-US" lang="zh-CN">
              <a:solidFill>
                <a:srgbClr val="294A5A"/>
              </a:solidFill>
            </a:endParaRPr>
          </a:p>
        </p:txBody>
      </p:sp>
      <p:grpSp>
        <p:nvGrpSpPr>
          <p:cNvPr id="15" name="组合 14"/>
          <p:cNvGrpSpPr/>
          <p:nvPr/>
        </p:nvGrpSpPr>
        <p:grpSpPr>
          <a:xfrm>
            <a:off x="9410750" y="513104"/>
            <a:ext cx="473877" cy="484825"/>
            <a:chOff x="702608" y="-1899592"/>
            <a:chExt cx="1054013" cy="1078364"/>
          </a:xfrm>
        </p:grpSpPr>
        <p:sp>
          <p:nvSpPr>
            <p:cNvPr id="7" name="Oval 5"/>
            <p:cNvSpPr>
              <a:spLocks noChangeArrowheads="1"/>
            </p:cNvSpPr>
            <p:nvPr/>
          </p:nvSpPr>
          <p:spPr bwMode="auto">
            <a:xfrm>
              <a:off x="702608" y="-1899592"/>
              <a:ext cx="1054013" cy="1078364"/>
            </a:xfrm>
            <a:prstGeom prst="ellipse">
              <a:avLst/>
            </a:prstGeom>
            <a:solidFill>
              <a:schemeClr val="accent4"/>
            </a:solidFill>
            <a:ln>
              <a:noFill/>
            </a:ln>
          </p:spPr>
          <p:txBody>
            <a:bodyPr anchor="t" anchorCtr="0" bIns="45720" compatLnSpc="1" lIns="91440" numCol="1" rIns="91440" tIns="45720" vert="horz" wrap="square">
              <a:prstTxWarp prst="textNoShape">
                <a:avLst/>
              </a:prstTxWarp>
            </a:bodyPr>
            <a:lstStyle/>
            <a:p>
              <a:endParaRPr altLang="en-US" lang="zh-CN">
                <a:solidFill>
                  <a:srgbClr val="294A5A"/>
                </a:solidFill>
              </a:endParaRPr>
            </a:p>
          </p:txBody>
        </p:sp>
        <p:sp>
          <p:nvSpPr>
            <p:cNvPr id="11" name="Freeform 9"/>
            <p:cNvSpPr>
              <a:spLocks noEditPoints="1"/>
            </p:cNvSpPr>
            <p:nvPr/>
          </p:nvSpPr>
          <p:spPr bwMode="auto">
            <a:xfrm>
              <a:off x="904366" y="-1555211"/>
              <a:ext cx="650496" cy="445260"/>
            </a:xfrm>
            <a:custGeom>
              <a:gdLst>
                <a:gd fmla="*/ 380 w 394" name="T0"/>
                <a:gd fmla="*/ 19 h 263" name="T1"/>
                <a:gd fmla="*/ 380 w 394" name="T2"/>
                <a:gd fmla="*/ 216 h 263" name="T3"/>
                <a:gd fmla="*/ 374 w 394" name="T4"/>
                <a:gd fmla="*/ 216 h 263" name="T5"/>
                <a:gd fmla="*/ 362 w 394" name="T6"/>
                <a:gd fmla="*/ 215 h 263" name="T7"/>
                <a:gd fmla="*/ 199 w 394" name="T8"/>
                <a:gd fmla="*/ 256 h 263" name="T9"/>
                <a:gd fmla="*/ 197 w 394" name="T10"/>
                <a:gd fmla="*/ 257 h 263" name="T11"/>
                <a:gd fmla="*/ 195 w 394" name="T12"/>
                <a:gd fmla="*/ 256 h 263" name="T13"/>
                <a:gd fmla="*/ 33 w 394" name="T14"/>
                <a:gd fmla="*/ 215 h 263" name="T15"/>
                <a:gd fmla="*/ 20 w 394" name="T16"/>
                <a:gd fmla="*/ 216 h 263" name="T17"/>
                <a:gd fmla="*/ 14 w 394" name="T18"/>
                <a:gd fmla="*/ 216 h 263" name="T19"/>
                <a:gd fmla="*/ 14 w 394" name="T20"/>
                <a:gd fmla="*/ 19 h 263" name="T21"/>
                <a:gd fmla="*/ 0 w 394" name="T22"/>
                <a:gd fmla="*/ 19 h 263" name="T23"/>
                <a:gd fmla="*/ 0 w 394" name="T24"/>
                <a:gd fmla="*/ 223 h 263" name="T25"/>
                <a:gd fmla="*/ 197 w 394" name="T26"/>
                <a:gd fmla="*/ 263 h 263" name="T27"/>
                <a:gd fmla="*/ 394 w 394" name="T28"/>
                <a:gd fmla="*/ 223 h 263" name="T29"/>
                <a:gd fmla="*/ 394 w 394" name="T30"/>
                <a:gd fmla="*/ 19 h 263" name="T31"/>
                <a:gd fmla="*/ 380 w 394" name="T32"/>
                <a:gd fmla="*/ 19 h 263" name="T33"/>
                <a:gd fmla="*/ 191 w 394" name="T34"/>
                <a:gd fmla="*/ 223 h 263" name="T35"/>
                <a:gd fmla="*/ 191 w 394" name="T36"/>
                <a:gd fmla="*/ 44 h 263" name="T37"/>
                <a:gd fmla="*/ 54 w 394" name="T38"/>
                <a:gd fmla="*/ 2 h 263" name="T39"/>
                <a:gd fmla="*/ 54 w 394" name="T40"/>
                <a:gd fmla="*/ 188 h 263" name="T41"/>
                <a:gd fmla="*/ 59 w 394" name="T42"/>
                <a:gd fmla="*/ 188 h 263" name="T43"/>
                <a:gd fmla="*/ 191 w 394" name="T44"/>
                <a:gd fmla="*/ 223 h 263" name="T45"/>
                <a:gd fmla="*/ 340 w 394" name="T46"/>
                <a:gd fmla="*/ 188 h 263" name="T47"/>
                <a:gd fmla="*/ 340 w 394" name="T48"/>
                <a:gd fmla="*/ 2 h 263" name="T49"/>
                <a:gd fmla="*/ 204 w 394" name="T50"/>
                <a:gd fmla="*/ 44 h 263" name="T51"/>
                <a:gd fmla="*/ 204 w 394" name="T52"/>
                <a:gd fmla="*/ 223 h 263" name="T53"/>
                <a:gd fmla="*/ 335 w 394" name="T54"/>
                <a:gd fmla="*/ 188 h 263" name="T55"/>
                <a:gd fmla="*/ 340 w 394" name="T56"/>
                <a:gd fmla="*/ 188 h 263" name="T57"/>
                <a:gd fmla="*/ 197 w 394" name="T58"/>
                <a:gd fmla="*/ 252 h 263" name="T59"/>
                <a:gd fmla="*/ 371 w 394" name="T60"/>
                <a:gd fmla="*/ 211 h 263" name="T61"/>
                <a:gd fmla="*/ 371 w 394" name="T62"/>
                <a:gd fmla="*/ 4 h 263" name="T63"/>
                <a:gd fmla="*/ 350 w 394" name="T64"/>
                <a:gd fmla="*/ 4 h 263" name="T65"/>
                <a:gd fmla="*/ 350 w 394" name="T66"/>
                <a:gd fmla="*/ 198 h 263" name="T67"/>
                <a:gd fmla="*/ 344 w 394" name="T68"/>
                <a:gd fmla="*/ 197 h 263" name="T69"/>
                <a:gd fmla="*/ 334 w 394" name="T70"/>
                <a:gd fmla="*/ 197 h 263" name="T71"/>
                <a:gd fmla="*/ 201 w 394" name="T72"/>
                <a:gd fmla="*/ 235 h 263" name="T73"/>
                <a:gd fmla="*/ 197 w 394" name="T74"/>
                <a:gd fmla="*/ 237 h 263" name="T75"/>
                <a:gd fmla="*/ 194 w 394" name="T76"/>
                <a:gd fmla="*/ 235 h 263" name="T77"/>
                <a:gd fmla="*/ 60 w 394" name="T78"/>
                <a:gd fmla="*/ 197 h 263" name="T79"/>
                <a:gd fmla="*/ 50 w 394" name="T80"/>
                <a:gd fmla="*/ 197 h 263" name="T81"/>
                <a:gd fmla="*/ 45 w 394" name="T82"/>
                <a:gd fmla="*/ 198 h 263" name="T83"/>
                <a:gd fmla="*/ 45 w 394" name="T84"/>
                <a:gd fmla="*/ 4 h 263" name="T85"/>
                <a:gd fmla="*/ 24 w 394" name="T86"/>
                <a:gd fmla="*/ 4 h 263" name="T87"/>
                <a:gd fmla="*/ 24 w 394" name="T88"/>
                <a:gd fmla="*/ 211 h 263" name="T89"/>
                <a:gd fmla="*/ 197 w 394" name="T90"/>
                <a:gd fmla="*/ 252 h 263"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63" w="394">
                  <a:moveTo>
                    <a:pt x="380" y="19"/>
                  </a:moveTo>
                  <a:lnTo>
                    <a:pt x="380" y="216"/>
                  </a:lnTo>
                  <a:lnTo>
                    <a:pt x="374" y="216"/>
                  </a:lnTo>
                  <a:cubicBezTo>
                    <a:pt x="370" y="215"/>
                    <a:pt x="366" y="215"/>
                    <a:pt x="362" y="215"/>
                  </a:cubicBezTo>
                  <a:cubicBezTo>
                    <a:pt x="307" y="215"/>
                    <a:pt x="250" y="230"/>
                    <a:pt x="199" y="256"/>
                  </a:cubicBezTo>
                  <a:lnTo>
                    <a:pt x="197" y="257"/>
                  </a:lnTo>
                  <a:lnTo>
                    <a:pt x="195" y="256"/>
                  </a:lnTo>
                  <a:cubicBezTo>
                    <a:pt x="145" y="230"/>
                    <a:pt x="87" y="215"/>
                    <a:pt x="33" y="215"/>
                  </a:cubicBezTo>
                  <a:cubicBezTo>
                    <a:pt x="28" y="215"/>
                    <a:pt x="24" y="215"/>
                    <a:pt x="20" y="216"/>
                  </a:cubicBezTo>
                  <a:lnTo>
                    <a:pt x="14" y="216"/>
                  </a:lnTo>
                  <a:lnTo>
                    <a:pt x="14" y="19"/>
                  </a:lnTo>
                  <a:cubicBezTo>
                    <a:pt x="10" y="19"/>
                    <a:pt x="5" y="19"/>
                    <a:pt x="0" y="19"/>
                  </a:cubicBezTo>
                  <a:lnTo>
                    <a:pt x="0" y="223"/>
                  </a:lnTo>
                  <a:cubicBezTo>
                    <a:pt x="66" y="222"/>
                    <a:pt x="136" y="236"/>
                    <a:pt x="197" y="263"/>
                  </a:cubicBezTo>
                  <a:cubicBezTo>
                    <a:pt x="259" y="236"/>
                    <a:pt x="328" y="222"/>
                    <a:pt x="394" y="223"/>
                  </a:cubicBezTo>
                  <a:lnTo>
                    <a:pt x="394" y="19"/>
                  </a:lnTo>
                  <a:cubicBezTo>
                    <a:pt x="389" y="19"/>
                    <a:pt x="385" y="19"/>
                    <a:pt x="380" y="19"/>
                  </a:cubicBezTo>
                  <a:close/>
                  <a:moveTo>
                    <a:pt x="191" y="223"/>
                  </a:moveTo>
                  <a:lnTo>
                    <a:pt x="191" y="44"/>
                  </a:lnTo>
                  <a:cubicBezTo>
                    <a:pt x="148" y="16"/>
                    <a:pt x="100" y="0"/>
                    <a:pt x="54" y="2"/>
                  </a:cubicBezTo>
                  <a:lnTo>
                    <a:pt x="54" y="188"/>
                  </a:lnTo>
                  <a:cubicBezTo>
                    <a:pt x="56" y="188"/>
                    <a:pt x="58" y="188"/>
                    <a:pt x="59" y="188"/>
                  </a:cubicBezTo>
                  <a:cubicBezTo>
                    <a:pt x="103" y="188"/>
                    <a:pt x="150" y="200"/>
                    <a:pt x="191" y="223"/>
                  </a:cubicBezTo>
                  <a:close/>
                  <a:moveTo>
                    <a:pt x="340" y="188"/>
                  </a:moveTo>
                  <a:lnTo>
                    <a:pt x="340" y="2"/>
                  </a:lnTo>
                  <a:cubicBezTo>
                    <a:pt x="295" y="0"/>
                    <a:pt x="246" y="16"/>
                    <a:pt x="204" y="44"/>
                  </a:cubicBezTo>
                  <a:lnTo>
                    <a:pt x="204" y="223"/>
                  </a:lnTo>
                  <a:cubicBezTo>
                    <a:pt x="245" y="200"/>
                    <a:pt x="291" y="188"/>
                    <a:pt x="335" y="188"/>
                  </a:cubicBezTo>
                  <a:cubicBezTo>
                    <a:pt x="337" y="188"/>
                    <a:pt x="339" y="188"/>
                    <a:pt x="340" y="188"/>
                  </a:cubicBezTo>
                  <a:close/>
                  <a:moveTo>
                    <a:pt x="197" y="252"/>
                  </a:moveTo>
                  <a:cubicBezTo>
                    <a:pt x="253" y="222"/>
                    <a:pt x="315" y="209"/>
                    <a:pt x="371" y="211"/>
                  </a:cubicBezTo>
                  <a:lnTo>
                    <a:pt x="371" y="4"/>
                  </a:lnTo>
                  <a:cubicBezTo>
                    <a:pt x="364" y="4"/>
                    <a:pt x="357" y="4"/>
                    <a:pt x="350" y="4"/>
                  </a:cubicBezTo>
                  <a:lnTo>
                    <a:pt x="350" y="198"/>
                  </a:lnTo>
                  <a:lnTo>
                    <a:pt x="344" y="197"/>
                  </a:lnTo>
                  <a:cubicBezTo>
                    <a:pt x="341" y="197"/>
                    <a:pt x="337" y="197"/>
                    <a:pt x="334" y="197"/>
                  </a:cubicBezTo>
                  <a:cubicBezTo>
                    <a:pt x="289" y="197"/>
                    <a:pt x="242" y="211"/>
                    <a:pt x="201" y="235"/>
                  </a:cubicBezTo>
                  <a:lnTo>
                    <a:pt x="197" y="237"/>
                  </a:lnTo>
                  <a:lnTo>
                    <a:pt x="194" y="235"/>
                  </a:lnTo>
                  <a:cubicBezTo>
                    <a:pt x="153" y="211"/>
                    <a:pt x="105" y="197"/>
                    <a:pt x="60" y="197"/>
                  </a:cubicBezTo>
                  <a:cubicBezTo>
                    <a:pt x="57" y="197"/>
                    <a:pt x="54" y="197"/>
                    <a:pt x="50" y="197"/>
                  </a:cubicBezTo>
                  <a:lnTo>
                    <a:pt x="45" y="198"/>
                  </a:lnTo>
                  <a:lnTo>
                    <a:pt x="45" y="4"/>
                  </a:lnTo>
                  <a:cubicBezTo>
                    <a:pt x="38" y="4"/>
                    <a:pt x="31" y="4"/>
                    <a:pt x="24" y="4"/>
                  </a:cubicBezTo>
                  <a:lnTo>
                    <a:pt x="24" y="211"/>
                  </a:lnTo>
                  <a:cubicBezTo>
                    <a:pt x="79" y="209"/>
                    <a:pt x="142" y="222"/>
                    <a:pt x="197" y="25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294A5A"/>
                </a:solidFill>
              </a:endParaRPr>
            </a:p>
          </p:txBody>
        </p:sp>
      </p:grpSp>
      <p:grpSp>
        <p:nvGrpSpPr>
          <p:cNvPr id="16" name="组合 15"/>
          <p:cNvGrpSpPr/>
          <p:nvPr/>
        </p:nvGrpSpPr>
        <p:grpSpPr>
          <a:xfrm>
            <a:off x="10015962" y="513104"/>
            <a:ext cx="472312" cy="484825"/>
            <a:chOff x="2014036" y="-1899592"/>
            <a:chExt cx="1050534" cy="1078364"/>
          </a:xfrm>
        </p:grpSpPr>
        <p:sp>
          <p:nvSpPr>
            <p:cNvPr id="8" name="Oval 6"/>
            <p:cNvSpPr>
              <a:spLocks noChangeArrowheads="1"/>
            </p:cNvSpPr>
            <p:nvPr/>
          </p:nvSpPr>
          <p:spPr bwMode="auto">
            <a:xfrm>
              <a:off x="2014036" y="-1899592"/>
              <a:ext cx="1050534" cy="1078364"/>
            </a:xfrm>
            <a:prstGeom prst="ellipse">
              <a:avLst/>
            </a:pr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rgbClr val="294A5A"/>
                </a:solidFill>
              </a:endParaRPr>
            </a:p>
          </p:txBody>
        </p:sp>
        <p:sp>
          <p:nvSpPr>
            <p:cNvPr id="12" name="Freeform 10"/>
            <p:cNvSpPr>
              <a:spLocks noEditPoints="1"/>
            </p:cNvSpPr>
            <p:nvPr/>
          </p:nvSpPr>
          <p:spPr bwMode="auto">
            <a:xfrm>
              <a:off x="2313195" y="-1670005"/>
              <a:ext cx="553096" cy="640061"/>
            </a:xfrm>
            <a:custGeom>
              <a:gdLst>
                <a:gd fmla="*/ 214 w 336" name="T0"/>
                <a:gd fmla="*/ 48 h 380" name="T1"/>
                <a:gd fmla="*/ 167 w 336" name="T2"/>
                <a:gd fmla="*/ 95 h 380" name="T3"/>
                <a:gd fmla="*/ 119 w 336" name="T4"/>
                <a:gd fmla="*/ 95 h 380" name="T5"/>
                <a:gd fmla="*/ 72 w 336" name="T6"/>
                <a:gd fmla="*/ 48 h 380" name="T7"/>
                <a:gd fmla="*/ 119 w 336" name="T8"/>
                <a:gd fmla="*/ 0 h 380" name="T9"/>
                <a:gd fmla="*/ 167 w 336" name="T10"/>
                <a:gd fmla="*/ 0 h 380" name="T11"/>
                <a:gd fmla="*/ 214 w 336" name="T12"/>
                <a:gd fmla="*/ 48 h 380" name="T13"/>
                <a:gd fmla="*/ 237 w 336" name="T14"/>
                <a:gd fmla="*/ 48 h 380" name="T15"/>
                <a:gd fmla="*/ 238 w 336" name="T16"/>
                <a:gd fmla="*/ 59 h 380" name="T17"/>
                <a:gd fmla="*/ 179 w 336" name="T18"/>
                <a:gd fmla="*/ 118 h 380" name="T19"/>
                <a:gd fmla="*/ 107 w 336" name="T20"/>
                <a:gd fmla="*/ 118 h 380" name="T21"/>
                <a:gd fmla="*/ 48 w 336" name="T22"/>
                <a:gd fmla="*/ 59 h 380" name="T23"/>
                <a:gd fmla="*/ 49 w 336" name="T24"/>
                <a:gd fmla="*/ 48 h 380" name="T25"/>
                <a:gd fmla="*/ 0 w 336" name="T26"/>
                <a:gd fmla="*/ 106 h 380" name="T27"/>
                <a:gd fmla="*/ 0 w 336" name="T28"/>
                <a:gd fmla="*/ 320 h 380" name="T29"/>
                <a:gd fmla="*/ 60 w 336" name="T30"/>
                <a:gd fmla="*/ 380 h 380" name="T31"/>
                <a:gd fmla="*/ 218 w 336" name="T32"/>
                <a:gd fmla="*/ 380 h 380" name="T33"/>
                <a:gd fmla="*/ 153 w 336" name="T34"/>
                <a:gd fmla="*/ 282 h 380" name="T35"/>
                <a:gd fmla="*/ 260 w 336" name="T36"/>
                <a:gd fmla="*/ 176 h 380" name="T37"/>
                <a:gd fmla="*/ 286 w 336" name="T38"/>
                <a:gd fmla="*/ 179 h 380" name="T39"/>
                <a:gd fmla="*/ 286 w 336" name="T40"/>
                <a:gd fmla="*/ 106 h 380" name="T41"/>
                <a:gd fmla="*/ 237 w 336" name="T42"/>
                <a:gd fmla="*/ 48 h 380" name="T43"/>
                <a:gd fmla="*/ 134 w 336" name="T44"/>
                <a:gd fmla="*/ 238 h 380" name="T45"/>
                <a:gd fmla="*/ 134 w 336" name="T46"/>
                <a:gd fmla="*/ 238 h 380" name="T47"/>
                <a:gd fmla="*/ 60 w 336" name="T48"/>
                <a:gd fmla="*/ 238 h 380" name="T49"/>
                <a:gd fmla="*/ 48 w 336" name="T50"/>
                <a:gd fmla="*/ 226 h 380" name="T51"/>
                <a:gd fmla="*/ 60 w 336" name="T52"/>
                <a:gd fmla="*/ 214 h 380" name="T53"/>
                <a:gd fmla="*/ 134 w 336" name="T54"/>
                <a:gd fmla="*/ 214 h 380" name="T55"/>
                <a:gd fmla="*/ 146 w 336" name="T56"/>
                <a:gd fmla="*/ 226 h 380" name="T57"/>
                <a:gd fmla="*/ 134 w 336" name="T58"/>
                <a:gd fmla="*/ 238 h 380" name="T59"/>
                <a:gd fmla="*/ 158 w 336" name="T60"/>
                <a:gd fmla="*/ 190 h 380" name="T61"/>
                <a:gd fmla="*/ 158 w 336" name="T62"/>
                <a:gd fmla="*/ 190 h 380" name="T63"/>
                <a:gd fmla="*/ 60 w 336" name="T64"/>
                <a:gd fmla="*/ 190 h 380" name="T65"/>
                <a:gd fmla="*/ 48 w 336" name="T66"/>
                <a:gd fmla="*/ 178 h 380" name="T67"/>
                <a:gd fmla="*/ 60 w 336" name="T68"/>
                <a:gd fmla="*/ 167 h 380" name="T69"/>
                <a:gd fmla="*/ 158 w 336" name="T70"/>
                <a:gd fmla="*/ 167 h 380" name="T71"/>
                <a:gd fmla="*/ 170 w 336" name="T72"/>
                <a:gd fmla="*/ 178 h 380" name="T73"/>
                <a:gd fmla="*/ 158 w 336" name="T74"/>
                <a:gd fmla="*/ 190 h 380" name="T75"/>
                <a:gd fmla="*/ 279 w 336" name="T76"/>
                <a:gd fmla="*/ 208 h 380" name="T77"/>
                <a:gd fmla="*/ 260 w 336" name="T78"/>
                <a:gd fmla="*/ 206 h 380" name="T79"/>
                <a:gd fmla="*/ 184 w 336" name="T80"/>
                <a:gd fmla="*/ 281 h 380" name="T81"/>
                <a:gd fmla="*/ 244 w 336" name="T82"/>
                <a:gd fmla="*/ 356 h 380" name="T83"/>
                <a:gd fmla="*/ 260 w 336" name="T84"/>
                <a:gd fmla="*/ 357 h 380" name="T85"/>
                <a:gd fmla="*/ 336 w 336" name="T86"/>
                <a:gd fmla="*/ 281 h 380" name="T87"/>
                <a:gd fmla="*/ 279 w 336" name="T88"/>
                <a:gd fmla="*/ 208 h 380" name="T89"/>
                <a:gd fmla="*/ 303 w 336" name="T90"/>
                <a:gd fmla="*/ 271 h 380" name="T91"/>
                <a:gd fmla="*/ 303 w 336" name="T92"/>
                <a:gd fmla="*/ 271 h 380" name="T93"/>
                <a:gd fmla="*/ 279 w 336" name="T94"/>
                <a:gd fmla="*/ 295 h 380" name="T95"/>
                <a:gd fmla="*/ 260 w 336" name="T96"/>
                <a:gd fmla="*/ 314 h 380" name="T97"/>
                <a:gd fmla="*/ 239 w 336" name="T98"/>
                <a:gd fmla="*/ 314 h 380" name="T99"/>
                <a:gd fmla="*/ 217 w 336" name="T100"/>
                <a:gd fmla="*/ 292 h 380" name="T101"/>
                <a:gd fmla="*/ 217 w 336" name="T102"/>
                <a:gd fmla="*/ 271 h 380" name="T103"/>
                <a:gd fmla="*/ 239 w 336" name="T104"/>
                <a:gd fmla="*/ 271 h 380" name="T105"/>
                <a:gd fmla="*/ 250 w 336" name="T106"/>
                <a:gd fmla="*/ 281 h 380" name="T107"/>
                <a:gd fmla="*/ 279 w 336" name="T108"/>
                <a:gd fmla="*/ 252 h 380" name="T109"/>
                <a:gd fmla="*/ 282 w 336" name="T110"/>
                <a:gd fmla="*/ 249 h 380" name="T111"/>
                <a:gd fmla="*/ 303 w 336" name="T112"/>
                <a:gd fmla="*/ 249 h 380" name="T113"/>
                <a:gd fmla="*/ 303 w 336" name="T114"/>
                <a:gd fmla="*/ 271 h 380"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380" w="336">
                  <a:moveTo>
                    <a:pt x="214" y="48"/>
                  </a:moveTo>
                  <a:cubicBezTo>
                    <a:pt x="214" y="74"/>
                    <a:pt x="193" y="95"/>
                    <a:pt x="167" y="95"/>
                  </a:cubicBezTo>
                  <a:lnTo>
                    <a:pt x="119" y="95"/>
                  </a:lnTo>
                  <a:cubicBezTo>
                    <a:pt x="93" y="95"/>
                    <a:pt x="72" y="74"/>
                    <a:pt x="72" y="48"/>
                  </a:cubicBezTo>
                  <a:cubicBezTo>
                    <a:pt x="72" y="21"/>
                    <a:pt x="93" y="0"/>
                    <a:pt x="119" y="0"/>
                  </a:cubicBezTo>
                  <a:lnTo>
                    <a:pt x="167" y="0"/>
                  </a:lnTo>
                  <a:cubicBezTo>
                    <a:pt x="193" y="0"/>
                    <a:pt x="214" y="21"/>
                    <a:pt x="214" y="48"/>
                  </a:cubicBezTo>
                  <a:close/>
                  <a:moveTo>
                    <a:pt x="237" y="48"/>
                  </a:moveTo>
                  <a:cubicBezTo>
                    <a:pt x="238" y="51"/>
                    <a:pt x="238" y="55"/>
                    <a:pt x="238" y="59"/>
                  </a:cubicBezTo>
                  <a:cubicBezTo>
                    <a:pt x="238" y="91"/>
                    <a:pt x="211" y="118"/>
                    <a:pt x="179" y="118"/>
                  </a:cubicBezTo>
                  <a:lnTo>
                    <a:pt x="107" y="118"/>
                  </a:lnTo>
                  <a:cubicBezTo>
                    <a:pt x="74" y="118"/>
                    <a:pt x="48" y="91"/>
                    <a:pt x="48" y="59"/>
                  </a:cubicBezTo>
                  <a:cubicBezTo>
                    <a:pt x="48" y="55"/>
                    <a:pt x="48" y="51"/>
                    <a:pt x="49" y="48"/>
                  </a:cubicBezTo>
                  <a:cubicBezTo>
                    <a:pt x="21" y="53"/>
                    <a:pt x="0" y="77"/>
                    <a:pt x="0" y="106"/>
                  </a:cubicBezTo>
                  <a:lnTo>
                    <a:pt x="0" y="320"/>
                  </a:lnTo>
                  <a:cubicBezTo>
                    <a:pt x="0" y="353"/>
                    <a:pt x="27" y="380"/>
                    <a:pt x="60" y="380"/>
                  </a:cubicBezTo>
                  <a:lnTo>
                    <a:pt x="218" y="380"/>
                  </a:lnTo>
                  <a:cubicBezTo>
                    <a:pt x="180" y="363"/>
                    <a:pt x="153" y="326"/>
                    <a:pt x="153" y="282"/>
                  </a:cubicBezTo>
                  <a:cubicBezTo>
                    <a:pt x="153" y="223"/>
                    <a:pt x="201" y="176"/>
                    <a:pt x="260" y="176"/>
                  </a:cubicBezTo>
                  <a:cubicBezTo>
                    <a:pt x="269" y="176"/>
                    <a:pt x="277" y="177"/>
                    <a:pt x="286" y="179"/>
                  </a:cubicBezTo>
                  <a:lnTo>
                    <a:pt x="286" y="106"/>
                  </a:lnTo>
                  <a:cubicBezTo>
                    <a:pt x="286" y="77"/>
                    <a:pt x="265" y="53"/>
                    <a:pt x="237" y="48"/>
                  </a:cubicBezTo>
                  <a:close/>
                  <a:moveTo>
                    <a:pt x="134" y="238"/>
                  </a:moveTo>
                  <a:lnTo>
                    <a:pt x="134" y="238"/>
                  </a:lnTo>
                  <a:lnTo>
                    <a:pt x="60" y="238"/>
                  </a:lnTo>
                  <a:cubicBezTo>
                    <a:pt x="53" y="238"/>
                    <a:pt x="48" y="233"/>
                    <a:pt x="48" y="226"/>
                  </a:cubicBezTo>
                  <a:cubicBezTo>
                    <a:pt x="48" y="219"/>
                    <a:pt x="53" y="214"/>
                    <a:pt x="60" y="214"/>
                  </a:cubicBezTo>
                  <a:lnTo>
                    <a:pt x="134" y="214"/>
                  </a:lnTo>
                  <a:cubicBezTo>
                    <a:pt x="141" y="214"/>
                    <a:pt x="146" y="219"/>
                    <a:pt x="146" y="226"/>
                  </a:cubicBezTo>
                  <a:cubicBezTo>
                    <a:pt x="146" y="233"/>
                    <a:pt x="141" y="238"/>
                    <a:pt x="134" y="238"/>
                  </a:cubicBezTo>
                  <a:close/>
                  <a:moveTo>
                    <a:pt x="158" y="190"/>
                  </a:moveTo>
                  <a:lnTo>
                    <a:pt x="158" y="190"/>
                  </a:lnTo>
                  <a:lnTo>
                    <a:pt x="60" y="190"/>
                  </a:lnTo>
                  <a:cubicBezTo>
                    <a:pt x="53" y="190"/>
                    <a:pt x="48" y="185"/>
                    <a:pt x="48" y="178"/>
                  </a:cubicBezTo>
                  <a:cubicBezTo>
                    <a:pt x="48" y="172"/>
                    <a:pt x="53" y="167"/>
                    <a:pt x="60" y="167"/>
                  </a:cubicBezTo>
                  <a:lnTo>
                    <a:pt x="158" y="167"/>
                  </a:lnTo>
                  <a:cubicBezTo>
                    <a:pt x="164" y="167"/>
                    <a:pt x="170" y="172"/>
                    <a:pt x="170" y="178"/>
                  </a:cubicBezTo>
                  <a:cubicBezTo>
                    <a:pt x="170" y="185"/>
                    <a:pt x="164" y="190"/>
                    <a:pt x="158" y="190"/>
                  </a:cubicBezTo>
                  <a:close/>
                  <a:moveTo>
                    <a:pt x="279" y="208"/>
                  </a:moveTo>
                  <a:cubicBezTo>
                    <a:pt x="273" y="207"/>
                    <a:pt x="267" y="206"/>
                    <a:pt x="260" y="206"/>
                  </a:cubicBezTo>
                  <a:cubicBezTo>
                    <a:pt x="218" y="206"/>
                    <a:pt x="184" y="240"/>
                    <a:pt x="184" y="281"/>
                  </a:cubicBezTo>
                  <a:cubicBezTo>
                    <a:pt x="184" y="318"/>
                    <a:pt x="210" y="348"/>
                    <a:pt x="244" y="356"/>
                  </a:cubicBezTo>
                  <a:cubicBezTo>
                    <a:pt x="249" y="357"/>
                    <a:pt x="255" y="357"/>
                    <a:pt x="260" y="357"/>
                  </a:cubicBezTo>
                  <a:cubicBezTo>
                    <a:pt x="302" y="357"/>
                    <a:pt x="336" y="323"/>
                    <a:pt x="336" y="281"/>
                  </a:cubicBezTo>
                  <a:cubicBezTo>
                    <a:pt x="336" y="246"/>
                    <a:pt x="312" y="216"/>
                    <a:pt x="279" y="208"/>
                  </a:cubicBezTo>
                  <a:close/>
                  <a:moveTo>
                    <a:pt x="303" y="271"/>
                  </a:moveTo>
                  <a:lnTo>
                    <a:pt x="303" y="271"/>
                  </a:lnTo>
                  <a:lnTo>
                    <a:pt x="279" y="295"/>
                  </a:lnTo>
                  <a:lnTo>
                    <a:pt x="260" y="314"/>
                  </a:lnTo>
                  <a:cubicBezTo>
                    <a:pt x="254" y="320"/>
                    <a:pt x="245" y="320"/>
                    <a:pt x="239" y="314"/>
                  </a:cubicBezTo>
                  <a:lnTo>
                    <a:pt x="217" y="292"/>
                  </a:lnTo>
                  <a:cubicBezTo>
                    <a:pt x="211" y="286"/>
                    <a:pt x="211" y="277"/>
                    <a:pt x="217" y="271"/>
                  </a:cubicBezTo>
                  <a:cubicBezTo>
                    <a:pt x="223" y="265"/>
                    <a:pt x="233" y="265"/>
                    <a:pt x="239" y="271"/>
                  </a:cubicBezTo>
                  <a:lnTo>
                    <a:pt x="250" y="281"/>
                  </a:lnTo>
                  <a:lnTo>
                    <a:pt x="279" y="252"/>
                  </a:lnTo>
                  <a:lnTo>
                    <a:pt x="282" y="249"/>
                  </a:lnTo>
                  <a:cubicBezTo>
                    <a:pt x="288" y="243"/>
                    <a:pt x="297" y="243"/>
                    <a:pt x="303" y="249"/>
                  </a:cubicBezTo>
                  <a:cubicBezTo>
                    <a:pt x="309" y="255"/>
                    <a:pt x="309" y="265"/>
                    <a:pt x="303" y="27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294A5A"/>
                </a:solidFill>
              </a:endParaRPr>
            </a:p>
          </p:txBody>
        </p:sp>
      </p:grpSp>
      <p:grpSp>
        <p:nvGrpSpPr>
          <p:cNvPr id="17" name="组合 16"/>
          <p:cNvGrpSpPr/>
          <p:nvPr/>
        </p:nvGrpSpPr>
        <p:grpSpPr>
          <a:xfrm>
            <a:off x="10619610" y="513104"/>
            <a:ext cx="472312" cy="484825"/>
            <a:chOff x="3252414" y="-1899592"/>
            <a:chExt cx="1050534" cy="1078364"/>
          </a:xfrm>
        </p:grpSpPr>
        <p:sp>
          <p:nvSpPr>
            <p:cNvPr id="9" name="Oval 7"/>
            <p:cNvSpPr>
              <a:spLocks noChangeArrowheads="1"/>
            </p:cNvSpPr>
            <p:nvPr/>
          </p:nvSpPr>
          <p:spPr bwMode="auto">
            <a:xfrm>
              <a:off x="3252414" y="-1899592"/>
              <a:ext cx="1050534" cy="1078364"/>
            </a:xfrm>
            <a:prstGeom prst="ellipse">
              <a:avLst/>
            </a:pr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rgbClr val="294A5A"/>
                </a:solidFill>
              </a:endParaRPr>
            </a:p>
          </p:txBody>
        </p:sp>
        <p:sp>
          <p:nvSpPr>
            <p:cNvPr id="13" name="Freeform 11"/>
            <p:cNvSpPr>
              <a:spLocks noEditPoints="1"/>
            </p:cNvSpPr>
            <p:nvPr/>
          </p:nvSpPr>
          <p:spPr bwMode="auto">
            <a:xfrm>
              <a:off x="3450694" y="-1683919"/>
              <a:ext cx="594839" cy="647018"/>
            </a:xfrm>
            <a:custGeom>
              <a:gdLst>
                <a:gd fmla="*/ 136 w 360" name="T0"/>
                <a:gd fmla="*/ 238 h 383" name="T1"/>
                <a:gd fmla="*/ 130 w 360" name="T2"/>
                <a:gd fmla="*/ 217 h 383" name="T3"/>
                <a:gd fmla="*/ 157 w 360" name="T4"/>
                <a:gd fmla="*/ 104 h 383" name="T5"/>
                <a:gd fmla="*/ 187 w 360" name="T6"/>
                <a:gd fmla="*/ 195 h 383" name="T7"/>
                <a:gd fmla="*/ 223 w 360" name="T8"/>
                <a:gd fmla="*/ 90 h 383" name="T9"/>
                <a:gd fmla="*/ 142 w 360" name="T10"/>
                <a:gd fmla="*/ 179 h 383" name="T11"/>
                <a:gd fmla="*/ 136 w 360" name="T12"/>
                <a:gd fmla="*/ 191 h 383" name="T13"/>
                <a:gd fmla="*/ 185 w 360" name="T14"/>
                <a:gd fmla="*/ 220 h 383" name="T15"/>
                <a:gd fmla="*/ 237 w 360" name="T16"/>
                <a:gd fmla="*/ 76 h 383" name="T17"/>
                <a:gd fmla="*/ 240 w 360" name="T18"/>
                <a:gd fmla="*/ 49 h 383" name="T19"/>
                <a:gd fmla="*/ 237 w 360" name="T20"/>
                <a:gd fmla="*/ 76 h 383" name="T21"/>
                <a:gd fmla="*/ 281 w 360" name="T22"/>
                <a:gd fmla="*/ 90 h 383" name="T23"/>
                <a:gd fmla="*/ 253 w 360" name="T24"/>
                <a:gd fmla="*/ 93 h 383" name="T25"/>
                <a:gd fmla="*/ 205 w 360" name="T26"/>
                <a:gd fmla="*/ 64 h 383" name="T27"/>
                <a:gd fmla="*/ 194 w 360" name="T28"/>
                <a:gd fmla="*/ 39 h 383" name="T29"/>
                <a:gd fmla="*/ 205 w 360" name="T30"/>
                <a:gd fmla="*/ 64 h 383" name="T31"/>
                <a:gd fmla="*/ 159 w 360" name="T32"/>
                <a:gd fmla="*/ 48 h 383" name="T33"/>
                <a:gd fmla="*/ 161 w 360" name="T34"/>
                <a:gd fmla="*/ 76 h 383" name="T35"/>
                <a:gd fmla="*/ 264 w 360" name="T36"/>
                <a:gd fmla="*/ 137 h 383" name="T37"/>
                <a:gd fmla="*/ 290 w 360" name="T38"/>
                <a:gd fmla="*/ 125 h 383" name="T39"/>
                <a:gd fmla="*/ 264 w 360" name="T40"/>
                <a:gd fmla="*/ 137 h 383" name="T41"/>
                <a:gd fmla="*/ 132 w 360" name="T42"/>
                <a:gd fmla="*/ 196 h 383" name="T43"/>
                <a:gd fmla="*/ 126 w 360" name="T44"/>
                <a:gd fmla="*/ 208 h 383" name="T45"/>
                <a:gd fmla="*/ 175 w 360" name="T46"/>
                <a:gd fmla="*/ 237 h 383" name="T47"/>
                <a:gd fmla="*/ 131 w 360" name="T48"/>
                <a:gd fmla="*/ 383 h 383" name="T49"/>
                <a:gd fmla="*/ 141 w 360" name="T50"/>
                <a:gd fmla="*/ 22 h 383" name="T51"/>
                <a:gd fmla="*/ 342 w 360" name="T52"/>
                <a:gd fmla="*/ 109 h 383" name="T53"/>
                <a:gd fmla="*/ 345 w 360" name="T54"/>
                <a:gd fmla="*/ 167 h 383" name="T55"/>
                <a:gd fmla="*/ 356 w 360" name="T56"/>
                <a:gd fmla="*/ 240 h 383" name="T57"/>
                <a:gd fmla="*/ 343 w 360" name="T58"/>
                <a:gd fmla="*/ 301 h 383" name="T59"/>
                <a:gd fmla="*/ 269 w 360" name="T60"/>
                <a:gd fmla="*/ 318 h 383" name="T61"/>
                <a:gd fmla="*/ 131 w 360" name="T62"/>
                <a:gd fmla="*/ 383 h 383"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383" w="360">
                  <a:moveTo>
                    <a:pt x="130" y="217"/>
                  </a:moveTo>
                  <a:cubicBezTo>
                    <a:pt x="126" y="224"/>
                    <a:pt x="129" y="234"/>
                    <a:pt x="136" y="238"/>
                  </a:cubicBezTo>
                  <a:cubicBezTo>
                    <a:pt x="143" y="242"/>
                    <a:pt x="151" y="241"/>
                    <a:pt x="156" y="236"/>
                  </a:cubicBezTo>
                  <a:lnTo>
                    <a:pt x="130" y="217"/>
                  </a:lnTo>
                  <a:close/>
                  <a:moveTo>
                    <a:pt x="223" y="90"/>
                  </a:moveTo>
                  <a:cubicBezTo>
                    <a:pt x="199" y="76"/>
                    <a:pt x="170" y="83"/>
                    <a:pt x="157" y="104"/>
                  </a:cubicBezTo>
                  <a:cubicBezTo>
                    <a:pt x="144" y="127"/>
                    <a:pt x="161" y="151"/>
                    <a:pt x="149" y="174"/>
                  </a:cubicBezTo>
                  <a:lnTo>
                    <a:pt x="187" y="195"/>
                  </a:lnTo>
                  <a:cubicBezTo>
                    <a:pt x="201" y="174"/>
                    <a:pt x="231" y="176"/>
                    <a:pt x="243" y="154"/>
                  </a:cubicBezTo>
                  <a:cubicBezTo>
                    <a:pt x="256" y="132"/>
                    <a:pt x="247" y="104"/>
                    <a:pt x="223" y="90"/>
                  </a:cubicBezTo>
                  <a:close/>
                  <a:moveTo>
                    <a:pt x="183" y="209"/>
                  </a:moveTo>
                  <a:lnTo>
                    <a:pt x="142" y="179"/>
                  </a:lnTo>
                  <a:cubicBezTo>
                    <a:pt x="139" y="176"/>
                    <a:pt x="135" y="177"/>
                    <a:pt x="133" y="181"/>
                  </a:cubicBezTo>
                  <a:cubicBezTo>
                    <a:pt x="132" y="184"/>
                    <a:pt x="132" y="188"/>
                    <a:pt x="136" y="191"/>
                  </a:cubicBezTo>
                  <a:lnTo>
                    <a:pt x="176" y="221"/>
                  </a:lnTo>
                  <a:cubicBezTo>
                    <a:pt x="179" y="224"/>
                    <a:pt x="183" y="223"/>
                    <a:pt x="185" y="220"/>
                  </a:cubicBezTo>
                  <a:cubicBezTo>
                    <a:pt x="187" y="216"/>
                    <a:pt x="186" y="212"/>
                    <a:pt x="183" y="209"/>
                  </a:cubicBezTo>
                  <a:close/>
                  <a:moveTo>
                    <a:pt x="237" y="76"/>
                  </a:moveTo>
                  <a:lnTo>
                    <a:pt x="250" y="54"/>
                  </a:lnTo>
                  <a:lnTo>
                    <a:pt x="240" y="49"/>
                  </a:lnTo>
                  <a:lnTo>
                    <a:pt x="227" y="70"/>
                  </a:lnTo>
                  <a:lnTo>
                    <a:pt x="237" y="76"/>
                  </a:lnTo>
                  <a:close/>
                  <a:moveTo>
                    <a:pt x="259" y="103"/>
                  </a:moveTo>
                  <a:lnTo>
                    <a:pt x="281" y="90"/>
                  </a:lnTo>
                  <a:lnTo>
                    <a:pt x="275" y="80"/>
                  </a:lnTo>
                  <a:lnTo>
                    <a:pt x="253" y="93"/>
                  </a:lnTo>
                  <a:lnTo>
                    <a:pt x="259" y="103"/>
                  </a:lnTo>
                  <a:close/>
                  <a:moveTo>
                    <a:pt x="205" y="64"/>
                  </a:moveTo>
                  <a:lnTo>
                    <a:pt x="205" y="39"/>
                  </a:lnTo>
                  <a:lnTo>
                    <a:pt x="194" y="39"/>
                  </a:lnTo>
                  <a:lnTo>
                    <a:pt x="194" y="64"/>
                  </a:lnTo>
                  <a:lnTo>
                    <a:pt x="205" y="64"/>
                  </a:lnTo>
                  <a:close/>
                  <a:moveTo>
                    <a:pt x="172" y="70"/>
                  </a:moveTo>
                  <a:lnTo>
                    <a:pt x="159" y="48"/>
                  </a:lnTo>
                  <a:lnTo>
                    <a:pt x="149" y="54"/>
                  </a:lnTo>
                  <a:lnTo>
                    <a:pt x="161" y="76"/>
                  </a:lnTo>
                  <a:lnTo>
                    <a:pt x="172" y="70"/>
                  </a:lnTo>
                  <a:close/>
                  <a:moveTo>
                    <a:pt x="264" y="137"/>
                  </a:moveTo>
                  <a:lnTo>
                    <a:pt x="290" y="137"/>
                  </a:lnTo>
                  <a:lnTo>
                    <a:pt x="290" y="125"/>
                  </a:lnTo>
                  <a:lnTo>
                    <a:pt x="264" y="125"/>
                  </a:lnTo>
                  <a:lnTo>
                    <a:pt x="264" y="137"/>
                  </a:lnTo>
                  <a:close/>
                  <a:moveTo>
                    <a:pt x="173" y="227"/>
                  </a:moveTo>
                  <a:lnTo>
                    <a:pt x="132" y="196"/>
                  </a:lnTo>
                  <a:cubicBezTo>
                    <a:pt x="129" y="194"/>
                    <a:pt x="125" y="195"/>
                    <a:pt x="123" y="198"/>
                  </a:cubicBezTo>
                  <a:cubicBezTo>
                    <a:pt x="122" y="201"/>
                    <a:pt x="122" y="206"/>
                    <a:pt x="126" y="208"/>
                  </a:cubicBezTo>
                  <a:lnTo>
                    <a:pt x="166" y="239"/>
                  </a:lnTo>
                  <a:cubicBezTo>
                    <a:pt x="169" y="241"/>
                    <a:pt x="173" y="240"/>
                    <a:pt x="175" y="237"/>
                  </a:cubicBezTo>
                  <a:cubicBezTo>
                    <a:pt x="177" y="234"/>
                    <a:pt x="176" y="229"/>
                    <a:pt x="173" y="227"/>
                  </a:cubicBezTo>
                  <a:close/>
                  <a:moveTo>
                    <a:pt x="131" y="383"/>
                  </a:moveTo>
                  <a:cubicBezTo>
                    <a:pt x="136" y="353"/>
                    <a:pt x="136" y="321"/>
                    <a:pt x="127" y="293"/>
                  </a:cubicBezTo>
                  <a:cubicBezTo>
                    <a:pt x="0" y="221"/>
                    <a:pt x="34" y="56"/>
                    <a:pt x="141" y="22"/>
                  </a:cubicBezTo>
                  <a:cubicBezTo>
                    <a:pt x="197" y="0"/>
                    <a:pt x="274" y="13"/>
                    <a:pt x="323" y="63"/>
                  </a:cubicBezTo>
                  <a:cubicBezTo>
                    <a:pt x="360" y="99"/>
                    <a:pt x="342" y="109"/>
                    <a:pt x="342" y="109"/>
                  </a:cubicBezTo>
                  <a:lnTo>
                    <a:pt x="334" y="113"/>
                  </a:lnTo>
                  <a:cubicBezTo>
                    <a:pt x="339" y="131"/>
                    <a:pt x="346" y="162"/>
                    <a:pt x="345" y="167"/>
                  </a:cubicBezTo>
                  <a:cubicBezTo>
                    <a:pt x="344" y="173"/>
                    <a:pt x="337" y="179"/>
                    <a:pt x="337" y="179"/>
                  </a:cubicBezTo>
                  <a:lnTo>
                    <a:pt x="356" y="240"/>
                  </a:lnTo>
                  <a:lnTo>
                    <a:pt x="339" y="246"/>
                  </a:lnTo>
                  <a:cubicBezTo>
                    <a:pt x="343" y="266"/>
                    <a:pt x="345" y="282"/>
                    <a:pt x="343" y="301"/>
                  </a:cubicBezTo>
                  <a:cubicBezTo>
                    <a:pt x="343" y="305"/>
                    <a:pt x="332" y="314"/>
                    <a:pt x="323" y="315"/>
                  </a:cubicBezTo>
                  <a:lnTo>
                    <a:pt x="269" y="318"/>
                  </a:lnTo>
                  <a:lnTo>
                    <a:pt x="272" y="383"/>
                  </a:lnTo>
                  <a:lnTo>
                    <a:pt x="131" y="38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294A5A"/>
                </a:solidFill>
              </a:endParaRPr>
            </a:p>
          </p:txBody>
        </p:sp>
      </p:grpSp>
      <p:grpSp>
        <p:nvGrpSpPr>
          <p:cNvPr id="18" name="组合 17"/>
          <p:cNvGrpSpPr/>
          <p:nvPr/>
        </p:nvGrpSpPr>
        <p:grpSpPr>
          <a:xfrm>
            <a:off x="11223260" y="513104"/>
            <a:ext cx="473877" cy="484825"/>
            <a:chOff x="4553407" y="-1899592"/>
            <a:chExt cx="1054013" cy="1078364"/>
          </a:xfrm>
        </p:grpSpPr>
        <p:sp>
          <p:nvSpPr>
            <p:cNvPr id="10" name="Oval 8"/>
            <p:cNvSpPr>
              <a:spLocks noChangeArrowheads="1"/>
            </p:cNvSpPr>
            <p:nvPr/>
          </p:nvSpPr>
          <p:spPr bwMode="auto">
            <a:xfrm>
              <a:off x="4553407" y="-1899592"/>
              <a:ext cx="1054013" cy="1078364"/>
            </a:xfrm>
            <a:prstGeom prst="ellipse">
              <a:avLst/>
            </a:prstGeom>
            <a:solidFill>
              <a:schemeClr val="bg2"/>
            </a:solidFill>
            <a:ln>
              <a:noFill/>
            </a:ln>
          </p:spPr>
          <p:txBody>
            <a:bodyPr anchor="t" anchorCtr="0" bIns="45720" compatLnSpc="1" lIns="91440" numCol="1" rIns="91440" tIns="45720" vert="horz" wrap="square">
              <a:prstTxWarp prst="textNoShape">
                <a:avLst/>
              </a:prstTxWarp>
            </a:bodyPr>
            <a:lstStyle/>
            <a:p>
              <a:endParaRPr altLang="en-US" lang="zh-CN">
                <a:solidFill>
                  <a:srgbClr val="294A5A"/>
                </a:solidFill>
              </a:endParaRPr>
            </a:p>
          </p:txBody>
        </p:sp>
        <p:sp>
          <p:nvSpPr>
            <p:cNvPr id="14" name="Freeform 12"/>
            <p:cNvSpPr>
              <a:spLocks noEditPoints="1"/>
            </p:cNvSpPr>
            <p:nvPr/>
          </p:nvSpPr>
          <p:spPr bwMode="auto">
            <a:xfrm>
              <a:off x="4824737" y="-1683919"/>
              <a:ext cx="594839" cy="650497"/>
            </a:xfrm>
            <a:custGeom>
              <a:gdLst>
                <a:gd fmla="*/ 108 w 360" name="T0"/>
                <a:gd fmla="*/ 59 h 384" name="T1"/>
                <a:gd fmla="*/ 236 w 360" name="T2"/>
                <a:gd fmla="*/ 43 h 384" name="T3"/>
                <a:gd fmla="*/ 190 w 360" name="T4"/>
                <a:gd fmla="*/ 26 h 384" name="T5"/>
                <a:gd fmla="*/ 138 w 360" name="T6"/>
                <a:gd fmla="*/ 26 h 384" name="T7"/>
                <a:gd fmla="*/ 92 w 360" name="T8"/>
                <a:gd fmla="*/ 43 h 384" name="T9"/>
                <a:gd fmla="*/ 296 w 360" name="T10"/>
                <a:gd fmla="*/ 332 h 384" name="T11"/>
                <a:gd fmla="*/ 301 w 360" name="T12"/>
                <a:gd fmla="*/ 321 h 384" name="T13"/>
                <a:gd fmla="*/ 280 w 360" name="T14"/>
                <a:gd fmla="*/ 249 h 384" name="T15"/>
                <a:gd fmla="*/ 267 w 360" name="T16"/>
                <a:gd fmla="*/ 249 h 384" name="T17"/>
                <a:gd fmla="*/ 267 w 360" name="T18"/>
                <a:gd fmla="*/ 304 h 384" name="T19"/>
                <a:gd fmla="*/ 268 w 360" name="T20"/>
                <a:gd fmla="*/ 306 h 384" name="T21"/>
                <a:gd fmla="*/ 268 w 360" name="T22"/>
                <a:gd fmla="*/ 307 h 384" name="T23"/>
                <a:gd fmla="*/ 269 w 360" name="T24"/>
                <a:gd fmla="*/ 308 h 384" name="T25"/>
                <a:gd fmla="*/ 343 w 360" name="T26"/>
                <a:gd fmla="*/ 253 h 384" name="T27"/>
                <a:gd fmla="*/ 274 w 360" name="T28"/>
                <a:gd fmla="*/ 217 h 384" name="T29"/>
                <a:gd fmla="*/ 258 w 360" name="T30"/>
                <a:gd fmla="*/ 382 h 384" name="T31"/>
                <a:gd fmla="*/ 356 w 360" name="T32"/>
                <a:gd fmla="*/ 316 h 384" name="T33"/>
                <a:gd fmla="*/ 343 w 360" name="T34"/>
                <a:gd fmla="*/ 313 h 384" name="T35"/>
                <a:gd fmla="*/ 274 w 360" name="T36"/>
                <a:gd fmla="*/ 371 h 384" name="T37"/>
                <a:gd fmla="*/ 205 w 360" name="T38"/>
                <a:gd fmla="*/ 287 h 384" name="T39"/>
                <a:gd fmla="*/ 287 w 360" name="T40"/>
                <a:gd fmla="*/ 231 h 384" name="T41"/>
                <a:gd fmla="*/ 343 w 360" name="T42"/>
                <a:gd fmla="*/ 313 h 384" name="T43"/>
                <a:gd fmla="*/ 121 w 360" name="T44"/>
                <a:gd fmla="*/ 313 h 384" name="T45"/>
                <a:gd fmla="*/ 206 w 360" name="T46"/>
                <a:gd fmla="*/ 228 h 384" name="T47"/>
                <a:gd fmla="*/ 224 w 360" name="T48"/>
                <a:gd fmla="*/ 215 h 384" name="T49"/>
                <a:gd fmla="*/ 311 w 360" name="T50"/>
                <a:gd fmla="*/ 130 h 384" name="T51"/>
                <a:gd fmla="*/ 314 w 360" name="T52"/>
                <a:gd fmla="*/ 210 h 384" name="T53"/>
                <a:gd fmla="*/ 328 w 360" name="T54"/>
                <a:gd fmla="*/ 215 h 384" name="T55"/>
                <a:gd fmla="*/ 328 w 360" name="T56"/>
                <a:gd fmla="*/ 88 h 384" name="T57"/>
                <a:gd fmla="*/ 17 w 360" name="T58"/>
                <a:gd fmla="*/ 71 h 384" name="T59"/>
                <a:gd fmla="*/ 0 w 360" name="T60"/>
                <a:gd fmla="*/ 134 h 384" name="T61"/>
                <a:gd fmla="*/ 0 w 360" name="T62"/>
                <a:gd fmla="*/ 228 h 384" name="T63"/>
                <a:gd fmla="*/ 0 w 360" name="T64"/>
                <a:gd fmla="*/ 319 h 384" name="T65"/>
                <a:gd fmla="*/ 181 w 360" name="T66"/>
                <a:gd fmla="*/ 336 h 384" name="T67"/>
                <a:gd fmla="*/ 14 w 360" name="T68"/>
                <a:gd fmla="*/ 134 h 384" name="T69"/>
                <a:gd fmla="*/ 17 w 360" name="T70"/>
                <a:gd fmla="*/ 130 h 384" name="T71"/>
                <a:gd fmla="*/ 107 w 360" name="T72"/>
                <a:gd fmla="*/ 215 h 384" name="T73"/>
                <a:gd fmla="*/ 14 w 360" name="T74"/>
                <a:gd fmla="*/ 134 h 384" name="T75"/>
                <a:gd fmla="*/ 107 w 360" name="T76"/>
                <a:gd fmla="*/ 228 h 384" name="T77"/>
                <a:gd fmla="*/ 17 w 360" name="T78"/>
                <a:gd fmla="*/ 313 h 384" name="T79"/>
                <a:gd fmla="*/ 14 w 360" name="T80"/>
                <a:gd fmla="*/ 228 h 384" name="T81"/>
                <a:gd fmla="*/ 121 w 360" name="T82"/>
                <a:gd fmla="*/ 215 h 384" name="T83"/>
                <a:gd fmla="*/ 121 w 360" name="T84"/>
                <a:gd fmla="*/ 130 h 384" name="T85"/>
                <a:gd fmla="*/ 210 w 360" name="T86"/>
                <a:gd fmla="*/ 215 h 384" name="T87"/>
                <a:gd fmla="*/ 217 w 360" name="T88"/>
                <a:gd fmla="*/ 88 h 384" name="T89"/>
                <a:gd fmla="*/ 229 w 360" name="T90"/>
                <a:gd fmla="*/ 100 h 384" name="T91"/>
                <a:gd fmla="*/ 205 w 360" name="T92"/>
                <a:gd fmla="*/ 100 h 384" name="T93"/>
                <a:gd fmla="*/ 114 w 360" name="T94"/>
                <a:gd fmla="*/ 88 h 384" name="T95"/>
                <a:gd fmla="*/ 126 w 360" name="T96"/>
                <a:gd fmla="*/ 100 h 384" name="T97"/>
                <a:gd fmla="*/ 103 w 360" name="T98"/>
                <a:gd fmla="*/ 100 h 384"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384" w="360">
                  <a:moveTo>
                    <a:pt x="92" y="43"/>
                  </a:moveTo>
                  <a:cubicBezTo>
                    <a:pt x="92" y="52"/>
                    <a:pt x="100" y="59"/>
                    <a:pt x="108" y="59"/>
                  </a:cubicBezTo>
                  <a:lnTo>
                    <a:pt x="220" y="59"/>
                  </a:lnTo>
                  <a:cubicBezTo>
                    <a:pt x="229" y="59"/>
                    <a:pt x="236" y="52"/>
                    <a:pt x="236" y="43"/>
                  </a:cubicBezTo>
                  <a:cubicBezTo>
                    <a:pt x="236" y="34"/>
                    <a:pt x="229" y="26"/>
                    <a:pt x="220" y="26"/>
                  </a:cubicBezTo>
                  <a:lnTo>
                    <a:pt x="190" y="26"/>
                  </a:lnTo>
                  <a:cubicBezTo>
                    <a:pt x="190" y="12"/>
                    <a:pt x="179" y="0"/>
                    <a:pt x="164" y="0"/>
                  </a:cubicBezTo>
                  <a:cubicBezTo>
                    <a:pt x="150" y="0"/>
                    <a:pt x="138" y="12"/>
                    <a:pt x="138" y="26"/>
                  </a:cubicBezTo>
                  <a:lnTo>
                    <a:pt x="108" y="26"/>
                  </a:lnTo>
                  <a:cubicBezTo>
                    <a:pt x="100" y="26"/>
                    <a:pt x="92" y="34"/>
                    <a:pt x="92" y="43"/>
                  </a:cubicBezTo>
                  <a:close/>
                  <a:moveTo>
                    <a:pt x="292" y="330"/>
                  </a:moveTo>
                  <a:cubicBezTo>
                    <a:pt x="293" y="332"/>
                    <a:pt x="295" y="332"/>
                    <a:pt x="296" y="332"/>
                  </a:cubicBezTo>
                  <a:cubicBezTo>
                    <a:pt x="298" y="332"/>
                    <a:pt x="300" y="332"/>
                    <a:pt x="301" y="330"/>
                  </a:cubicBezTo>
                  <a:cubicBezTo>
                    <a:pt x="304" y="328"/>
                    <a:pt x="304" y="323"/>
                    <a:pt x="301" y="321"/>
                  </a:cubicBezTo>
                  <a:lnTo>
                    <a:pt x="280" y="300"/>
                  </a:lnTo>
                  <a:lnTo>
                    <a:pt x="280" y="249"/>
                  </a:lnTo>
                  <a:cubicBezTo>
                    <a:pt x="280" y="245"/>
                    <a:pt x="278" y="242"/>
                    <a:pt x="274" y="242"/>
                  </a:cubicBezTo>
                  <a:cubicBezTo>
                    <a:pt x="270" y="242"/>
                    <a:pt x="267" y="245"/>
                    <a:pt x="267" y="249"/>
                  </a:cubicBezTo>
                  <a:lnTo>
                    <a:pt x="267" y="303"/>
                  </a:lnTo>
                  <a:cubicBezTo>
                    <a:pt x="267" y="303"/>
                    <a:pt x="267" y="304"/>
                    <a:pt x="267" y="304"/>
                  </a:cubicBezTo>
                  <a:cubicBezTo>
                    <a:pt x="267" y="305"/>
                    <a:pt x="267" y="305"/>
                    <a:pt x="267" y="305"/>
                  </a:cubicBezTo>
                  <a:cubicBezTo>
                    <a:pt x="267" y="305"/>
                    <a:pt x="268" y="305"/>
                    <a:pt x="268" y="306"/>
                  </a:cubicBezTo>
                  <a:cubicBezTo>
                    <a:pt x="268" y="306"/>
                    <a:pt x="268" y="306"/>
                    <a:pt x="268" y="306"/>
                  </a:cubicBezTo>
                  <a:cubicBezTo>
                    <a:pt x="268" y="306"/>
                    <a:pt x="268" y="307"/>
                    <a:pt x="268" y="307"/>
                  </a:cubicBezTo>
                  <a:cubicBezTo>
                    <a:pt x="268" y="307"/>
                    <a:pt x="269" y="307"/>
                    <a:pt x="269" y="308"/>
                  </a:cubicBezTo>
                  <a:cubicBezTo>
                    <a:pt x="269" y="308"/>
                    <a:pt x="269" y="308"/>
                    <a:pt x="269" y="308"/>
                  </a:cubicBezTo>
                  <a:lnTo>
                    <a:pt x="292" y="330"/>
                  </a:lnTo>
                  <a:close/>
                  <a:moveTo>
                    <a:pt x="343" y="253"/>
                  </a:moveTo>
                  <a:cubicBezTo>
                    <a:pt x="330" y="235"/>
                    <a:pt x="311" y="222"/>
                    <a:pt x="289" y="218"/>
                  </a:cubicBezTo>
                  <a:cubicBezTo>
                    <a:pt x="284" y="217"/>
                    <a:pt x="279" y="217"/>
                    <a:pt x="274" y="217"/>
                  </a:cubicBezTo>
                  <a:cubicBezTo>
                    <a:pt x="234" y="217"/>
                    <a:pt x="199" y="245"/>
                    <a:pt x="192" y="285"/>
                  </a:cubicBezTo>
                  <a:cubicBezTo>
                    <a:pt x="183" y="330"/>
                    <a:pt x="213" y="373"/>
                    <a:pt x="258" y="382"/>
                  </a:cubicBezTo>
                  <a:cubicBezTo>
                    <a:pt x="263" y="383"/>
                    <a:pt x="269" y="384"/>
                    <a:pt x="274" y="384"/>
                  </a:cubicBezTo>
                  <a:cubicBezTo>
                    <a:pt x="314" y="384"/>
                    <a:pt x="348" y="355"/>
                    <a:pt x="356" y="316"/>
                  </a:cubicBezTo>
                  <a:cubicBezTo>
                    <a:pt x="360" y="294"/>
                    <a:pt x="355" y="272"/>
                    <a:pt x="343" y="253"/>
                  </a:cubicBezTo>
                  <a:close/>
                  <a:moveTo>
                    <a:pt x="343" y="313"/>
                  </a:moveTo>
                  <a:lnTo>
                    <a:pt x="343" y="313"/>
                  </a:lnTo>
                  <a:cubicBezTo>
                    <a:pt x="337" y="347"/>
                    <a:pt x="308" y="371"/>
                    <a:pt x="274" y="371"/>
                  </a:cubicBezTo>
                  <a:cubicBezTo>
                    <a:pt x="269" y="371"/>
                    <a:pt x="265" y="370"/>
                    <a:pt x="261" y="369"/>
                  </a:cubicBezTo>
                  <a:cubicBezTo>
                    <a:pt x="222" y="362"/>
                    <a:pt x="197" y="325"/>
                    <a:pt x="205" y="287"/>
                  </a:cubicBezTo>
                  <a:cubicBezTo>
                    <a:pt x="211" y="254"/>
                    <a:pt x="240" y="230"/>
                    <a:pt x="274" y="230"/>
                  </a:cubicBezTo>
                  <a:cubicBezTo>
                    <a:pt x="278" y="230"/>
                    <a:pt x="283" y="230"/>
                    <a:pt x="287" y="231"/>
                  </a:cubicBezTo>
                  <a:cubicBezTo>
                    <a:pt x="306" y="234"/>
                    <a:pt x="322" y="245"/>
                    <a:pt x="332" y="261"/>
                  </a:cubicBezTo>
                  <a:cubicBezTo>
                    <a:pt x="343" y="276"/>
                    <a:pt x="347" y="295"/>
                    <a:pt x="343" y="313"/>
                  </a:cubicBezTo>
                  <a:close/>
                  <a:moveTo>
                    <a:pt x="176" y="313"/>
                  </a:moveTo>
                  <a:lnTo>
                    <a:pt x="121" y="313"/>
                  </a:lnTo>
                  <a:lnTo>
                    <a:pt x="121" y="228"/>
                  </a:lnTo>
                  <a:lnTo>
                    <a:pt x="206" y="228"/>
                  </a:lnTo>
                  <a:cubicBezTo>
                    <a:pt x="211" y="223"/>
                    <a:pt x="217" y="218"/>
                    <a:pt x="224" y="215"/>
                  </a:cubicBezTo>
                  <a:lnTo>
                    <a:pt x="224" y="215"/>
                  </a:lnTo>
                  <a:lnTo>
                    <a:pt x="224" y="130"/>
                  </a:lnTo>
                  <a:lnTo>
                    <a:pt x="311" y="130"/>
                  </a:lnTo>
                  <a:cubicBezTo>
                    <a:pt x="313" y="130"/>
                    <a:pt x="314" y="132"/>
                    <a:pt x="314" y="134"/>
                  </a:cubicBezTo>
                  <a:lnTo>
                    <a:pt x="314" y="210"/>
                  </a:lnTo>
                  <a:cubicBezTo>
                    <a:pt x="319" y="212"/>
                    <a:pt x="324" y="215"/>
                    <a:pt x="328" y="217"/>
                  </a:cubicBezTo>
                  <a:lnTo>
                    <a:pt x="328" y="215"/>
                  </a:lnTo>
                  <a:lnTo>
                    <a:pt x="328" y="134"/>
                  </a:lnTo>
                  <a:lnTo>
                    <a:pt x="328" y="88"/>
                  </a:lnTo>
                  <a:cubicBezTo>
                    <a:pt x="328" y="79"/>
                    <a:pt x="320" y="71"/>
                    <a:pt x="311" y="71"/>
                  </a:cubicBezTo>
                  <a:lnTo>
                    <a:pt x="17" y="71"/>
                  </a:lnTo>
                  <a:cubicBezTo>
                    <a:pt x="8" y="71"/>
                    <a:pt x="0" y="79"/>
                    <a:pt x="0" y="88"/>
                  </a:cubicBezTo>
                  <a:lnTo>
                    <a:pt x="0" y="134"/>
                  </a:lnTo>
                  <a:lnTo>
                    <a:pt x="0" y="215"/>
                  </a:lnTo>
                  <a:lnTo>
                    <a:pt x="0" y="228"/>
                  </a:lnTo>
                  <a:lnTo>
                    <a:pt x="0" y="309"/>
                  </a:lnTo>
                  <a:lnTo>
                    <a:pt x="0" y="319"/>
                  </a:lnTo>
                  <a:cubicBezTo>
                    <a:pt x="0" y="329"/>
                    <a:pt x="8" y="336"/>
                    <a:pt x="17" y="336"/>
                  </a:cubicBezTo>
                  <a:lnTo>
                    <a:pt x="181" y="336"/>
                  </a:lnTo>
                  <a:cubicBezTo>
                    <a:pt x="179" y="329"/>
                    <a:pt x="177" y="321"/>
                    <a:pt x="176" y="313"/>
                  </a:cubicBezTo>
                  <a:close/>
                  <a:moveTo>
                    <a:pt x="14" y="134"/>
                  </a:moveTo>
                  <a:lnTo>
                    <a:pt x="14" y="134"/>
                  </a:lnTo>
                  <a:cubicBezTo>
                    <a:pt x="14" y="132"/>
                    <a:pt x="15" y="130"/>
                    <a:pt x="17" y="130"/>
                  </a:cubicBezTo>
                  <a:lnTo>
                    <a:pt x="107" y="130"/>
                  </a:lnTo>
                  <a:lnTo>
                    <a:pt x="107" y="215"/>
                  </a:lnTo>
                  <a:lnTo>
                    <a:pt x="14" y="215"/>
                  </a:lnTo>
                  <a:lnTo>
                    <a:pt x="14" y="134"/>
                  </a:lnTo>
                  <a:close/>
                  <a:moveTo>
                    <a:pt x="107" y="228"/>
                  </a:moveTo>
                  <a:lnTo>
                    <a:pt x="107" y="228"/>
                  </a:lnTo>
                  <a:lnTo>
                    <a:pt x="107" y="313"/>
                  </a:lnTo>
                  <a:lnTo>
                    <a:pt x="17" y="313"/>
                  </a:lnTo>
                  <a:cubicBezTo>
                    <a:pt x="15" y="313"/>
                    <a:pt x="14" y="311"/>
                    <a:pt x="14" y="309"/>
                  </a:cubicBezTo>
                  <a:lnTo>
                    <a:pt x="14" y="228"/>
                  </a:lnTo>
                  <a:lnTo>
                    <a:pt x="107" y="228"/>
                  </a:lnTo>
                  <a:close/>
                  <a:moveTo>
                    <a:pt x="121" y="215"/>
                  </a:moveTo>
                  <a:lnTo>
                    <a:pt x="121" y="215"/>
                  </a:lnTo>
                  <a:lnTo>
                    <a:pt x="121" y="130"/>
                  </a:lnTo>
                  <a:lnTo>
                    <a:pt x="210" y="130"/>
                  </a:lnTo>
                  <a:lnTo>
                    <a:pt x="210" y="215"/>
                  </a:lnTo>
                  <a:lnTo>
                    <a:pt x="121" y="215"/>
                  </a:lnTo>
                  <a:close/>
                  <a:moveTo>
                    <a:pt x="217" y="88"/>
                  </a:moveTo>
                  <a:lnTo>
                    <a:pt x="217" y="88"/>
                  </a:lnTo>
                  <a:cubicBezTo>
                    <a:pt x="223" y="88"/>
                    <a:pt x="229" y="94"/>
                    <a:pt x="229" y="100"/>
                  </a:cubicBezTo>
                  <a:cubicBezTo>
                    <a:pt x="229" y="106"/>
                    <a:pt x="223" y="111"/>
                    <a:pt x="217" y="111"/>
                  </a:cubicBezTo>
                  <a:cubicBezTo>
                    <a:pt x="211" y="111"/>
                    <a:pt x="205" y="106"/>
                    <a:pt x="205" y="100"/>
                  </a:cubicBezTo>
                  <a:cubicBezTo>
                    <a:pt x="205" y="94"/>
                    <a:pt x="211" y="88"/>
                    <a:pt x="217" y="88"/>
                  </a:cubicBezTo>
                  <a:close/>
                  <a:moveTo>
                    <a:pt x="114" y="88"/>
                  </a:moveTo>
                  <a:lnTo>
                    <a:pt x="114" y="88"/>
                  </a:lnTo>
                  <a:cubicBezTo>
                    <a:pt x="120" y="88"/>
                    <a:pt x="126" y="94"/>
                    <a:pt x="126" y="100"/>
                  </a:cubicBezTo>
                  <a:cubicBezTo>
                    <a:pt x="126" y="106"/>
                    <a:pt x="120" y="111"/>
                    <a:pt x="114" y="111"/>
                  </a:cubicBezTo>
                  <a:cubicBezTo>
                    <a:pt x="108" y="111"/>
                    <a:pt x="103" y="106"/>
                    <a:pt x="103" y="100"/>
                  </a:cubicBezTo>
                  <a:cubicBezTo>
                    <a:pt x="103" y="94"/>
                    <a:pt x="108" y="88"/>
                    <a:pt x="114" y="8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294A5A"/>
                </a:solidFill>
              </a:endParaRPr>
            </a:p>
          </p:txBody>
        </p:sp>
      </p:grpSp>
      <p:sp>
        <p:nvSpPr>
          <p:cNvPr id="67" name="Rectangle 3"/>
          <p:cNvSpPr txBox="1">
            <a:spLocks noChangeArrowheads="1"/>
          </p:cNvSpPr>
          <p:nvPr/>
        </p:nvSpPr>
        <p:spPr bwMode="auto">
          <a:xfrm>
            <a:off x="543451" y="4149080"/>
            <a:ext cx="6419027" cy="129614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17" compatLnSpc="1" lIns="91434" numCol="1" rIns="91434" tIns="45717" vert="horz" wrap="square">
            <a:prstTxWarp prst="textNoShape">
              <a:avLst/>
            </a:prstTxWarp>
          </a:bodyPr>
          <a:lstStyle>
            <a:lvl1pPr algn="l" fontAlgn="base" rtl="0">
              <a:spcBef>
                <a:spcPct val="0"/>
              </a:spcBef>
              <a:spcAft>
                <a:spcPct val="0"/>
              </a:spcAft>
              <a:defRPr sz="2400">
                <a:solidFill>
                  <a:schemeClr val="accent2"/>
                </a:solidFill>
                <a:latin typeface="+mj-lt"/>
                <a:ea typeface="+mj-ea"/>
                <a:cs typeface="+mj-cs"/>
              </a:defRPr>
            </a:lvl1pPr>
            <a:lvl2pPr algn="l" fontAlgn="base" rtl="0">
              <a:spcBef>
                <a:spcPct val="0"/>
              </a:spcBef>
              <a:spcAft>
                <a:spcPct val="0"/>
              </a:spcAft>
              <a:defRPr sz="2400">
                <a:solidFill>
                  <a:schemeClr val="tx2"/>
                </a:solidFill>
                <a:latin charset="0" pitchFamily="34" typeface="Arial"/>
                <a:ea charset="-122" pitchFamily="34" typeface="微软雅黑"/>
              </a:defRPr>
            </a:lvl2pPr>
            <a:lvl3pPr algn="l" fontAlgn="base" rtl="0">
              <a:spcBef>
                <a:spcPct val="0"/>
              </a:spcBef>
              <a:spcAft>
                <a:spcPct val="0"/>
              </a:spcAft>
              <a:defRPr sz="2400">
                <a:solidFill>
                  <a:schemeClr val="tx2"/>
                </a:solidFill>
                <a:latin charset="0" pitchFamily="34" typeface="Arial"/>
                <a:ea charset="-122" pitchFamily="34" typeface="微软雅黑"/>
              </a:defRPr>
            </a:lvl3pPr>
            <a:lvl4pPr algn="l" fontAlgn="base" rtl="0">
              <a:spcBef>
                <a:spcPct val="0"/>
              </a:spcBef>
              <a:spcAft>
                <a:spcPct val="0"/>
              </a:spcAft>
              <a:defRPr sz="2400">
                <a:solidFill>
                  <a:schemeClr val="tx2"/>
                </a:solidFill>
                <a:latin charset="0" pitchFamily="34" typeface="Arial"/>
                <a:ea charset="-122" pitchFamily="34" typeface="微软雅黑"/>
              </a:defRPr>
            </a:lvl4pPr>
            <a:lvl5pPr algn="l" fontAlgn="base" rtl="0">
              <a:spcBef>
                <a:spcPct val="0"/>
              </a:spcBef>
              <a:spcAft>
                <a:spcPct val="0"/>
              </a:spcAft>
              <a:defRPr sz="2400">
                <a:solidFill>
                  <a:schemeClr val="tx2"/>
                </a:solidFill>
                <a:latin charset="0" pitchFamily="34" typeface="Arial"/>
                <a:ea charset="-122" pitchFamily="34" typeface="微软雅黑"/>
              </a:defRPr>
            </a:lvl5pPr>
            <a:lvl6pPr algn="l" fontAlgn="base" marL="457200" rtl="0">
              <a:spcBef>
                <a:spcPct val="0"/>
              </a:spcBef>
              <a:spcAft>
                <a:spcPct val="0"/>
              </a:spcAft>
              <a:defRPr sz="2400">
                <a:solidFill>
                  <a:schemeClr val="tx2"/>
                </a:solidFill>
                <a:latin charset="0" pitchFamily="34" typeface="Arial"/>
                <a:ea charset="-122" pitchFamily="34" typeface="微软雅黑"/>
              </a:defRPr>
            </a:lvl6pPr>
            <a:lvl7pPr algn="l" fontAlgn="base" marL="914400" rtl="0">
              <a:spcBef>
                <a:spcPct val="0"/>
              </a:spcBef>
              <a:spcAft>
                <a:spcPct val="0"/>
              </a:spcAft>
              <a:defRPr sz="2400">
                <a:solidFill>
                  <a:schemeClr val="tx2"/>
                </a:solidFill>
                <a:latin charset="0" pitchFamily="34" typeface="Arial"/>
                <a:ea charset="-122" pitchFamily="34" typeface="微软雅黑"/>
              </a:defRPr>
            </a:lvl7pPr>
            <a:lvl8pPr algn="l" fontAlgn="base" marL="1371600" rtl="0">
              <a:spcBef>
                <a:spcPct val="0"/>
              </a:spcBef>
              <a:spcAft>
                <a:spcPct val="0"/>
              </a:spcAft>
              <a:defRPr sz="2400">
                <a:solidFill>
                  <a:schemeClr val="tx2"/>
                </a:solidFill>
                <a:latin charset="0" pitchFamily="34" typeface="Arial"/>
                <a:ea charset="-122" pitchFamily="34" typeface="微软雅黑"/>
              </a:defRPr>
            </a:lvl8pPr>
            <a:lvl9pPr algn="l" fontAlgn="base" marL="1828800" rtl="0">
              <a:spcBef>
                <a:spcPct val="0"/>
              </a:spcBef>
              <a:spcAft>
                <a:spcPct val="0"/>
              </a:spcAft>
              <a:defRPr sz="2400">
                <a:solidFill>
                  <a:schemeClr val="tx2"/>
                </a:solidFill>
                <a:latin charset="0" pitchFamily="34" typeface="Arial"/>
                <a:ea charset="-122" pitchFamily="34" typeface="微软雅黑"/>
              </a:defRPr>
            </a:lvl9pPr>
          </a:lstStyle>
          <a:p>
            <a:r>
              <a:rPr altLang="en-US" lang="zh-CN" sz="6000">
                <a:solidFill>
                  <a:srgbClr val="294A5A"/>
                </a:solidFill>
                <a:latin charset="-122" pitchFamily="2" typeface="方正兰亭粗黑简体"/>
                <a:ea charset="-122" pitchFamily="2" typeface="方正兰亭粗黑简体"/>
              </a:rPr>
              <a:t>汇报完毕诚请指导</a:t>
            </a:r>
          </a:p>
        </p:txBody>
      </p:sp>
      <p:sp>
        <p:nvSpPr>
          <p:cNvPr id="69" name="TextBox 68"/>
          <p:cNvSpPr txBox="1"/>
          <p:nvPr/>
        </p:nvSpPr>
        <p:spPr>
          <a:xfrm>
            <a:off x="1027035" y="6228021"/>
            <a:ext cx="3194798" cy="365754"/>
          </a:xfrm>
          <a:prstGeom prst="rect">
            <a:avLst/>
          </a:prstGeom>
          <a:noFill/>
        </p:spPr>
        <p:txBody>
          <a:bodyPr bIns="45717" lIns="91434" rIns="91434" rtlCol="0" tIns="45717" wrap="square">
            <a:spAutoFit/>
          </a:bodyPr>
          <a:lstStyle/>
          <a:p>
            <a:r>
              <a:rPr altLang="en-US" b="1" lang="zh-CN" smtClean="0">
                <a:solidFill>
                  <a:srgbClr val="484849"/>
                </a:solidFill>
                <a:latin typeface="微软雅黑"/>
                <a:ea typeface="微软雅黑"/>
              </a:rPr>
              <a:t>这里输入您的单位/部门名称</a:t>
            </a:r>
          </a:p>
        </p:txBody>
      </p:sp>
      <p:sp>
        <p:nvSpPr>
          <p:cNvPr id="70" name="Freeform 9"/>
          <p:cNvSpPr>
            <a:spLocks noEditPoints="1"/>
          </p:cNvSpPr>
          <p:nvPr/>
        </p:nvSpPr>
        <p:spPr bwMode="auto">
          <a:xfrm>
            <a:off x="4293843" y="6217763"/>
            <a:ext cx="373115" cy="374683"/>
          </a:xfrm>
          <a:custGeom>
            <a:gdLst>
              <a:gd fmla="*/ 358 w 490" name="T0"/>
              <a:gd fmla="*/ 250 h 490" name="T1"/>
              <a:gd fmla="*/ 358 w 490" name="T2"/>
              <a:gd fmla="*/ 183 h 490" name="T3"/>
              <a:gd fmla="*/ 328 w 490" name="T4"/>
              <a:gd fmla="*/ 183 h 490" name="T5"/>
              <a:gd fmla="*/ 328 w 490" name="T6"/>
              <a:gd fmla="*/ 250 h 490" name="T7"/>
              <a:gd fmla="*/ 247 w 490" name="T8"/>
              <a:gd fmla="*/ 330 h 490" name="T9"/>
              <a:gd fmla="*/ 246 w 490" name="T10"/>
              <a:gd fmla="*/ 330 h 490" name="T11"/>
              <a:gd fmla="*/ 245 w 490" name="T12"/>
              <a:gd fmla="*/ 330 h 490" name="T13"/>
              <a:gd fmla="*/ 245 w 490" name="T14"/>
              <a:gd fmla="*/ 330 h 490" name="T15"/>
              <a:gd fmla="*/ 243 w 490" name="T16"/>
              <a:gd fmla="*/ 330 h 490" name="T17"/>
              <a:gd fmla="*/ 162 w 490" name="T18"/>
              <a:gd fmla="*/ 250 h 490" name="T19"/>
              <a:gd fmla="*/ 162 w 490" name="T20"/>
              <a:gd fmla="*/ 183 h 490" name="T21"/>
              <a:gd fmla="*/ 132 w 490" name="T22"/>
              <a:gd fmla="*/ 183 h 490" name="T23"/>
              <a:gd fmla="*/ 132 w 490" name="T24"/>
              <a:gd fmla="*/ 250 h 490" name="T25"/>
              <a:gd fmla="*/ 227 w 490" name="T26"/>
              <a:gd fmla="*/ 359 h 490" name="T27"/>
              <a:gd fmla="*/ 227 w 490" name="T28"/>
              <a:gd fmla="*/ 407 h 490" name="T29"/>
              <a:gd fmla="*/ 160 w 490" name="T30"/>
              <a:gd fmla="*/ 426 h 490" name="T31"/>
              <a:gd fmla="*/ 331 w 490" name="T32"/>
              <a:gd fmla="*/ 426 h 490" name="T33"/>
              <a:gd fmla="*/ 263 w 490" name="T34"/>
              <a:gd fmla="*/ 407 h 490" name="T35"/>
              <a:gd fmla="*/ 263 w 490" name="T36"/>
              <a:gd fmla="*/ 360 h 490" name="T37"/>
              <a:gd fmla="*/ 358 w 490" name="T38"/>
              <a:gd fmla="*/ 250 h 490" name="T39"/>
              <a:gd fmla="*/ 244 w 490" name="T40"/>
              <a:gd fmla="*/ 302 h 490" name="T41"/>
              <a:gd fmla="*/ 245 w 490" name="T42"/>
              <a:gd fmla="*/ 302 h 490" name="T43"/>
              <a:gd fmla="*/ 246 w 490" name="T44"/>
              <a:gd fmla="*/ 302 h 490" name="T45"/>
              <a:gd fmla="*/ 300 w 490" name="T46"/>
              <a:gd fmla="*/ 248 h 490" name="T47"/>
              <a:gd fmla="*/ 300 w 490" name="T48"/>
              <a:gd fmla="*/ 118 h 490" name="T49"/>
              <a:gd fmla="*/ 246 w 490" name="T50"/>
              <a:gd fmla="*/ 64 h 490" name="T51"/>
              <a:gd fmla="*/ 245 w 490" name="T52"/>
              <a:gd fmla="*/ 64 h 490" name="T53"/>
              <a:gd fmla="*/ 244 w 490" name="T54"/>
              <a:gd fmla="*/ 64 h 490" name="T55"/>
              <a:gd fmla="*/ 190 w 490" name="T56"/>
              <a:gd fmla="*/ 118 h 490" name="T57"/>
              <a:gd fmla="*/ 190 w 490" name="T58"/>
              <a:gd fmla="*/ 248 h 490" name="T59"/>
              <a:gd fmla="*/ 244 w 490" name="T60"/>
              <a:gd fmla="*/ 302 h 490" name="T61"/>
              <a:gd fmla="*/ 245 w 490" name="T62"/>
              <a:gd fmla="*/ 0 h 490" name="T63"/>
              <a:gd fmla="*/ 490 w 490" name="T64"/>
              <a:gd fmla="*/ 245 h 490" name="T65"/>
              <a:gd fmla="*/ 245 w 490" name="T66"/>
              <a:gd fmla="*/ 490 h 490" name="T67"/>
              <a:gd fmla="*/ 0 w 490" name="T68"/>
              <a:gd fmla="*/ 245 h 490" name="T69"/>
              <a:gd fmla="*/ 245 w 490" name="T70"/>
              <a:gd fmla="*/ 0 h 490"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490" w="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solidFill>
            <a:schemeClr val="bg2"/>
          </a:solidFill>
          <a:ln>
            <a:noFill/>
          </a:ln>
          <a:extLst/>
        </p:spPr>
        <p:txBody>
          <a:bodyPr anchor="t" anchorCtr="0" bIns="45717" compatLnSpc="1" lIns="91434" numCol="1" rIns="91434" tIns="45717" vert="horz" wrap="square">
            <a:prstTxWarp prst="textNoShape">
              <a:avLst/>
            </a:prstTxWarp>
          </a:bodyPr>
          <a:lstStyle/>
          <a:p>
            <a:endParaRPr altLang="en-US" lang="zh-CN">
              <a:solidFill>
                <a:srgbClr val="484849"/>
              </a:solidFill>
            </a:endParaRPr>
          </a:p>
        </p:txBody>
      </p:sp>
      <p:sp>
        <p:nvSpPr>
          <p:cNvPr id="71" name="Rectangle 4"/>
          <p:cNvSpPr txBox="1">
            <a:spLocks noChangeArrowheads="1"/>
          </p:cNvSpPr>
          <p:nvPr/>
        </p:nvSpPr>
        <p:spPr bwMode="auto">
          <a:xfrm>
            <a:off x="4702961" y="6228021"/>
            <a:ext cx="1899476" cy="350514"/>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7" lIns="91434" rIns="91434" rtlCol="0" tIns="45717" wrap="square">
            <a:spAutoFit/>
          </a:bodyPr>
          <a:lstStyle>
            <a:defPPr>
              <a:defRPr lang="zh-CN"/>
            </a:defPPr>
            <a:lvl1pPr>
              <a:defRPr b="1" sz="2400">
                <a:latin typeface="+mj-ea"/>
                <a:ea typeface="+mj-ea"/>
              </a:defRPr>
            </a:lvl1pPr>
          </a:lstStyle>
          <a:p>
            <a:r>
              <a:rPr altLang="en-US" lang="zh-CN" sz="1700">
                <a:solidFill>
                  <a:srgbClr val="484849"/>
                </a:solidFill>
              </a:rPr>
              <a:t>汇报人：代用名</a:t>
            </a:r>
          </a:p>
        </p:txBody>
      </p:sp>
      <p:sp>
        <p:nvSpPr>
          <p:cNvPr id="74" name="Freeform 10"/>
          <p:cNvSpPr>
            <a:spLocks noChangeAspect="1" noEditPoints="1"/>
          </p:cNvSpPr>
          <p:nvPr/>
        </p:nvSpPr>
        <p:spPr bwMode="auto">
          <a:xfrm>
            <a:off x="654200" y="6217903"/>
            <a:ext cx="372836" cy="374400"/>
          </a:xfrm>
          <a:custGeom>
            <a:gdLst>
              <a:gd fmla="*/ 245 w 490" name="T0"/>
              <a:gd fmla="*/ 0 h 490" name="T1"/>
              <a:gd fmla="*/ 490 w 490" name="T2"/>
              <a:gd fmla="*/ 245 h 490" name="T3"/>
              <a:gd fmla="*/ 245 w 490" name="T4"/>
              <a:gd fmla="*/ 490 h 490" name="T5"/>
              <a:gd fmla="*/ 0 w 490" name="T6"/>
              <a:gd fmla="*/ 245 h 490" name="T7"/>
              <a:gd fmla="*/ 245 w 490" name="T8"/>
              <a:gd fmla="*/ 0 h 490" name="T9"/>
              <a:gd fmla="*/ 436 w 490" name="T10"/>
              <a:gd fmla="*/ 250 h 490" name="T11"/>
              <a:gd fmla="*/ 427 w 490" name="T12"/>
              <a:gd fmla="*/ 256 h 490" name="T13"/>
              <a:gd fmla="*/ 394 w 490" name="T14"/>
              <a:gd fmla="*/ 256 h 490" name="T15"/>
              <a:gd fmla="*/ 386 w 490" name="T16"/>
              <a:gd fmla="*/ 253 h 490" name="T17"/>
              <a:gd fmla="*/ 245 w 490" name="T18"/>
              <a:gd fmla="*/ 105 h 490" name="T19"/>
              <a:gd fmla="*/ 104 w 490" name="T20"/>
              <a:gd fmla="*/ 253 h 490" name="T21"/>
              <a:gd fmla="*/ 96 w 490" name="T22"/>
              <a:gd fmla="*/ 256 h 490" name="T23"/>
              <a:gd fmla="*/ 63 w 490" name="T24"/>
              <a:gd fmla="*/ 256 h 490" name="T25"/>
              <a:gd fmla="*/ 54 w 490" name="T26"/>
              <a:gd fmla="*/ 250 h 490" name="T27"/>
              <a:gd fmla="*/ 56 w 490" name="T28"/>
              <a:gd fmla="*/ 239 h 490" name="T29"/>
              <a:gd fmla="*/ 236 w 490" name="T30"/>
              <a:gd fmla="*/ 52 h 490" name="T31"/>
              <a:gd fmla="*/ 245 w 490" name="T32"/>
              <a:gd fmla="*/ 48 h 490" name="T33"/>
              <a:gd fmla="*/ 254 w 490" name="T34"/>
              <a:gd fmla="*/ 52 h 490" name="T35"/>
              <a:gd fmla="*/ 434 w 490" name="T36"/>
              <a:gd fmla="*/ 239 h 490" name="T37"/>
              <a:gd fmla="*/ 436 w 490" name="T38"/>
              <a:gd fmla="*/ 250 h 490" name="T39"/>
              <a:gd fmla="*/ 113 w 490" name="T40"/>
              <a:gd fmla="*/ 267 h 490" name="T41"/>
              <a:gd fmla="*/ 113 w 490" name="T42"/>
              <a:gd fmla="*/ 267 h 490" name="T43"/>
              <a:gd fmla="*/ 113 w 490" name="T44"/>
              <a:gd fmla="*/ 379 h 490" name="T45"/>
              <a:gd fmla="*/ 129 w 490" name="T46"/>
              <a:gd fmla="*/ 398 h 490" name="T47"/>
              <a:gd fmla="*/ 202 w 490" name="T48"/>
              <a:gd fmla="*/ 398 h 490" name="T49"/>
              <a:gd fmla="*/ 202 w 490" name="T50"/>
              <a:gd fmla="*/ 276 h 490" name="T51"/>
              <a:gd fmla="*/ 221 w 490" name="T52"/>
              <a:gd fmla="*/ 257 h 490" name="T53"/>
              <a:gd fmla="*/ 269 w 490" name="T54"/>
              <a:gd fmla="*/ 257 h 490" name="T55"/>
              <a:gd fmla="*/ 288 w 490" name="T56"/>
              <a:gd fmla="*/ 276 h 490" name="T57"/>
              <a:gd fmla="*/ 288 w 490" name="T58"/>
              <a:gd fmla="*/ 398 h 490" name="T59"/>
              <a:gd fmla="*/ 361 w 490" name="T60"/>
              <a:gd fmla="*/ 398 h 490" name="T61"/>
              <a:gd fmla="*/ 377 w 490" name="T62"/>
              <a:gd fmla="*/ 379 h 490" name="T63"/>
              <a:gd fmla="*/ 377 w 490" name="T64"/>
              <a:gd fmla="*/ 268 h 490" name="T65"/>
              <a:gd fmla="*/ 245 w 490" name="T66"/>
              <a:gd fmla="*/ 130 h 490" name="T67"/>
              <a:gd fmla="*/ 113 w 490" name="T68"/>
              <a:gd fmla="*/ 267 h 49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90" w="490">
                <a:moveTo>
                  <a:pt x="245" y="0"/>
                </a:moveTo>
                <a:cubicBezTo>
                  <a:pt x="380" y="0"/>
                  <a:pt x="490" y="110"/>
                  <a:pt x="490" y="245"/>
                </a:cubicBezTo>
                <a:cubicBezTo>
                  <a:pt x="490" y="381"/>
                  <a:pt x="380" y="490"/>
                  <a:pt x="245" y="490"/>
                </a:cubicBezTo>
                <a:cubicBezTo>
                  <a:pt x="110" y="490"/>
                  <a:pt x="0" y="381"/>
                  <a:pt x="0" y="245"/>
                </a:cubicBezTo>
                <a:cubicBezTo>
                  <a:pt x="0" y="110"/>
                  <a:pt x="110" y="0"/>
                  <a:pt x="245" y="0"/>
                </a:cubicBezTo>
                <a:close/>
                <a:moveTo>
                  <a:pt x="436" y="250"/>
                </a:moveTo>
                <a:cubicBezTo>
                  <a:pt x="435" y="254"/>
                  <a:pt x="431" y="256"/>
                  <a:pt x="427" y="256"/>
                </a:cubicBezTo>
                <a:lnTo>
                  <a:pt x="394" y="256"/>
                </a:lnTo>
                <a:cubicBezTo>
                  <a:pt x="391" y="256"/>
                  <a:pt x="388" y="255"/>
                  <a:pt x="386" y="253"/>
                </a:cubicBezTo>
                <a:lnTo>
                  <a:pt x="245" y="105"/>
                </a:lnTo>
                <a:lnTo>
                  <a:pt x="104" y="253"/>
                </a:lnTo>
                <a:cubicBezTo>
                  <a:pt x="102" y="255"/>
                  <a:pt x="99" y="256"/>
                  <a:pt x="96" y="256"/>
                </a:cubicBezTo>
                <a:lnTo>
                  <a:pt x="63" y="256"/>
                </a:lnTo>
                <a:cubicBezTo>
                  <a:pt x="59" y="256"/>
                  <a:pt x="55" y="254"/>
                  <a:pt x="54" y="250"/>
                </a:cubicBezTo>
                <a:cubicBezTo>
                  <a:pt x="52" y="246"/>
                  <a:pt x="53" y="242"/>
                  <a:pt x="56" y="239"/>
                </a:cubicBezTo>
                <a:lnTo>
                  <a:pt x="236" y="52"/>
                </a:lnTo>
                <a:cubicBezTo>
                  <a:pt x="238" y="49"/>
                  <a:pt x="242" y="48"/>
                  <a:pt x="245" y="48"/>
                </a:cubicBezTo>
                <a:cubicBezTo>
                  <a:pt x="248" y="48"/>
                  <a:pt x="252" y="49"/>
                  <a:pt x="254" y="52"/>
                </a:cubicBezTo>
                <a:lnTo>
                  <a:pt x="434" y="239"/>
                </a:lnTo>
                <a:cubicBezTo>
                  <a:pt x="437" y="242"/>
                  <a:pt x="438" y="246"/>
                  <a:pt x="436" y="250"/>
                </a:cubicBezTo>
                <a:close/>
                <a:moveTo>
                  <a:pt x="113" y="267"/>
                </a:moveTo>
                <a:lnTo>
                  <a:pt x="113" y="267"/>
                </a:lnTo>
                <a:lnTo>
                  <a:pt x="113" y="379"/>
                </a:lnTo>
                <a:cubicBezTo>
                  <a:pt x="113" y="389"/>
                  <a:pt x="120" y="398"/>
                  <a:pt x="129" y="398"/>
                </a:cubicBezTo>
                <a:lnTo>
                  <a:pt x="202" y="398"/>
                </a:lnTo>
                <a:lnTo>
                  <a:pt x="202" y="276"/>
                </a:lnTo>
                <a:cubicBezTo>
                  <a:pt x="202" y="266"/>
                  <a:pt x="211" y="257"/>
                  <a:pt x="221" y="257"/>
                </a:cubicBezTo>
                <a:lnTo>
                  <a:pt x="269" y="257"/>
                </a:lnTo>
                <a:cubicBezTo>
                  <a:pt x="279" y="257"/>
                  <a:pt x="288" y="266"/>
                  <a:pt x="288" y="276"/>
                </a:cubicBezTo>
                <a:lnTo>
                  <a:pt x="288" y="398"/>
                </a:lnTo>
                <a:lnTo>
                  <a:pt x="361" y="398"/>
                </a:lnTo>
                <a:cubicBezTo>
                  <a:pt x="370" y="398"/>
                  <a:pt x="377" y="389"/>
                  <a:pt x="377" y="379"/>
                </a:cubicBezTo>
                <a:lnTo>
                  <a:pt x="377" y="268"/>
                </a:lnTo>
                <a:lnTo>
                  <a:pt x="245" y="130"/>
                </a:lnTo>
                <a:lnTo>
                  <a:pt x="113" y="267"/>
                </a:lnTo>
                <a:close/>
              </a:path>
            </a:pathLst>
          </a:custGeom>
          <a:solidFill>
            <a:schemeClr val="bg2"/>
          </a:solidFill>
          <a:ln>
            <a:noFill/>
          </a:ln>
          <a:extLst/>
        </p:spPr>
        <p:txBody>
          <a:bodyPr anchor="t" anchorCtr="0" bIns="45717" compatLnSpc="1" lIns="91434" numCol="1" rIns="91434" tIns="45717" vert="horz" wrap="square">
            <a:prstTxWarp prst="textNoShape">
              <a:avLst/>
            </a:prstTxWarp>
          </a:bodyPr>
          <a:lstStyle/>
          <a:p>
            <a:endParaRPr altLang="en-US" lang="zh-CN">
              <a:solidFill>
                <a:srgbClr val="294A5A"/>
              </a:solidFill>
            </a:endParaRPr>
          </a:p>
        </p:txBody>
      </p:sp>
      <p:pic>
        <p:nvPicPr>
          <p:cNvPr id="33" name="图片 32">
            <a:hlinkClick r:id="rId4"/>
          </p:cNvPr>
          <p:cNvPicPr>
            <a:picLocks noChangeAspect="1"/>
          </p:cNvPicPr>
          <p:nvPr/>
        </p:nvPicPr>
        <p:blipFill>
          <a:blip r:embed="rId3">
            <a:extLst>
              <a:ext uri="{28A0092B-C50C-407E-A947-70E740481C1C}">
                <a14:useLocalDpi val="0"/>
              </a:ext>
            </a:extLst>
          </a:blip>
          <a:stretch>
            <a:fillRect/>
          </a:stretch>
        </p:blipFill>
        <p:spPr>
          <a:xfrm>
            <a:off x="2382" y="1"/>
            <a:ext cx="12194382" cy="6859340"/>
          </a:xfrm>
          <a:prstGeom prst="rect">
            <a:avLst/>
          </a:prstGeom>
        </p:spPr>
      </p:pic>
    </p:spTree>
    <p:extLst>
      <p:ext uri="{BB962C8B-B14F-4D97-AF65-F5344CB8AC3E}">
        <p14:creationId val="521639277"/>
      </p:ext>
    </p:extLst>
  </p:cSld>
  <p:clrMapOvr>
    <a:masterClrMapping/>
  </p:clrMapOvr>
  <mc:AlternateContent>
    <mc:Choice Requires="p14">
      <p:transition advTm="8381" p14:dur="2000" spd="slow">
        <p:blinds dir="vert"/>
      </p:transition>
    </mc:Choice>
    <mc:Fallback>
      <p:transition advTm="8381"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34"/>
                                        </p:tgtEl>
                                        <p:attrNameLst>
                                          <p:attrName>style.visibility</p:attrName>
                                        </p:attrNameLst>
                                      </p:cBhvr>
                                      <p:to>
                                        <p:strVal val="visible"/>
                                      </p:to>
                                    </p:set>
                                    <p:anim calcmode="lin" valueType="num">
                                      <p:cBhvr>
                                        <p:cTn dur="500" fill="hold" id="7"/>
                                        <p:tgtEl>
                                          <p:spTgt spid="34"/>
                                        </p:tgtEl>
                                        <p:attrNameLst>
                                          <p:attrName>ppt_w</p:attrName>
                                        </p:attrNameLst>
                                      </p:cBhvr>
                                      <p:tavLst>
                                        <p:tav tm="0">
                                          <p:val>
                                            <p:fltVal val="0"/>
                                          </p:val>
                                        </p:tav>
                                        <p:tav tm="100000">
                                          <p:val>
                                            <p:strVal val="#ppt_w"/>
                                          </p:val>
                                        </p:tav>
                                      </p:tavLst>
                                    </p:anim>
                                    <p:anim calcmode="lin" valueType="num">
                                      <p:cBhvr>
                                        <p:cTn dur="500" fill="hold" id="8"/>
                                        <p:tgtEl>
                                          <p:spTgt spid="34"/>
                                        </p:tgtEl>
                                        <p:attrNameLst>
                                          <p:attrName>ppt_h</p:attrName>
                                        </p:attrNameLst>
                                      </p:cBhvr>
                                      <p:tavLst>
                                        <p:tav tm="0">
                                          <p:val>
                                            <p:fltVal val="0"/>
                                          </p:val>
                                        </p:tav>
                                        <p:tav tm="100000">
                                          <p:val>
                                            <p:strVal val="#ppt_h"/>
                                          </p:val>
                                        </p:tav>
                                      </p:tavLst>
                                    </p:anim>
                                    <p:anim calcmode="lin" valueType="num">
                                      <p:cBhvr>
                                        <p:cTn dur="500" fill="hold" id="9"/>
                                        <p:tgtEl>
                                          <p:spTgt spid="34"/>
                                        </p:tgtEl>
                                        <p:attrNameLst>
                                          <p:attrName>style.rotation</p:attrName>
                                        </p:attrNameLst>
                                      </p:cBhvr>
                                      <p:tavLst>
                                        <p:tav tm="0">
                                          <p:val>
                                            <p:fltVal val="90"/>
                                          </p:val>
                                        </p:tav>
                                        <p:tav tm="100000">
                                          <p:val>
                                            <p:fltVal val="0"/>
                                          </p:val>
                                        </p:tav>
                                      </p:tavLst>
                                    </p:anim>
                                    <p:animEffect filter="fade" transition="in">
                                      <p:cBhvr>
                                        <p:cTn dur="500" id="10"/>
                                        <p:tgtEl>
                                          <p:spTgt spid="34"/>
                                        </p:tgtEl>
                                      </p:cBhvr>
                                    </p:animEffect>
                                  </p:childTnLst>
                                </p:cTn>
                              </p:par>
                              <p:par>
                                <p:cTn fill="hold" grpId="0" id="11" nodeType="withEffect" presetClass="entr" presetID="31" presetSubtype="0">
                                  <p:stCondLst>
                                    <p:cond delay="100"/>
                                  </p:stCondLst>
                                  <p:childTnLst>
                                    <p:set>
                                      <p:cBhvr>
                                        <p:cTn dur="1" fill="hold" id="12">
                                          <p:stCondLst>
                                            <p:cond delay="0"/>
                                          </p:stCondLst>
                                        </p:cTn>
                                        <p:tgtEl>
                                          <p:spTgt spid="35"/>
                                        </p:tgtEl>
                                        <p:attrNameLst>
                                          <p:attrName>style.visibility</p:attrName>
                                        </p:attrNameLst>
                                      </p:cBhvr>
                                      <p:to>
                                        <p:strVal val="visible"/>
                                      </p:to>
                                    </p:set>
                                    <p:anim calcmode="lin" valueType="num">
                                      <p:cBhvr>
                                        <p:cTn dur="500" fill="hold" id="13"/>
                                        <p:tgtEl>
                                          <p:spTgt spid="35"/>
                                        </p:tgtEl>
                                        <p:attrNameLst>
                                          <p:attrName>ppt_w</p:attrName>
                                        </p:attrNameLst>
                                      </p:cBhvr>
                                      <p:tavLst>
                                        <p:tav tm="0">
                                          <p:val>
                                            <p:fltVal val="0"/>
                                          </p:val>
                                        </p:tav>
                                        <p:tav tm="100000">
                                          <p:val>
                                            <p:strVal val="#ppt_w"/>
                                          </p:val>
                                        </p:tav>
                                      </p:tavLst>
                                    </p:anim>
                                    <p:anim calcmode="lin" valueType="num">
                                      <p:cBhvr>
                                        <p:cTn dur="500" fill="hold" id="14"/>
                                        <p:tgtEl>
                                          <p:spTgt spid="35"/>
                                        </p:tgtEl>
                                        <p:attrNameLst>
                                          <p:attrName>ppt_h</p:attrName>
                                        </p:attrNameLst>
                                      </p:cBhvr>
                                      <p:tavLst>
                                        <p:tav tm="0">
                                          <p:val>
                                            <p:fltVal val="0"/>
                                          </p:val>
                                        </p:tav>
                                        <p:tav tm="100000">
                                          <p:val>
                                            <p:strVal val="#ppt_h"/>
                                          </p:val>
                                        </p:tav>
                                      </p:tavLst>
                                    </p:anim>
                                    <p:anim calcmode="lin" valueType="num">
                                      <p:cBhvr>
                                        <p:cTn dur="500" fill="hold" id="15"/>
                                        <p:tgtEl>
                                          <p:spTgt spid="35"/>
                                        </p:tgtEl>
                                        <p:attrNameLst>
                                          <p:attrName>style.rotation</p:attrName>
                                        </p:attrNameLst>
                                      </p:cBhvr>
                                      <p:tavLst>
                                        <p:tav tm="0">
                                          <p:val>
                                            <p:fltVal val="90"/>
                                          </p:val>
                                        </p:tav>
                                        <p:tav tm="100000">
                                          <p:val>
                                            <p:fltVal val="0"/>
                                          </p:val>
                                        </p:tav>
                                      </p:tavLst>
                                    </p:anim>
                                    <p:animEffect filter="fade" transition="in">
                                      <p:cBhvr>
                                        <p:cTn dur="500" id="16"/>
                                        <p:tgtEl>
                                          <p:spTgt spid="35"/>
                                        </p:tgtEl>
                                      </p:cBhvr>
                                    </p:animEffect>
                                  </p:childTnLst>
                                </p:cTn>
                              </p:par>
                              <p:par>
                                <p:cTn fill="hold" grpId="0" id="17" nodeType="withEffect" presetClass="entr" presetID="31" presetSubtype="0">
                                  <p:stCondLst>
                                    <p:cond delay="200"/>
                                  </p:stCondLst>
                                  <p:childTnLst>
                                    <p:set>
                                      <p:cBhvr>
                                        <p:cTn dur="1" fill="hold" id="18">
                                          <p:stCondLst>
                                            <p:cond delay="0"/>
                                          </p:stCondLst>
                                        </p:cTn>
                                        <p:tgtEl>
                                          <p:spTgt spid="36"/>
                                        </p:tgtEl>
                                        <p:attrNameLst>
                                          <p:attrName>style.visibility</p:attrName>
                                        </p:attrNameLst>
                                      </p:cBhvr>
                                      <p:to>
                                        <p:strVal val="visible"/>
                                      </p:to>
                                    </p:set>
                                    <p:anim calcmode="lin" valueType="num">
                                      <p:cBhvr>
                                        <p:cTn dur="500" fill="hold" id="19"/>
                                        <p:tgtEl>
                                          <p:spTgt spid="36"/>
                                        </p:tgtEl>
                                        <p:attrNameLst>
                                          <p:attrName>ppt_w</p:attrName>
                                        </p:attrNameLst>
                                      </p:cBhvr>
                                      <p:tavLst>
                                        <p:tav tm="0">
                                          <p:val>
                                            <p:fltVal val="0"/>
                                          </p:val>
                                        </p:tav>
                                        <p:tav tm="100000">
                                          <p:val>
                                            <p:strVal val="#ppt_w"/>
                                          </p:val>
                                        </p:tav>
                                      </p:tavLst>
                                    </p:anim>
                                    <p:anim calcmode="lin" valueType="num">
                                      <p:cBhvr>
                                        <p:cTn dur="500" fill="hold" id="20"/>
                                        <p:tgtEl>
                                          <p:spTgt spid="36"/>
                                        </p:tgtEl>
                                        <p:attrNameLst>
                                          <p:attrName>ppt_h</p:attrName>
                                        </p:attrNameLst>
                                      </p:cBhvr>
                                      <p:tavLst>
                                        <p:tav tm="0">
                                          <p:val>
                                            <p:fltVal val="0"/>
                                          </p:val>
                                        </p:tav>
                                        <p:tav tm="100000">
                                          <p:val>
                                            <p:strVal val="#ppt_h"/>
                                          </p:val>
                                        </p:tav>
                                      </p:tavLst>
                                    </p:anim>
                                    <p:anim calcmode="lin" valueType="num">
                                      <p:cBhvr>
                                        <p:cTn dur="500" fill="hold" id="21"/>
                                        <p:tgtEl>
                                          <p:spTgt spid="36"/>
                                        </p:tgtEl>
                                        <p:attrNameLst>
                                          <p:attrName>style.rotation</p:attrName>
                                        </p:attrNameLst>
                                      </p:cBhvr>
                                      <p:tavLst>
                                        <p:tav tm="0">
                                          <p:val>
                                            <p:fltVal val="90"/>
                                          </p:val>
                                        </p:tav>
                                        <p:tav tm="100000">
                                          <p:val>
                                            <p:fltVal val="0"/>
                                          </p:val>
                                        </p:tav>
                                      </p:tavLst>
                                    </p:anim>
                                    <p:animEffect filter="fade" transition="in">
                                      <p:cBhvr>
                                        <p:cTn dur="500" id="22"/>
                                        <p:tgtEl>
                                          <p:spTgt spid="36"/>
                                        </p:tgtEl>
                                      </p:cBhvr>
                                    </p:animEffect>
                                  </p:childTnLst>
                                </p:cTn>
                              </p:par>
                              <p:par>
                                <p:cTn fill="hold" grpId="0" id="23" nodeType="withEffect" presetClass="entr" presetID="31" presetSubtype="0">
                                  <p:stCondLst>
                                    <p:cond delay="300"/>
                                  </p:stCondLst>
                                  <p:childTnLst>
                                    <p:set>
                                      <p:cBhvr>
                                        <p:cTn dur="1" fill="hold" id="24">
                                          <p:stCondLst>
                                            <p:cond delay="0"/>
                                          </p:stCondLst>
                                        </p:cTn>
                                        <p:tgtEl>
                                          <p:spTgt spid="37"/>
                                        </p:tgtEl>
                                        <p:attrNameLst>
                                          <p:attrName>style.visibility</p:attrName>
                                        </p:attrNameLst>
                                      </p:cBhvr>
                                      <p:to>
                                        <p:strVal val="visible"/>
                                      </p:to>
                                    </p:set>
                                    <p:anim calcmode="lin" valueType="num">
                                      <p:cBhvr>
                                        <p:cTn dur="500" fill="hold" id="25"/>
                                        <p:tgtEl>
                                          <p:spTgt spid="37"/>
                                        </p:tgtEl>
                                        <p:attrNameLst>
                                          <p:attrName>ppt_w</p:attrName>
                                        </p:attrNameLst>
                                      </p:cBhvr>
                                      <p:tavLst>
                                        <p:tav tm="0">
                                          <p:val>
                                            <p:fltVal val="0"/>
                                          </p:val>
                                        </p:tav>
                                        <p:tav tm="100000">
                                          <p:val>
                                            <p:strVal val="#ppt_w"/>
                                          </p:val>
                                        </p:tav>
                                      </p:tavLst>
                                    </p:anim>
                                    <p:anim calcmode="lin" valueType="num">
                                      <p:cBhvr>
                                        <p:cTn dur="500" fill="hold" id="26"/>
                                        <p:tgtEl>
                                          <p:spTgt spid="37"/>
                                        </p:tgtEl>
                                        <p:attrNameLst>
                                          <p:attrName>ppt_h</p:attrName>
                                        </p:attrNameLst>
                                      </p:cBhvr>
                                      <p:tavLst>
                                        <p:tav tm="0">
                                          <p:val>
                                            <p:fltVal val="0"/>
                                          </p:val>
                                        </p:tav>
                                        <p:tav tm="100000">
                                          <p:val>
                                            <p:strVal val="#ppt_h"/>
                                          </p:val>
                                        </p:tav>
                                      </p:tavLst>
                                    </p:anim>
                                    <p:anim calcmode="lin" valueType="num">
                                      <p:cBhvr>
                                        <p:cTn dur="500" fill="hold" id="27"/>
                                        <p:tgtEl>
                                          <p:spTgt spid="37"/>
                                        </p:tgtEl>
                                        <p:attrNameLst>
                                          <p:attrName>style.rotation</p:attrName>
                                        </p:attrNameLst>
                                      </p:cBhvr>
                                      <p:tavLst>
                                        <p:tav tm="0">
                                          <p:val>
                                            <p:fltVal val="90"/>
                                          </p:val>
                                        </p:tav>
                                        <p:tav tm="100000">
                                          <p:val>
                                            <p:fltVal val="0"/>
                                          </p:val>
                                        </p:tav>
                                      </p:tavLst>
                                    </p:anim>
                                    <p:animEffect filter="fade" transition="in">
                                      <p:cBhvr>
                                        <p:cTn dur="500" id="28"/>
                                        <p:tgtEl>
                                          <p:spTgt spid="37"/>
                                        </p:tgtEl>
                                      </p:cBhvr>
                                    </p:animEffect>
                                  </p:childTnLst>
                                </p:cTn>
                              </p:par>
                            </p:childTnLst>
                          </p:cTn>
                        </p:par>
                        <p:par>
                          <p:cTn fill="hold" id="29" nodeType="afterGroup">
                            <p:stCondLst>
                              <p:cond delay="800"/>
                            </p:stCondLst>
                            <p:childTnLst>
                              <p:par>
                                <p:cTn fill="hold" id="30" nodeType="afterEffect" presetClass="entr" presetID="2" presetSubtype="6">
                                  <p:stCondLst>
                                    <p:cond delay="0"/>
                                  </p:stCondLst>
                                  <p:childTnLst>
                                    <p:set>
                                      <p:cBhvr>
                                        <p:cTn dur="1" fill="hold" id="31">
                                          <p:stCondLst>
                                            <p:cond delay="0"/>
                                          </p:stCondLst>
                                        </p:cTn>
                                        <p:tgtEl>
                                          <p:spTgt spid="15"/>
                                        </p:tgtEl>
                                        <p:attrNameLst>
                                          <p:attrName>style.visibility</p:attrName>
                                        </p:attrNameLst>
                                      </p:cBhvr>
                                      <p:to>
                                        <p:strVal val="visible"/>
                                      </p:to>
                                    </p:set>
                                    <p:anim calcmode="lin" valueType="num">
                                      <p:cBhvr additive="base">
                                        <p:cTn dur="500" fill="hold" id="32"/>
                                        <p:tgtEl>
                                          <p:spTgt spid="15"/>
                                        </p:tgtEl>
                                        <p:attrNameLst>
                                          <p:attrName>ppt_x</p:attrName>
                                        </p:attrNameLst>
                                      </p:cBhvr>
                                      <p:tavLst>
                                        <p:tav tm="0">
                                          <p:val>
                                            <p:strVal val="1+#ppt_w/2"/>
                                          </p:val>
                                        </p:tav>
                                        <p:tav tm="100000">
                                          <p:val>
                                            <p:strVal val="#ppt_x"/>
                                          </p:val>
                                        </p:tav>
                                      </p:tavLst>
                                    </p:anim>
                                    <p:anim calcmode="lin" valueType="num">
                                      <p:cBhvr additive="base">
                                        <p:cTn dur="500" fill="hold" id="33"/>
                                        <p:tgtEl>
                                          <p:spTgt spid="15"/>
                                        </p:tgtEl>
                                        <p:attrNameLst>
                                          <p:attrName>ppt_y</p:attrName>
                                        </p:attrNameLst>
                                      </p:cBhvr>
                                      <p:tavLst>
                                        <p:tav tm="0">
                                          <p:val>
                                            <p:strVal val="1+#ppt_h/2"/>
                                          </p:val>
                                        </p:tav>
                                        <p:tav tm="100000">
                                          <p:val>
                                            <p:strVal val="#ppt_y"/>
                                          </p:val>
                                        </p:tav>
                                      </p:tavLst>
                                    </p:anim>
                                  </p:childTnLst>
                                </p:cTn>
                              </p:par>
                              <p:par>
                                <p:cTn fill="hold" id="34" nodeType="withEffect" presetClass="entr" presetID="2" presetSubtype="6">
                                  <p:stCondLst>
                                    <p:cond delay="100"/>
                                  </p:stCondLst>
                                  <p:childTnLst>
                                    <p:set>
                                      <p:cBhvr>
                                        <p:cTn dur="1" fill="hold" id="35">
                                          <p:stCondLst>
                                            <p:cond delay="0"/>
                                          </p:stCondLst>
                                        </p:cTn>
                                        <p:tgtEl>
                                          <p:spTgt spid="16"/>
                                        </p:tgtEl>
                                        <p:attrNameLst>
                                          <p:attrName>style.visibility</p:attrName>
                                        </p:attrNameLst>
                                      </p:cBhvr>
                                      <p:to>
                                        <p:strVal val="visible"/>
                                      </p:to>
                                    </p:set>
                                    <p:anim calcmode="lin" valueType="num">
                                      <p:cBhvr additive="base">
                                        <p:cTn dur="500" fill="hold" id="36"/>
                                        <p:tgtEl>
                                          <p:spTgt spid="16"/>
                                        </p:tgtEl>
                                        <p:attrNameLst>
                                          <p:attrName>ppt_x</p:attrName>
                                        </p:attrNameLst>
                                      </p:cBhvr>
                                      <p:tavLst>
                                        <p:tav tm="0">
                                          <p:val>
                                            <p:strVal val="1+#ppt_w/2"/>
                                          </p:val>
                                        </p:tav>
                                        <p:tav tm="100000">
                                          <p:val>
                                            <p:strVal val="#ppt_x"/>
                                          </p:val>
                                        </p:tav>
                                      </p:tavLst>
                                    </p:anim>
                                    <p:anim calcmode="lin" valueType="num">
                                      <p:cBhvr additive="base">
                                        <p:cTn dur="500" fill="hold" id="37"/>
                                        <p:tgtEl>
                                          <p:spTgt spid="16"/>
                                        </p:tgtEl>
                                        <p:attrNameLst>
                                          <p:attrName>ppt_y</p:attrName>
                                        </p:attrNameLst>
                                      </p:cBhvr>
                                      <p:tavLst>
                                        <p:tav tm="0">
                                          <p:val>
                                            <p:strVal val="1+#ppt_h/2"/>
                                          </p:val>
                                        </p:tav>
                                        <p:tav tm="100000">
                                          <p:val>
                                            <p:strVal val="#ppt_y"/>
                                          </p:val>
                                        </p:tav>
                                      </p:tavLst>
                                    </p:anim>
                                  </p:childTnLst>
                                </p:cTn>
                              </p:par>
                              <p:par>
                                <p:cTn fill="hold" id="38" nodeType="withEffect" presetClass="entr" presetID="2" presetSubtype="6">
                                  <p:stCondLst>
                                    <p:cond delay="200"/>
                                  </p:stCondLst>
                                  <p:childTnLst>
                                    <p:set>
                                      <p:cBhvr>
                                        <p:cTn dur="1" fill="hold" id="39">
                                          <p:stCondLst>
                                            <p:cond delay="0"/>
                                          </p:stCondLst>
                                        </p:cTn>
                                        <p:tgtEl>
                                          <p:spTgt spid="17"/>
                                        </p:tgtEl>
                                        <p:attrNameLst>
                                          <p:attrName>style.visibility</p:attrName>
                                        </p:attrNameLst>
                                      </p:cBhvr>
                                      <p:to>
                                        <p:strVal val="visible"/>
                                      </p:to>
                                    </p:set>
                                    <p:anim calcmode="lin" valueType="num">
                                      <p:cBhvr additive="base">
                                        <p:cTn dur="500" fill="hold" id="40"/>
                                        <p:tgtEl>
                                          <p:spTgt spid="17"/>
                                        </p:tgtEl>
                                        <p:attrNameLst>
                                          <p:attrName>ppt_x</p:attrName>
                                        </p:attrNameLst>
                                      </p:cBhvr>
                                      <p:tavLst>
                                        <p:tav tm="0">
                                          <p:val>
                                            <p:strVal val="1+#ppt_w/2"/>
                                          </p:val>
                                        </p:tav>
                                        <p:tav tm="100000">
                                          <p:val>
                                            <p:strVal val="#ppt_x"/>
                                          </p:val>
                                        </p:tav>
                                      </p:tavLst>
                                    </p:anim>
                                    <p:anim calcmode="lin" valueType="num">
                                      <p:cBhvr additive="base">
                                        <p:cTn dur="500" fill="hold" id="41"/>
                                        <p:tgtEl>
                                          <p:spTgt spid="17"/>
                                        </p:tgtEl>
                                        <p:attrNameLst>
                                          <p:attrName>ppt_y</p:attrName>
                                        </p:attrNameLst>
                                      </p:cBhvr>
                                      <p:tavLst>
                                        <p:tav tm="0">
                                          <p:val>
                                            <p:strVal val="1+#ppt_h/2"/>
                                          </p:val>
                                        </p:tav>
                                        <p:tav tm="100000">
                                          <p:val>
                                            <p:strVal val="#ppt_y"/>
                                          </p:val>
                                        </p:tav>
                                      </p:tavLst>
                                    </p:anim>
                                  </p:childTnLst>
                                </p:cTn>
                              </p:par>
                              <p:par>
                                <p:cTn fill="hold" id="42" nodeType="withEffect" presetClass="entr" presetID="2" presetSubtype="6">
                                  <p:stCondLst>
                                    <p:cond delay="300"/>
                                  </p:stCondLst>
                                  <p:childTnLst>
                                    <p:set>
                                      <p:cBhvr>
                                        <p:cTn dur="1" fill="hold" id="43">
                                          <p:stCondLst>
                                            <p:cond delay="0"/>
                                          </p:stCondLst>
                                        </p:cTn>
                                        <p:tgtEl>
                                          <p:spTgt spid="18"/>
                                        </p:tgtEl>
                                        <p:attrNameLst>
                                          <p:attrName>style.visibility</p:attrName>
                                        </p:attrNameLst>
                                      </p:cBhvr>
                                      <p:to>
                                        <p:strVal val="visible"/>
                                      </p:to>
                                    </p:set>
                                    <p:anim calcmode="lin" valueType="num">
                                      <p:cBhvr additive="base">
                                        <p:cTn dur="500" fill="hold" id="44"/>
                                        <p:tgtEl>
                                          <p:spTgt spid="18"/>
                                        </p:tgtEl>
                                        <p:attrNameLst>
                                          <p:attrName>ppt_x</p:attrName>
                                        </p:attrNameLst>
                                      </p:cBhvr>
                                      <p:tavLst>
                                        <p:tav tm="0">
                                          <p:val>
                                            <p:strVal val="1+#ppt_w/2"/>
                                          </p:val>
                                        </p:tav>
                                        <p:tav tm="100000">
                                          <p:val>
                                            <p:strVal val="#ppt_x"/>
                                          </p:val>
                                        </p:tav>
                                      </p:tavLst>
                                    </p:anim>
                                    <p:anim calcmode="lin" valueType="num">
                                      <p:cBhvr additive="base">
                                        <p:cTn dur="500" fill="hold" id="45"/>
                                        <p:tgtEl>
                                          <p:spTgt spid="18"/>
                                        </p:tgtEl>
                                        <p:attrNameLst>
                                          <p:attrName>ppt_y</p:attrName>
                                        </p:attrNameLst>
                                      </p:cBhvr>
                                      <p:tavLst>
                                        <p:tav tm="0">
                                          <p:val>
                                            <p:strVal val="1+#ppt_h/2"/>
                                          </p:val>
                                        </p:tav>
                                        <p:tav tm="100000">
                                          <p:val>
                                            <p:strVal val="#ppt_y"/>
                                          </p:val>
                                        </p:tav>
                                      </p:tavLst>
                                    </p:anim>
                                  </p:childTnLst>
                                </p:cTn>
                              </p:par>
                            </p:childTnLst>
                          </p:cTn>
                        </p:par>
                        <p:par>
                          <p:cTn fill="hold" id="46" nodeType="afterGroup">
                            <p:stCondLst>
                              <p:cond delay="1600"/>
                            </p:stCondLst>
                            <p:childTnLst>
                              <p:par>
                                <p:cTn fill="hold" grpId="0" id="47" nodeType="afterEffect" presetClass="entr" presetID="56" presetSubtype="0">
                                  <p:stCondLst>
                                    <p:cond delay="0"/>
                                  </p:stCondLst>
                                  <p:iterate type="lt">
                                    <p:tmPct val="10000"/>
                                  </p:iterate>
                                  <p:childTnLst>
                                    <p:set>
                                      <p:cBhvr>
                                        <p:cTn dur="1" fill="hold" id="48">
                                          <p:stCondLst>
                                            <p:cond delay="0"/>
                                          </p:stCondLst>
                                        </p:cTn>
                                        <p:tgtEl>
                                          <p:spTgt spid="67"/>
                                        </p:tgtEl>
                                        <p:attrNameLst>
                                          <p:attrName>style.visibility</p:attrName>
                                        </p:attrNameLst>
                                      </p:cBhvr>
                                      <p:to>
                                        <p:strVal val="visible"/>
                                      </p:to>
                                    </p:set>
                                    <p:anim by="(-#ppt_w*2)" calcmode="lin" valueType="num">
                                      <p:cBhvr rctx="PPT">
                                        <p:cTn autoRev="1" dur="500" fill="hold" id="49">
                                          <p:stCondLst>
                                            <p:cond delay="0"/>
                                          </p:stCondLst>
                                        </p:cTn>
                                        <p:tgtEl>
                                          <p:spTgt spid="67"/>
                                        </p:tgtEl>
                                        <p:attrNameLst>
                                          <p:attrName>ppt_w</p:attrName>
                                        </p:attrNameLst>
                                      </p:cBhvr>
                                    </p:anim>
                                    <p:anim by="(#ppt_w*0.50)" calcmode="lin" valueType="num">
                                      <p:cBhvr>
                                        <p:cTn autoRev="1" decel="50000" dur="500" fill="hold" id="50">
                                          <p:stCondLst>
                                            <p:cond delay="0"/>
                                          </p:stCondLst>
                                        </p:cTn>
                                        <p:tgtEl>
                                          <p:spTgt spid="67"/>
                                        </p:tgtEl>
                                        <p:attrNameLst>
                                          <p:attrName>ppt_x</p:attrName>
                                        </p:attrNameLst>
                                      </p:cBhvr>
                                    </p:anim>
                                    <p:anim calcmode="lin" from="(-#ppt_h/2)" to="(#ppt_y)" valueType="num">
                                      <p:cBhvr>
                                        <p:cTn dur="1000" fill="hold" id="51">
                                          <p:stCondLst>
                                            <p:cond delay="0"/>
                                          </p:stCondLst>
                                        </p:cTn>
                                        <p:tgtEl>
                                          <p:spTgt spid="67"/>
                                        </p:tgtEl>
                                        <p:attrNameLst>
                                          <p:attrName>ppt_y</p:attrName>
                                        </p:attrNameLst>
                                      </p:cBhvr>
                                    </p:anim>
                                    <p:animRot by="21600000">
                                      <p:cBhvr>
                                        <p:cTn dur="1000" fill="hold" id="52">
                                          <p:stCondLst>
                                            <p:cond delay="0"/>
                                          </p:stCondLst>
                                        </p:cTn>
                                        <p:tgtEl>
                                          <p:spTgt spid="67"/>
                                        </p:tgtEl>
                                        <p:attrNameLst>
                                          <p:attrName>r</p:attrName>
                                        </p:attrNameLst>
                                      </p:cBhvr>
                                    </p:animRot>
                                  </p:childTnLst>
                                </p:cTn>
                              </p:par>
                            </p:childTnLst>
                          </p:cTn>
                        </p:par>
                        <p:par>
                          <p:cTn fill="hold" id="53" nodeType="afterGroup">
                            <p:stCondLst>
                              <p:cond delay="2600"/>
                            </p:stCondLst>
                            <p:childTnLst>
                              <p:par>
                                <p:cTn fill="hold" grpId="0" id="54" nodeType="afterEffect" presetClass="entr" presetID="2" presetSubtype="1">
                                  <p:stCondLst>
                                    <p:cond delay="0"/>
                                  </p:stCondLst>
                                  <p:childTnLst>
                                    <p:set>
                                      <p:cBhvr>
                                        <p:cTn dur="1" fill="hold" id="55">
                                          <p:stCondLst>
                                            <p:cond delay="0"/>
                                          </p:stCondLst>
                                        </p:cTn>
                                        <p:tgtEl>
                                          <p:spTgt spid="74"/>
                                        </p:tgtEl>
                                        <p:attrNameLst>
                                          <p:attrName>style.visibility</p:attrName>
                                        </p:attrNameLst>
                                      </p:cBhvr>
                                      <p:to>
                                        <p:strVal val="visible"/>
                                      </p:to>
                                    </p:set>
                                    <p:anim calcmode="lin" valueType="num">
                                      <p:cBhvr additive="base">
                                        <p:cTn dur="300" fill="hold" id="56"/>
                                        <p:tgtEl>
                                          <p:spTgt spid="74"/>
                                        </p:tgtEl>
                                        <p:attrNameLst>
                                          <p:attrName>ppt_x</p:attrName>
                                        </p:attrNameLst>
                                      </p:cBhvr>
                                      <p:tavLst>
                                        <p:tav tm="0">
                                          <p:val>
                                            <p:strVal val="#ppt_x"/>
                                          </p:val>
                                        </p:tav>
                                        <p:tav tm="100000">
                                          <p:val>
                                            <p:strVal val="#ppt_x"/>
                                          </p:val>
                                        </p:tav>
                                      </p:tavLst>
                                    </p:anim>
                                    <p:anim calcmode="lin" valueType="num">
                                      <p:cBhvr additive="base">
                                        <p:cTn dur="300" fill="hold" id="57"/>
                                        <p:tgtEl>
                                          <p:spTgt spid="74"/>
                                        </p:tgtEl>
                                        <p:attrNameLst>
                                          <p:attrName>ppt_y</p:attrName>
                                        </p:attrNameLst>
                                      </p:cBhvr>
                                      <p:tavLst>
                                        <p:tav tm="0">
                                          <p:val>
                                            <p:strVal val="0-#ppt_h/2"/>
                                          </p:val>
                                        </p:tav>
                                        <p:tav tm="100000">
                                          <p:val>
                                            <p:strVal val="#ppt_y"/>
                                          </p:val>
                                        </p:tav>
                                      </p:tavLst>
                                    </p:anim>
                                  </p:childTnLst>
                                </p:cTn>
                              </p:par>
                              <p:par>
                                <p:cTn fill="hold" grpId="0" id="58" nodeType="withEffect" presetClass="entr" presetID="2" presetSubtype="1">
                                  <p:stCondLst>
                                    <p:cond delay="0"/>
                                  </p:stCondLst>
                                  <p:childTnLst>
                                    <p:set>
                                      <p:cBhvr>
                                        <p:cTn dur="1" fill="hold" id="59">
                                          <p:stCondLst>
                                            <p:cond delay="0"/>
                                          </p:stCondLst>
                                        </p:cTn>
                                        <p:tgtEl>
                                          <p:spTgt spid="70"/>
                                        </p:tgtEl>
                                        <p:attrNameLst>
                                          <p:attrName>style.visibility</p:attrName>
                                        </p:attrNameLst>
                                      </p:cBhvr>
                                      <p:to>
                                        <p:strVal val="visible"/>
                                      </p:to>
                                    </p:set>
                                    <p:anim calcmode="lin" valueType="num">
                                      <p:cBhvr additive="base">
                                        <p:cTn dur="300" fill="hold" id="60"/>
                                        <p:tgtEl>
                                          <p:spTgt spid="70"/>
                                        </p:tgtEl>
                                        <p:attrNameLst>
                                          <p:attrName>ppt_x</p:attrName>
                                        </p:attrNameLst>
                                      </p:cBhvr>
                                      <p:tavLst>
                                        <p:tav tm="0">
                                          <p:val>
                                            <p:strVal val="#ppt_x"/>
                                          </p:val>
                                        </p:tav>
                                        <p:tav tm="100000">
                                          <p:val>
                                            <p:strVal val="#ppt_x"/>
                                          </p:val>
                                        </p:tav>
                                      </p:tavLst>
                                    </p:anim>
                                    <p:anim calcmode="lin" valueType="num">
                                      <p:cBhvr additive="base">
                                        <p:cTn dur="300" fill="hold" id="61"/>
                                        <p:tgtEl>
                                          <p:spTgt spid="70"/>
                                        </p:tgtEl>
                                        <p:attrNameLst>
                                          <p:attrName>ppt_y</p:attrName>
                                        </p:attrNameLst>
                                      </p:cBhvr>
                                      <p:tavLst>
                                        <p:tav tm="0">
                                          <p:val>
                                            <p:strVal val="0-#ppt_h/2"/>
                                          </p:val>
                                        </p:tav>
                                        <p:tav tm="100000">
                                          <p:val>
                                            <p:strVal val="#ppt_y"/>
                                          </p:val>
                                        </p:tav>
                                      </p:tavLst>
                                    </p:anim>
                                  </p:childTnLst>
                                </p:cTn>
                              </p:par>
                            </p:childTnLst>
                          </p:cTn>
                        </p:par>
                        <p:par>
                          <p:cTn fill="hold" id="62" nodeType="afterGroup">
                            <p:stCondLst>
                              <p:cond delay="2900"/>
                            </p:stCondLst>
                            <p:childTnLst>
                              <p:par>
                                <p:cTn fill="hold" grpId="0" id="63" nodeType="afterEffect" presetClass="entr" presetID="22" presetSubtype="8">
                                  <p:stCondLst>
                                    <p:cond delay="0"/>
                                  </p:stCondLst>
                                  <p:childTnLst>
                                    <p:set>
                                      <p:cBhvr>
                                        <p:cTn dur="1" fill="hold" id="64">
                                          <p:stCondLst>
                                            <p:cond delay="0"/>
                                          </p:stCondLst>
                                        </p:cTn>
                                        <p:tgtEl>
                                          <p:spTgt spid="69"/>
                                        </p:tgtEl>
                                        <p:attrNameLst>
                                          <p:attrName>style.visibility</p:attrName>
                                        </p:attrNameLst>
                                      </p:cBhvr>
                                      <p:to>
                                        <p:strVal val="visible"/>
                                      </p:to>
                                    </p:set>
                                    <p:animEffect filter="wipe(left)" transition="in">
                                      <p:cBhvr>
                                        <p:cTn dur="500" id="65"/>
                                        <p:tgtEl>
                                          <p:spTgt spid="69"/>
                                        </p:tgtEl>
                                      </p:cBhvr>
                                    </p:animEffect>
                                  </p:childTnLst>
                                </p:cTn>
                              </p:par>
                              <p:par>
                                <p:cTn fill="hold" grpId="0" id="66" nodeType="withEffect" presetClass="entr" presetID="22" presetSubtype="8">
                                  <p:stCondLst>
                                    <p:cond delay="0"/>
                                  </p:stCondLst>
                                  <p:childTnLst>
                                    <p:set>
                                      <p:cBhvr>
                                        <p:cTn dur="1" fill="hold" id="67">
                                          <p:stCondLst>
                                            <p:cond delay="0"/>
                                          </p:stCondLst>
                                        </p:cTn>
                                        <p:tgtEl>
                                          <p:spTgt spid="71"/>
                                        </p:tgtEl>
                                        <p:attrNameLst>
                                          <p:attrName>style.visibility</p:attrName>
                                        </p:attrNameLst>
                                      </p:cBhvr>
                                      <p:to>
                                        <p:strVal val="visible"/>
                                      </p:to>
                                    </p:set>
                                    <p:animEffect filter="wipe(left)" transition="in">
                                      <p:cBhvr>
                                        <p:cTn dur="500" id="68"/>
                                        <p:tgtEl>
                                          <p:spTgt spid="71"/>
                                        </p:tgtEl>
                                      </p:cBhvr>
                                    </p:animEffect>
                                  </p:childTnLst>
                                </p:cTn>
                              </p:par>
                            </p:childTnLst>
                          </p:cTn>
                        </p:par>
                        <p:par>
                          <p:cTn fill="hold" id="69" nodeType="afterGroup">
                            <p:stCondLst>
                              <p:cond delay="3400"/>
                            </p:stCondLst>
                            <p:childTnLst>
                              <p:par>
                                <p:cTn fill="hold" grpId="0" id="70" nodeType="afterEffect" presetClass="entr" presetID="2" presetSubtype="9">
                                  <p:stCondLst>
                                    <p:cond delay="0"/>
                                  </p:stCondLst>
                                  <p:childTnLst>
                                    <p:set>
                                      <p:cBhvr>
                                        <p:cTn dur="1" fill="hold" id="71">
                                          <p:stCondLst>
                                            <p:cond delay="0"/>
                                          </p:stCondLst>
                                        </p:cTn>
                                        <p:tgtEl>
                                          <p:spTgt spid="32"/>
                                        </p:tgtEl>
                                        <p:attrNameLst>
                                          <p:attrName>style.visibility</p:attrName>
                                        </p:attrNameLst>
                                      </p:cBhvr>
                                      <p:to>
                                        <p:strVal val="visible"/>
                                      </p:to>
                                    </p:set>
                                    <p:anim calcmode="lin" valueType="num">
                                      <p:cBhvr additive="base">
                                        <p:cTn dur="500" fill="hold" id="72"/>
                                        <p:tgtEl>
                                          <p:spTgt spid="32"/>
                                        </p:tgtEl>
                                        <p:attrNameLst>
                                          <p:attrName>ppt_x</p:attrName>
                                        </p:attrNameLst>
                                      </p:cBhvr>
                                      <p:tavLst>
                                        <p:tav tm="0">
                                          <p:val>
                                            <p:strVal val="0-#ppt_w/2"/>
                                          </p:val>
                                        </p:tav>
                                        <p:tav tm="100000">
                                          <p:val>
                                            <p:strVal val="#ppt_x"/>
                                          </p:val>
                                        </p:tav>
                                      </p:tavLst>
                                    </p:anim>
                                    <p:anim calcmode="lin" valueType="num">
                                      <p:cBhvr additive="base">
                                        <p:cTn dur="500" fill="hold" id="73"/>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4"/>
      <p:bldP grpId="0" spid="35"/>
      <p:bldP grpId="0" spid="36"/>
      <p:bldP grpId="0" spid="37"/>
      <p:bldP grpId="0" spid="67"/>
      <p:bldP grpId="0" spid="69"/>
      <p:bldP grpId="0" spid="70"/>
      <p:bldP grpId="0" spid="71"/>
      <p:bldP grpId="0" spid="74"/>
    </p:bldLst>
  </p:timing>
  <p:extLst mod="1"/>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Freeform 5"/>
          <p:cNvSpPr/>
          <p:nvPr/>
        </p:nvSpPr>
        <p:spPr bwMode="auto">
          <a:xfrm>
            <a:off x="4382455" y="4659563"/>
            <a:ext cx="640972" cy="651525"/>
          </a:xfrm>
          <a:custGeom>
            <a:gdLst>
              <a:gd fmla="*/ 222 w 589" name="T0"/>
              <a:gd fmla="*/ 0 h 596" name="T1"/>
              <a:gd fmla="*/ 222 w 589" name="T2"/>
              <a:gd fmla="*/ 22 h 596" name="T3"/>
              <a:gd fmla="*/ 222 w 589" name="T4"/>
              <a:gd fmla="*/ 87 h 596" name="T5"/>
              <a:gd fmla="*/ 222 w 589" name="T6"/>
              <a:gd fmla="*/ 378 h 596" name="T7"/>
              <a:gd fmla="*/ 124 w 589" name="T8"/>
              <a:gd fmla="*/ 347 h 596" name="T9"/>
              <a:gd fmla="*/ 0 w 589" name="T10"/>
              <a:gd fmla="*/ 425 h 596" name="T11"/>
              <a:gd fmla="*/ 124 w 589" name="T12"/>
              <a:gd fmla="*/ 504 h 596" name="T13"/>
              <a:gd fmla="*/ 247 w 589" name="T14"/>
              <a:gd fmla="*/ 434 h 596" name="T15"/>
              <a:gd fmla="*/ 247 w 589" name="T16"/>
              <a:gd fmla="*/ 434 h 596" name="T17"/>
              <a:gd fmla="*/ 247 w 589" name="T18"/>
              <a:gd fmla="*/ 92 h 596" name="T19"/>
              <a:gd fmla="*/ 564 w 589" name="T20"/>
              <a:gd fmla="*/ 150 h 596" name="T21"/>
              <a:gd fmla="*/ 564 w 589" name="T22"/>
              <a:gd fmla="*/ 470 h 596" name="T23"/>
              <a:gd fmla="*/ 466 w 589" name="T24"/>
              <a:gd fmla="*/ 439 h 596" name="T25"/>
              <a:gd fmla="*/ 342 w 589" name="T26"/>
              <a:gd fmla="*/ 518 h 596" name="T27"/>
              <a:gd fmla="*/ 466 w 589" name="T28"/>
              <a:gd fmla="*/ 596 h 596" name="T29"/>
              <a:gd fmla="*/ 589 w 589" name="T30"/>
              <a:gd fmla="*/ 518 h 596" name="T31"/>
              <a:gd fmla="*/ 589 w 589" name="T32"/>
              <a:gd fmla="*/ 518 h 596" name="T33"/>
              <a:gd fmla="*/ 589 w 589" name="T34"/>
              <a:gd fmla="*/ 155 h 596" name="T35"/>
              <a:gd fmla="*/ 589 w 589" name="T36"/>
              <a:gd fmla="*/ 107 h 596" name="T37"/>
              <a:gd fmla="*/ 589 w 589" name="T38"/>
              <a:gd fmla="*/ 68 h 596" name="T39"/>
              <a:gd fmla="*/ 222 w 589" name="T40"/>
              <a:gd fmla="*/ 0 h 596"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596" w="589">
                <a:moveTo>
                  <a:pt x="222" y="0"/>
                </a:moveTo>
                <a:lnTo>
                  <a:pt x="222" y="22"/>
                </a:lnTo>
                <a:lnTo>
                  <a:pt x="222" y="87"/>
                </a:lnTo>
                <a:lnTo>
                  <a:pt x="222" y="378"/>
                </a:lnTo>
                <a:cubicBezTo>
                  <a:pt x="199" y="359"/>
                  <a:pt x="164" y="347"/>
                  <a:pt x="124" y="347"/>
                </a:cubicBezTo>
                <a:cubicBezTo>
                  <a:pt x="55" y="347"/>
                  <a:pt x="0" y="382"/>
                  <a:pt x="0" y="425"/>
                </a:cubicBezTo>
                <a:cubicBezTo>
                  <a:pt x="0" y="469"/>
                  <a:pt x="55" y="504"/>
                  <a:pt x="124" y="504"/>
                </a:cubicBezTo>
                <a:cubicBezTo>
                  <a:pt x="188" y="504"/>
                  <a:pt x="240" y="473"/>
                  <a:pt x="247" y="434"/>
                </a:cubicBezTo>
                <a:lnTo>
                  <a:pt x="247" y="434"/>
                </a:lnTo>
                <a:lnTo>
                  <a:pt x="247" y="92"/>
                </a:lnTo>
                <a:lnTo>
                  <a:pt x="564" y="150"/>
                </a:lnTo>
                <a:lnTo>
                  <a:pt x="564" y="470"/>
                </a:lnTo>
                <a:cubicBezTo>
                  <a:pt x="541" y="451"/>
                  <a:pt x="506" y="439"/>
                  <a:pt x="466" y="439"/>
                </a:cubicBezTo>
                <a:cubicBezTo>
                  <a:pt x="397" y="439"/>
                  <a:pt x="342" y="474"/>
                  <a:pt x="342" y="518"/>
                </a:cubicBezTo>
                <a:cubicBezTo>
                  <a:pt x="342" y="561"/>
                  <a:pt x="397" y="596"/>
                  <a:pt x="466" y="596"/>
                </a:cubicBezTo>
                <a:cubicBezTo>
                  <a:pt x="534" y="596"/>
                  <a:pt x="589" y="561"/>
                  <a:pt x="589" y="518"/>
                </a:cubicBezTo>
                <a:lnTo>
                  <a:pt x="589" y="518"/>
                </a:lnTo>
                <a:lnTo>
                  <a:pt x="589" y="155"/>
                </a:lnTo>
                <a:lnTo>
                  <a:pt x="589" y="107"/>
                </a:lnTo>
                <a:lnTo>
                  <a:pt x="589" y="68"/>
                </a:lnTo>
                <a:lnTo>
                  <a:pt x="222" y="0"/>
                </a:lnTo>
                <a:close/>
              </a:path>
            </a:pathLst>
          </a:custGeom>
          <a:solidFill>
            <a:srgbClr val="0A97A6"/>
          </a:solidFill>
          <a:ln>
            <a:noFill/>
          </a:ln>
          <a:extLst/>
        </p:spPr>
        <p:txBody>
          <a:bodyPr anchor="t" anchorCtr="0" bIns="45717" compatLnSpc="1" lIns="91434" numCol="1" rIns="91434" tIns="45717" vert="horz" wrap="square">
            <a:prstTxWarp prst="textNoShape">
              <a:avLst/>
            </a:prstTxWarp>
          </a:bodyPr>
          <a:lstStyle/>
          <a:p>
            <a:endParaRPr altLang="en-US" lang="zh-CN"/>
          </a:p>
        </p:txBody>
      </p:sp>
      <p:sp>
        <p:nvSpPr>
          <p:cNvPr id="9" name="Freeform 6"/>
          <p:cNvSpPr>
            <a:spLocks noEditPoints="1"/>
          </p:cNvSpPr>
          <p:nvPr/>
        </p:nvSpPr>
        <p:spPr bwMode="auto">
          <a:xfrm>
            <a:off x="5750705" y="4638462"/>
            <a:ext cx="680540" cy="680540"/>
          </a:xfrm>
          <a:custGeom>
            <a:gdLst>
              <a:gd fmla="*/ 554 w 624" name="T0"/>
              <a:gd fmla="*/ 326 h 625" name="T1"/>
              <a:gd fmla="*/ 554 w 624" name="T2"/>
              <a:gd fmla="*/ 71 h 625" name="T3"/>
              <a:gd fmla="*/ 298 w 624" name="T4"/>
              <a:gd fmla="*/ 71 h 625" name="T5"/>
              <a:gd fmla="*/ 265 w 624" name="T6"/>
              <a:gd fmla="*/ 281 h 625" name="T7"/>
              <a:gd fmla="*/ 260 w 624" name="T8"/>
              <a:gd fmla="*/ 284 h 625" name="T9"/>
              <a:gd fmla="*/ 9 w 624" name="T10"/>
              <a:gd fmla="*/ 535 h 625" name="T11"/>
              <a:gd fmla="*/ 14 w 624" name="T12"/>
              <a:gd fmla="*/ 575 h 625" name="T13"/>
              <a:gd fmla="*/ 49 w 624" name="T14"/>
              <a:gd fmla="*/ 610 h 625" name="T15"/>
              <a:gd fmla="*/ 89 w 624" name="T16"/>
              <a:gd fmla="*/ 615 h 625" name="T17"/>
              <a:gd fmla="*/ 340 w 624" name="T18"/>
              <a:gd fmla="*/ 364 h 625" name="T19"/>
              <a:gd fmla="*/ 343 w 624" name="T20"/>
              <a:gd fmla="*/ 359 h 625" name="T21"/>
              <a:gd fmla="*/ 554 w 624" name="T22"/>
              <a:gd fmla="*/ 326 h 625" name="T23"/>
              <a:gd fmla="*/ 96 w 624" name="T24"/>
              <a:gd fmla="*/ 566 h 625" name="T25"/>
              <a:gd fmla="*/ 96 w 624" name="T26"/>
              <a:gd fmla="*/ 566 h 625" name="T27"/>
              <a:gd fmla="*/ 77 w 624" name="T28"/>
              <a:gd fmla="*/ 564 h 625" name="T29"/>
              <a:gd fmla="*/ 60 w 624" name="T30"/>
              <a:gd fmla="*/ 547 h 625" name="T31"/>
              <a:gd fmla="*/ 58 w 624" name="T32"/>
              <a:gd fmla="*/ 528 h 625" name="T33"/>
              <a:gd fmla="*/ 179 w 624" name="T34"/>
              <a:gd fmla="*/ 407 h 625" name="T35"/>
              <a:gd fmla="*/ 198 w 624" name="T36"/>
              <a:gd fmla="*/ 410 h 625" name="T37"/>
              <a:gd fmla="*/ 214 w 624" name="T38"/>
              <a:gd fmla="*/ 427 h 625" name="T39"/>
              <a:gd fmla="*/ 217 w 624" name="T40"/>
              <a:gd fmla="*/ 446 h 625" name="T41"/>
              <a:gd fmla="*/ 96 w 624" name="T42"/>
              <a:gd fmla="*/ 566 h 625" name="T43"/>
              <a:gd fmla="*/ 321 w 624" name="T44"/>
              <a:gd fmla="*/ 303 h 625" name="T45"/>
              <a:gd fmla="*/ 321 w 624" name="T46"/>
              <a:gd fmla="*/ 303 h 625" name="T47"/>
              <a:gd fmla="*/ 321 w 624" name="T48"/>
              <a:gd fmla="*/ 94 h 625" name="T49"/>
              <a:gd fmla="*/ 530 w 624" name="T50"/>
              <a:gd fmla="*/ 94 h 625" name="T51"/>
              <a:gd fmla="*/ 530 w 624" name="T52"/>
              <a:gd fmla="*/ 303 h 625" name="T53"/>
              <a:gd fmla="*/ 321 w 624" name="T54"/>
              <a:gd fmla="*/ 303 h 625"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625" w="624">
                <a:moveTo>
                  <a:pt x="554" y="326"/>
                </a:moveTo>
                <a:cubicBezTo>
                  <a:pt x="624" y="256"/>
                  <a:pt x="624" y="141"/>
                  <a:pt x="554" y="71"/>
                </a:cubicBezTo>
                <a:cubicBezTo>
                  <a:pt x="483" y="0"/>
                  <a:pt x="368" y="0"/>
                  <a:pt x="298" y="71"/>
                </a:cubicBezTo>
                <a:cubicBezTo>
                  <a:pt x="241" y="127"/>
                  <a:pt x="230" y="213"/>
                  <a:pt x="265" y="281"/>
                </a:cubicBezTo>
                <a:cubicBezTo>
                  <a:pt x="263" y="282"/>
                  <a:pt x="262" y="283"/>
                  <a:pt x="260" y="284"/>
                </a:cubicBezTo>
                <a:lnTo>
                  <a:pt x="9" y="535"/>
                </a:lnTo>
                <a:cubicBezTo>
                  <a:pt x="0" y="545"/>
                  <a:pt x="2" y="562"/>
                  <a:pt x="14" y="575"/>
                </a:cubicBezTo>
                <a:lnTo>
                  <a:pt x="49" y="610"/>
                </a:lnTo>
                <a:cubicBezTo>
                  <a:pt x="62" y="622"/>
                  <a:pt x="79" y="625"/>
                  <a:pt x="89" y="615"/>
                </a:cubicBezTo>
                <a:lnTo>
                  <a:pt x="340" y="364"/>
                </a:lnTo>
                <a:cubicBezTo>
                  <a:pt x="341" y="363"/>
                  <a:pt x="342" y="361"/>
                  <a:pt x="343" y="359"/>
                </a:cubicBezTo>
                <a:cubicBezTo>
                  <a:pt x="411" y="394"/>
                  <a:pt x="497" y="383"/>
                  <a:pt x="554" y="326"/>
                </a:cubicBezTo>
                <a:close/>
                <a:moveTo>
                  <a:pt x="96" y="566"/>
                </a:moveTo>
                <a:lnTo>
                  <a:pt x="96" y="566"/>
                </a:lnTo>
                <a:cubicBezTo>
                  <a:pt x="92" y="571"/>
                  <a:pt x="83" y="570"/>
                  <a:pt x="77" y="564"/>
                </a:cubicBezTo>
                <a:lnTo>
                  <a:pt x="60" y="547"/>
                </a:lnTo>
                <a:cubicBezTo>
                  <a:pt x="54" y="541"/>
                  <a:pt x="53" y="532"/>
                  <a:pt x="58" y="528"/>
                </a:cubicBezTo>
                <a:lnTo>
                  <a:pt x="179" y="407"/>
                </a:lnTo>
                <a:cubicBezTo>
                  <a:pt x="183" y="403"/>
                  <a:pt x="192" y="404"/>
                  <a:pt x="198" y="410"/>
                </a:cubicBezTo>
                <a:lnTo>
                  <a:pt x="214" y="427"/>
                </a:lnTo>
                <a:cubicBezTo>
                  <a:pt x="220" y="433"/>
                  <a:pt x="221" y="441"/>
                  <a:pt x="217" y="446"/>
                </a:cubicBezTo>
                <a:lnTo>
                  <a:pt x="96" y="566"/>
                </a:lnTo>
                <a:close/>
                <a:moveTo>
                  <a:pt x="321" y="303"/>
                </a:moveTo>
                <a:lnTo>
                  <a:pt x="321" y="303"/>
                </a:lnTo>
                <a:cubicBezTo>
                  <a:pt x="264" y="245"/>
                  <a:pt x="264" y="152"/>
                  <a:pt x="321" y="94"/>
                </a:cubicBezTo>
                <a:cubicBezTo>
                  <a:pt x="379" y="36"/>
                  <a:pt x="472" y="36"/>
                  <a:pt x="530" y="94"/>
                </a:cubicBezTo>
                <a:cubicBezTo>
                  <a:pt x="588" y="152"/>
                  <a:pt x="588" y="245"/>
                  <a:pt x="530" y="303"/>
                </a:cubicBezTo>
                <a:cubicBezTo>
                  <a:pt x="472" y="360"/>
                  <a:pt x="379" y="360"/>
                  <a:pt x="321" y="303"/>
                </a:cubicBezTo>
                <a:close/>
              </a:path>
            </a:pathLst>
          </a:custGeom>
          <a:solidFill>
            <a:srgbClr val="0A97A6"/>
          </a:solidFill>
          <a:ln>
            <a:noFill/>
          </a:ln>
          <a:extLst/>
        </p:spPr>
        <p:txBody>
          <a:bodyPr anchor="t" anchorCtr="0" bIns="45717" compatLnSpc="1" lIns="91434" numCol="1" rIns="91434" tIns="45717" vert="horz" wrap="square">
            <a:prstTxWarp prst="textNoShape">
              <a:avLst/>
            </a:prstTxWarp>
          </a:bodyPr>
          <a:lstStyle/>
          <a:p>
            <a:endParaRPr altLang="en-US" lang="zh-CN"/>
          </a:p>
        </p:txBody>
      </p:sp>
      <p:sp>
        <p:nvSpPr>
          <p:cNvPr id="10" name="Freeform 7"/>
          <p:cNvSpPr>
            <a:spLocks noEditPoints="1"/>
          </p:cNvSpPr>
          <p:nvPr/>
        </p:nvSpPr>
        <p:spPr bwMode="auto">
          <a:xfrm>
            <a:off x="7163796" y="4656925"/>
            <a:ext cx="651524" cy="656800"/>
          </a:xfrm>
          <a:custGeom>
            <a:gdLst>
              <a:gd fmla="*/ 298 w 596" name="T0"/>
              <a:gd fmla="*/ 0 h 601" name="T1"/>
              <a:gd fmla="*/ 0 w 596" name="T2"/>
              <a:gd fmla="*/ 300 h 601" name="T3"/>
              <a:gd fmla="*/ 298 w 596" name="T4"/>
              <a:gd fmla="*/ 601 h 601" name="T5"/>
              <a:gd fmla="*/ 596 w 596" name="T6"/>
              <a:gd fmla="*/ 300 h 601" name="T7"/>
              <a:gd fmla="*/ 298 w 596" name="T8"/>
              <a:gd fmla="*/ 0 h 601" name="T9"/>
              <a:gd fmla="*/ 298 w 596" name="T10"/>
              <a:gd fmla="*/ 579 h 601" name="T11"/>
              <a:gd fmla="*/ 298 w 596" name="T12"/>
              <a:gd fmla="*/ 579 h 601" name="T13"/>
              <a:gd fmla="*/ 21 w 596" name="T14"/>
              <a:gd fmla="*/ 300 h 601" name="T15"/>
              <a:gd fmla="*/ 298 w 596" name="T16"/>
              <a:gd fmla="*/ 21 h 601" name="T17"/>
              <a:gd fmla="*/ 575 w 596" name="T18"/>
              <a:gd fmla="*/ 300 h 601" name="T19"/>
              <a:gd fmla="*/ 298 w 596" name="T20"/>
              <a:gd fmla="*/ 579 h 601" name="T21"/>
              <a:gd fmla="*/ 298 w 596" name="T22"/>
              <a:gd fmla="*/ 40 h 601" name="T23"/>
              <a:gd fmla="*/ 298 w 596" name="T24"/>
              <a:gd fmla="*/ 40 h 601" name="T25"/>
              <a:gd fmla="*/ 40 w 596" name="T26"/>
              <a:gd fmla="*/ 300 h 601" name="T27"/>
              <a:gd fmla="*/ 298 w 596" name="T28"/>
              <a:gd fmla="*/ 561 h 601" name="T29"/>
              <a:gd fmla="*/ 556 w 596" name="T30"/>
              <a:gd fmla="*/ 300 h 601" name="T31"/>
              <a:gd fmla="*/ 298 w 596" name="T32"/>
              <a:gd fmla="*/ 40 h 601" name="T33"/>
              <a:gd fmla="*/ 304 w 596" name="T34"/>
              <a:gd fmla="*/ 458 h 601" name="T35"/>
              <a:gd fmla="*/ 304 w 596" name="T36"/>
              <a:gd fmla="*/ 458 h 601" name="T37"/>
              <a:gd fmla="*/ 331 w 596" name="T38"/>
              <a:gd fmla="*/ 436 h 601" name="T39"/>
              <a:gd fmla="*/ 352 w 596" name="T40"/>
              <a:gd fmla="*/ 412 h 601" name="T41"/>
              <a:gd fmla="*/ 346 w 596" name="T42"/>
              <a:gd fmla="*/ 437 h 601" name="T43"/>
              <a:gd fmla="*/ 286 w 596" name="T44"/>
              <a:gd fmla="*/ 495 h 601" name="T45"/>
              <a:gd fmla="*/ 218 w 596" name="T46"/>
              <a:gd fmla="*/ 466 h 601" name="T47"/>
              <a:gd fmla="*/ 230 w 596" name="T48"/>
              <a:gd fmla="*/ 409 h 601" name="T49"/>
              <a:gd fmla="*/ 264 w 596" name="T50"/>
              <a:gd fmla="*/ 306 h 601" name="T51"/>
              <a:gd fmla="*/ 244 w 596" name="T52"/>
              <a:gd fmla="*/ 238 h 601" name="T53"/>
              <a:gd fmla="*/ 267 w 596" name="T54"/>
              <a:gd fmla="*/ 222 h 601" name="T55"/>
              <a:gd fmla="*/ 369 w 596" name="T56"/>
              <a:gd fmla="*/ 209 h 601" name="T57"/>
              <a:gd fmla="*/ 312 w 596" name="T58"/>
              <a:gd fmla="*/ 388 h 601" name="T59"/>
              <a:gd fmla="*/ 304 w 596" name="T60"/>
              <a:gd fmla="*/ 458 h 601" name="T61"/>
              <a:gd fmla="*/ 326 w 596" name="T62"/>
              <a:gd fmla="*/ 189 h 601" name="T63"/>
              <a:gd fmla="*/ 326 w 596" name="T64"/>
              <a:gd fmla="*/ 189 h 601" name="T65"/>
              <a:gd fmla="*/ 330 w 596" name="T66"/>
              <a:gd fmla="*/ 102 h 601" name="T67"/>
              <a:gd fmla="*/ 326 w 596" name="T68"/>
              <a:gd fmla="*/ 189 h 60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601" w="596">
                <a:moveTo>
                  <a:pt x="298" y="0"/>
                </a:moveTo>
                <a:cubicBezTo>
                  <a:pt x="133" y="0"/>
                  <a:pt x="0" y="134"/>
                  <a:pt x="0" y="300"/>
                </a:cubicBezTo>
                <a:cubicBezTo>
                  <a:pt x="0" y="466"/>
                  <a:pt x="133" y="601"/>
                  <a:pt x="298" y="601"/>
                </a:cubicBezTo>
                <a:cubicBezTo>
                  <a:pt x="463" y="601"/>
                  <a:pt x="596" y="466"/>
                  <a:pt x="596" y="300"/>
                </a:cubicBezTo>
                <a:cubicBezTo>
                  <a:pt x="596" y="134"/>
                  <a:pt x="463" y="0"/>
                  <a:pt x="298" y="0"/>
                </a:cubicBezTo>
                <a:close/>
                <a:moveTo>
                  <a:pt x="298" y="579"/>
                </a:moveTo>
                <a:lnTo>
                  <a:pt x="298" y="579"/>
                </a:lnTo>
                <a:cubicBezTo>
                  <a:pt x="145" y="579"/>
                  <a:pt x="21" y="454"/>
                  <a:pt x="21" y="300"/>
                </a:cubicBezTo>
                <a:cubicBezTo>
                  <a:pt x="21" y="146"/>
                  <a:pt x="145" y="21"/>
                  <a:pt x="298" y="21"/>
                </a:cubicBezTo>
                <a:cubicBezTo>
                  <a:pt x="451" y="21"/>
                  <a:pt x="575" y="146"/>
                  <a:pt x="575" y="300"/>
                </a:cubicBezTo>
                <a:cubicBezTo>
                  <a:pt x="575" y="454"/>
                  <a:pt x="451" y="579"/>
                  <a:pt x="298" y="579"/>
                </a:cubicBezTo>
                <a:close/>
                <a:moveTo>
                  <a:pt x="298" y="40"/>
                </a:moveTo>
                <a:lnTo>
                  <a:pt x="298" y="40"/>
                </a:lnTo>
                <a:cubicBezTo>
                  <a:pt x="155" y="40"/>
                  <a:pt x="40" y="156"/>
                  <a:pt x="40" y="300"/>
                </a:cubicBezTo>
                <a:cubicBezTo>
                  <a:pt x="40" y="444"/>
                  <a:pt x="155" y="561"/>
                  <a:pt x="298" y="561"/>
                </a:cubicBezTo>
                <a:cubicBezTo>
                  <a:pt x="441" y="561"/>
                  <a:pt x="556" y="444"/>
                  <a:pt x="556" y="300"/>
                </a:cubicBezTo>
                <a:cubicBezTo>
                  <a:pt x="556" y="156"/>
                  <a:pt x="441" y="40"/>
                  <a:pt x="298" y="40"/>
                </a:cubicBezTo>
                <a:close/>
                <a:moveTo>
                  <a:pt x="304" y="458"/>
                </a:moveTo>
                <a:lnTo>
                  <a:pt x="304" y="458"/>
                </a:lnTo>
                <a:cubicBezTo>
                  <a:pt x="314" y="460"/>
                  <a:pt x="324" y="445"/>
                  <a:pt x="331" y="436"/>
                </a:cubicBezTo>
                <a:cubicBezTo>
                  <a:pt x="338" y="427"/>
                  <a:pt x="343" y="414"/>
                  <a:pt x="352" y="412"/>
                </a:cubicBezTo>
                <a:cubicBezTo>
                  <a:pt x="360" y="418"/>
                  <a:pt x="351" y="430"/>
                  <a:pt x="346" y="437"/>
                </a:cubicBezTo>
                <a:cubicBezTo>
                  <a:pt x="333" y="457"/>
                  <a:pt x="307" y="487"/>
                  <a:pt x="286" y="495"/>
                </a:cubicBezTo>
                <a:cubicBezTo>
                  <a:pt x="255" y="506"/>
                  <a:pt x="221" y="495"/>
                  <a:pt x="218" y="466"/>
                </a:cubicBezTo>
                <a:cubicBezTo>
                  <a:pt x="216" y="451"/>
                  <a:pt x="224" y="428"/>
                  <a:pt x="230" y="409"/>
                </a:cubicBezTo>
                <a:cubicBezTo>
                  <a:pt x="242" y="371"/>
                  <a:pt x="251" y="347"/>
                  <a:pt x="264" y="306"/>
                </a:cubicBezTo>
                <a:cubicBezTo>
                  <a:pt x="273" y="277"/>
                  <a:pt x="293" y="228"/>
                  <a:pt x="244" y="238"/>
                </a:cubicBezTo>
                <a:cubicBezTo>
                  <a:pt x="244" y="225"/>
                  <a:pt x="257" y="224"/>
                  <a:pt x="267" y="222"/>
                </a:cubicBezTo>
                <a:cubicBezTo>
                  <a:pt x="299" y="217"/>
                  <a:pt x="335" y="211"/>
                  <a:pt x="369" y="209"/>
                </a:cubicBezTo>
                <a:cubicBezTo>
                  <a:pt x="353" y="263"/>
                  <a:pt x="331" y="327"/>
                  <a:pt x="312" y="388"/>
                </a:cubicBezTo>
                <a:cubicBezTo>
                  <a:pt x="306" y="407"/>
                  <a:pt x="283" y="451"/>
                  <a:pt x="304" y="458"/>
                </a:cubicBezTo>
                <a:close/>
                <a:moveTo>
                  <a:pt x="326" y="189"/>
                </a:moveTo>
                <a:lnTo>
                  <a:pt x="326" y="189"/>
                </a:lnTo>
                <a:cubicBezTo>
                  <a:pt x="283" y="182"/>
                  <a:pt x="281" y="109"/>
                  <a:pt x="330" y="102"/>
                </a:cubicBezTo>
                <a:cubicBezTo>
                  <a:pt x="397" y="91"/>
                  <a:pt x="394" y="201"/>
                  <a:pt x="326" y="189"/>
                </a:cubicBezTo>
                <a:close/>
              </a:path>
            </a:pathLst>
          </a:custGeom>
          <a:solidFill>
            <a:srgbClr val="0A97A6"/>
          </a:solidFill>
          <a:ln>
            <a:noFill/>
          </a:ln>
          <a:extLst/>
        </p:spPr>
        <p:txBody>
          <a:bodyPr anchor="t" anchorCtr="0" bIns="45717" compatLnSpc="1" lIns="91434" numCol="1" rIns="91434" tIns="45717" vert="horz" wrap="square">
            <a:prstTxWarp prst="textNoShape">
              <a:avLst/>
            </a:prstTxWarp>
          </a:bodyPr>
          <a:lstStyle/>
          <a:p>
            <a:endParaRPr altLang="en-US" lang="zh-CN"/>
          </a:p>
        </p:txBody>
      </p:sp>
      <p:sp>
        <p:nvSpPr>
          <p:cNvPr id="11" name="Freeform 8"/>
          <p:cNvSpPr>
            <a:spLocks noEditPoints="1"/>
          </p:cNvSpPr>
          <p:nvPr/>
        </p:nvSpPr>
        <p:spPr bwMode="auto">
          <a:xfrm>
            <a:off x="10091416" y="3565051"/>
            <a:ext cx="706917" cy="696367"/>
          </a:xfrm>
          <a:custGeom>
            <a:gdLst>
              <a:gd fmla="*/ 170 w 648" name="T0"/>
              <a:gd fmla="*/ 280 h 639" name="T1"/>
              <a:gd fmla="*/ 226 w 648" name="T2"/>
              <a:gd fmla="*/ 183 h 639" name="T3"/>
              <a:gd fmla="*/ 240 w 648" name="T4"/>
              <a:gd fmla="*/ 167 h 639" name="T5"/>
              <a:gd fmla="*/ 366 w 648" name="T6"/>
              <a:gd fmla="*/ 177 h 639" name="T7"/>
              <a:gd fmla="*/ 359 w 648" name="T8"/>
              <a:gd fmla="*/ 162 h 639" name="T9"/>
              <a:gd fmla="*/ 388 w 648" name="T10"/>
              <a:gd fmla="*/ 153 h 639" name="T11"/>
              <a:gd fmla="*/ 408 w 648" name="T12"/>
              <a:gd fmla="*/ 154 h 639" name="T13"/>
              <a:gd fmla="*/ 402 w 648" name="T14"/>
              <a:gd fmla="*/ 183 h 639" name="T15"/>
              <a:gd fmla="*/ 391 w 648" name="T16"/>
              <a:gd fmla="*/ 199 h 639" name="T17"/>
              <a:gd fmla="*/ 319 w 648" name="T18"/>
              <a:gd fmla="*/ 265 h 639" name="T19"/>
              <a:gd fmla="*/ 318 w 648" name="T20"/>
              <a:gd fmla="*/ 266 h 639" name="T21"/>
              <a:gd fmla="*/ 616 w 648" name="T22"/>
              <a:gd fmla="*/ 615 h 639" name="T23"/>
              <a:gd fmla="*/ 497 w 648" name="T24"/>
              <a:gd fmla="*/ 615 h 639" name="T25"/>
              <a:gd fmla="*/ 272 w 648" name="T26"/>
              <a:gd fmla="*/ 546 h 639" name="T27"/>
              <a:gd fmla="*/ 272 w 648" name="T28"/>
              <a:gd fmla="*/ 0 h 639" name="T29"/>
              <a:gd fmla="*/ 515 w 648" name="T30"/>
              <a:gd fmla="*/ 397 h 639" name="T31"/>
              <a:gd fmla="*/ 616 w 648" name="T32"/>
              <a:gd fmla="*/ 615 h 639" name="T33"/>
              <a:gd fmla="*/ 272 w 648" name="T34"/>
              <a:gd fmla="*/ 511 h 639" name="T35"/>
              <a:gd fmla="*/ 272 w 648" name="T36"/>
              <a:gd fmla="*/ 35 h 639" name="T37"/>
              <a:gd fmla="*/ 272 w 648" name="T38"/>
              <a:gd fmla="*/ 511 h 639" name="T39"/>
              <a:gd fmla="*/ 445 w 648" name="T40"/>
              <a:gd fmla="*/ 391 h 639" name="T41"/>
              <a:gd fmla="*/ 409 w 648" name="T42"/>
              <a:gd fmla="*/ 401 h 639" name="T43"/>
              <a:gd fmla="*/ 338 w 648" name="T44"/>
              <a:gd fmla="*/ 401 h 639" name="T45"/>
              <a:gd fmla="*/ 266 w 648" name="T46"/>
              <a:gd fmla="*/ 401 h 639" name="T47"/>
              <a:gd fmla="*/ 194 w 648" name="T48"/>
              <a:gd fmla="*/ 401 h 639" name="T49"/>
              <a:gd fmla="*/ 111 w 648" name="T50"/>
              <a:gd fmla="*/ 401 h 639" name="T51"/>
              <a:gd fmla="*/ 100 w 648" name="T52"/>
              <a:gd fmla="*/ 391 h 639" name="T53"/>
              <a:gd fmla="*/ 111 w 648" name="T54"/>
              <a:gd fmla="*/ 145 h 639" name="T55"/>
              <a:gd fmla="*/ 122 w 648" name="T56"/>
              <a:gd fmla="*/ 380 h 639" name="T57"/>
              <a:gd fmla="*/ 152 w 648" name="T58"/>
              <a:gd fmla="*/ 331 h 639" name="T59"/>
              <a:gd fmla="*/ 183 w 648" name="T60"/>
              <a:gd fmla="*/ 320 h 639" name="T61"/>
              <a:gd fmla="*/ 194 w 648" name="T62"/>
              <a:gd fmla="*/ 380 h 639" name="T63"/>
              <a:gd fmla="*/ 224 w 648" name="T64"/>
              <a:gd fmla="*/ 256 h 639" name="T65"/>
              <a:gd fmla="*/ 255 w 648" name="T66"/>
              <a:gd fmla="*/ 245 h 639" name="T67"/>
              <a:gd fmla="*/ 266 w 648" name="T68"/>
              <a:gd fmla="*/ 380 h 639" name="T69"/>
              <a:gd fmla="*/ 296 w 648" name="T70"/>
              <a:gd fmla="*/ 292 h 639" name="T71"/>
              <a:gd fmla="*/ 327 w 648" name="T72"/>
              <a:gd fmla="*/ 282 h 639" name="T73"/>
              <a:gd fmla="*/ 338 w 648" name="T74"/>
              <a:gd fmla="*/ 380 h 639" name="T75"/>
              <a:gd fmla="*/ 368 w 648" name="T76"/>
              <a:gd fmla="*/ 231 h 639" name="T77"/>
              <a:gd fmla="*/ 399 w 648" name="T78"/>
              <a:gd fmla="*/ 220 h 639" name="T79"/>
              <a:gd fmla="*/ 409 w 648" name="T80"/>
              <a:gd fmla="*/ 380 h 639"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39" w="648">
                <a:moveTo>
                  <a:pt x="242" y="199"/>
                </a:moveTo>
                <a:lnTo>
                  <a:pt x="170" y="280"/>
                </a:lnTo>
                <a:lnTo>
                  <a:pt x="153" y="266"/>
                </a:lnTo>
                <a:lnTo>
                  <a:pt x="226" y="183"/>
                </a:lnTo>
                <a:lnTo>
                  <a:pt x="226" y="183"/>
                </a:lnTo>
                <a:lnTo>
                  <a:pt x="240" y="167"/>
                </a:lnTo>
                <a:lnTo>
                  <a:pt x="316" y="234"/>
                </a:lnTo>
                <a:lnTo>
                  <a:pt x="366" y="177"/>
                </a:lnTo>
                <a:lnTo>
                  <a:pt x="357" y="169"/>
                </a:lnTo>
                <a:cubicBezTo>
                  <a:pt x="354" y="167"/>
                  <a:pt x="355" y="163"/>
                  <a:pt x="359" y="162"/>
                </a:cubicBezTo>
                <a:lnTo>
                  <a:pt x="373" y="158"/>
                </a:lnTo>
                <a:cubicBezTo>
                  <a:pt x="377" y="156"/>
                  <a:pt x="384" y="154"/>
                  <a:pt x="388" y="153"/>
                </a:cubicBezTo>
                <a:lnTo>
                  <a:pt x="402" y="149"/>
                </a:lnTo>
                <a:cubicBezTo>
                  <a:pt x="406" y="147"/>
                  <a:pt x="409" y="150"/>
                  <a:pt x="408" y="154"/>
                </a:cubicBezTo>
                <a:lnTo>
                  <a:pt x="405" y="167"/>
                </a:lnTo>
                <a:cubicBezTo>
                  <a:pt x="404" y="172"/>
                  <a:pt x="402" y="179"/>
                  <a:pt x="402" y="183"/>
                </a:cubicBezTo>
                <a:lnTo>
                  <a:pt x="399" y="196"/>
                </a:lnTo>
                <a:cubicBezTo>
                  <a:pt x="398" y="200"/>
                  <a:pt x="395" y="202"/>
                  <a:pt x="391" y="199"/>
                </a:cubicBezTo>
                <a:lnTo>
                  <a:pt x="383" y="192"/>
                </a:lnTo>
                <a:lnTo>
                  <a:pt x="319" y="265"/>
                </a:lnTo>
                <a:lnTo>
                  <a:pt x="319" y="265"/>
                </a:lnTo>
                <a:lnTo>
                  <a:pt x="318" y="266"/>
                </a:lnTo>
                <a:lnTo>
                  <a:pt x="242" y="199"/>
                </a:lnTo>
                <a:close/>
                <a:moveTo>
                  <a:pt x="616" y="615"/>
                </a:moveTo>
                <a:cubicBezTo>
                  <a:pt x="599" y="631"/>
                  <a:pt x="578" y="639"/>
                  <a:pt x="556" y="639"/>
                </a:cubicBezTo>
                <a:cubicBezTo>
                  <a:pt x="535" y="639"/>
                  <a:pt x="513" y="631"/>
                  <a:pt x="497" y="615"/>
                </a:cubicBezTo>
                <a:lnTo>
                  <a:pt x="396" y="516"/>
                </a:lnTo>
                <a:cubicBezTo>
                  <a:pt x="359" y="535"/>
                  <a:pt x="317" y="546"/>
                  <a:pt x="272" y="546"/>
                </a:cubicBezTo>
                <a:cubicBezTo>
                  <a:pt x="122" y="546"/>
                  <a:pt x="0" y="424"/>
                  <a:pt x="0" y="273"/>
                </a:cubicBezTo>
                <a:cubicBezTo>
                  <a:pt x="0" y="123"/>
                  <a:pt x="122" y="0"/>
                  <a:pt x="272" y="0"/>
                </a:cubicBezTo>
                <a:cubicBezTo>
                  <a:pt x="423" y="0"/>
                  <a:pt x="545" y="123"/>
                  <a:pt x="545" y="273"/>
                </a:cubicBezTo>
                <a:cubicBezTo>
                  <a:pt x="545" y="318"/>
                  <a:pt x="534" y="360"/>
                  <a:pt x="515" y="397"/>
                </a:cubicBezTo>
                <a:lnTo>
                  <a:pt x="616" y="496"/>
                </a:lnTo>
                <a:cubicBezTo>
                  <a:pt x="648" y="529"/>
                  <a:pt x="648" y="582"/>
                  <a:pt x="616" y="615"/>
                </a:cubicBezTo>
                <a:close/>
                <a:moveTo>
                  <a:pt x="272" y="511"/>
                </a:moveTo>
                <a:lnTo>
                  <a:pt x="272" y="511"/>
                </a:lnTo>
                <a:cubicBezTo>
                  <a:pt x="404" y="511"/>
                  <a:pt x="510" y="405"/>
                  <a:pt x="510" y="273"/>
                </a:cubicBezTo>
                <a:cubicBezTo>
                  <a:pt x="510" y="142"/>
                  <a:pt x="404" y="35"/>
                  <a:pt x="272" y="35"/>
                </a:cubicBezTo>
                <a:cubicBezTo>
                  <a:pt x="141" y="35"/>
                  <a:pt x="35" y="142"/>
                  <a:pt x="35" y="273"/>
                </a:cubicBezTo>
                <a:cubicBezTo>
                  <a:pt x="35" y="405"/>
                  <a:pt x="141" y="511"/>
                  <a:pt x="272" y="511"/>
                </a:cubicBezTo>
                <a:close/>
                <a:moveTo>
                  <a:pt x="434" y="380"/>
                </a:moveTo>
                <a:cubicBezTo>
                  <a:pt x="440" y="380"/>
                  <a:pt x="445" y="385"/>
                  <a:pt x="445" y="391"/>
                </a:cubicBezTo>
                <a:cubicBezTo>
                  <a:pt x="445" y="397"/>
                  <a:pt x="440" y="401"/>
                  <a:pt x="434" y="401"/>
                </a:cubicBezTo>
                <a:lnTo>
                  <a:pt x="409" y="401"/>
                </a:lnTo>
                <a:lnTo>
                  <a:pt x="368" y="401"/>
                </a:lnTo>
                <a:lnTo>
                  <a:pt x="338" y="401"/>
                </a:lnTo>
                <a:lnTo>
                  <a:pt x="296" y="401"/>
                </a:lnTo>
                <a:lnTo>
                  <a:pt x="266" y="401"/>
                </a:lnTo>
                <a:lnTo>
                  <a:pt x="224" y="401"/>
                </a:lnTo>
                <a:lnTo>
                  <a:pt x="194" y="401"/>
                </a:lnTo>
                <a:lnTo>
                  <a:pt x="152" y="401"/>
                </a:lnTo>
                <a:lnTo>
                  <a:pt x="111" y="401"/>
                </a:lnTo>
                <a:lnTo>
                  <a:pt x="111" y="401"/>
                </a:lnTo>
                <a:cubicBezTo>
                  <a:pt x="105" y="401"/>
                  <a:pt x="100" y="397"/>
                  <a:pt x="100" y="391"/>
                </a:cubicBezTo>
                <a:lnTo>
                  <a:pt x="100" y="155"/>
                </a:lnTo>
                <a:cubicBezTo>
                  <a:pt x="100" y="150"/>
                  <a:pt x="105" y="145"/>
                  <a:pt x="111" y="145"/>
                </a:cubicBezTo>
                <a:cubicBezTo>
                  <a:pt x="117" y="145"/>
                  <a:pt x="121" y="150"/>
                  <a:pt x="121" y="155"/>
                </a:cubicBezTo>
                <a:lnTo>
                  <a:pt x="122" y="380"/>
                </a:lnTo>
                <a:lnTo>
                  <a:pt x="152" y="380"/>
                </a:lnTo>
                <a:lnTo>
                  <a:pt x="152" y="331"/>
                </a:lnTo>
                <a:cubicBezTo>
                  <a:pt x="152" y="325"/>
                  <a:pt x="157" y="320"/>
                  <a:pt x="163" y="320"/>
                </a:cubicBezTo>
                <a:lnTo>
                  <a:pt x="183" y="320"/>
                </a:lnTo>
                <a:cubicBezTo>
                  <a:pt x="189" y="320"/>
                  <a:pt x="194" y="325"/>
                  <a:pt x="194" y="331"/>
                </a:cubicBezTo>
                <a:lnTo>
                  <a:pt x="194" y="380"/>
                </a:lnTo>
                <a:lnTo>
                  <a:pt x="224" y="380"/>
                </a:lnTo>
                <a:lnTo>
                  <a:pt x="224" y="256"/>
                </a:lnTo>
                <a:cubicBezTo>
                  <a:pt x="224" y="250"/>
                  <a:pt x="229" y="245"/>
                  <a:pt x="235" y="245"/>
                </a:cubicBezTo>
                <a:lnTo>
                  <a:pt x="255" y="245"/>
                </a:lnTo>
                <a:cubicBezTo>
                  <a:pt x="261" y="245"/>
                  <a:pt x="266" y="250"/>
                  <a:pt x="266" y="256"/>
                </a:cubicBezTo>
                <a:lnTo>
                  <a:pt x="266" y="380"/>
                </a:lnTo>
                <a:lnTo>
                  <a:pt x="296" y="380"/>
                </a:lnTo>
                <a:lnTo>
                  <a:pt x="296" y="292"/>
                </a:lnTo>
                <a:cubicBezTo>
                  <a:pt x="296" y="286"/>
                  <a:pt x="300" y="282"/>
                  <a:pt x="307" y="282"/>
                </a:cubicBezTo>
                <a:lnTo>
                  <a:pt x="327" y="282"/>
                </a:lnTo>
                <a:cubicBezTo>
                  <a:pt x="333" y="282"/>
                  <a:pt x="338" y="286"/>
                  <a:pt x="338" y="292"/>
                </a:cubicBezTo>
                <a:lnTo>
                  <a:pt x="338" y="380"/>
                </a:lnTo>
                <a:lnTo>
                  <a:pt x="368" y="380"/>
                </a:lnTo>
                <a:lnTo>
                  <a:pt x="368" y="231"/>
                </a:lnTo>
                <a:cubicBezTo>
                  <a:pt x="368" y="225"/>
                  <a:pt x="372" y="220"/>
                  <a:pt x="378" y="220"/>
                </a:cubicBezTo>
                <a:lnTo>
                  <a:pt x="399" y="220"/>
                </a:lnTo>
                <a:cubicBezTo>
                  <a:pt x="405" y="220"/>
                  <a:pt x="409" y="225"/>
                  <a:pt x="409" y="231"/>
                </a:cubicBezTo>
                <a:lnTo>
                  <a:pt x="409" y="380"/>
                </a:lnTo>
                <a:lnTo>
                  <a:pt x="434" y="380"/>
                </a:lnTo>
                <a:close/>
              </a:path>
            </a:pathLst>
          </a:custGeom>
          <a:solidFill>
            <a:srgbClr val="0A97A6"/>
          </a:solidFill>
          <a:ln>
            <a:noFill/>
          </a:ln>
          <a:extLst/>
        </p:spPr>
        <p:txBody>
          <a:bodyPr anchor="t" anchorCtr="0" bIns="45717" compatLnSpc="1" lIns="91434" numCol="1" rIns="91434" tIns="45717" vert="horz" wrap="square">
            <a:prstTxWarp prst="textNoShape">
              <a:avLst/>
            </a:prstTxWarp>
          </a:bodyPr>
          <a:lstStyle/>
          <a:p>
            <a:endParaRPr altLang="en-US" lang="zh-CN"/>
          </a:p>
        </p:txBody>
      </p:sp>
      <p:sp>
        <p:nvSpPr>
          <p:cNvPr id="12" name="Freeform 9"/>
          <p:cNvSpPr>
            <a:spLocks noEditPoints="1"/>
          </p:cNvSpPr>
          <p:nvPr/>
        </p:nvSpPr>
        <p:spPr bwMode="auto">
          <a:xfrm>
            <a:off x="10091416" y="1683241"/>
            <a:ext cx="627785" cy="664713"/>
          </a:xfrm>
          <a:custGeom>
            <a:gdLst>
              <a:gd fmla="*/ 139 w 577" name="T0"/>
              <a:gd fmla="*/ 87 h 609" name="T1"/>
              <a:gd fmla="*/ 27 w 577" name="T2"/>
              <a:gd fmla="*/ 87 h 609" name="T3"/>
              <a:gd fmla="*/ 27 w 577" name="T4"/>
              <a:gd fmla="*/ 48 h 609" name="T5"/>
              <a:gd fmla="*/ 139 w 577" name="T6"/>
              <a:gd fmla="*/ 48 h 609" name="T7"/>
              <a:gd fmla="*/ 139 w 577" name="T8"/>
              <a:gd fmla="*/ 87 h 609" name="T9"/>
              <a:gd fmla="*/ 139 w 577" name="T10"/>
              <a:gd fmla="*/ 179 h 609" name="T11"/>
              <a:gd fmla="*/ 27 w 577" name="T12"/>
              <a:gd fmla="*/ 179 h 609" name="T13"/>
              <a:gd fmla="*/ 27 w 577" name="T14"/>
              <a:gd fmla="*/ 140 h 609" name="T15"/>
              <a:gd fmla="*/ 139 w 577" name="T16"/>
              <a:gd fmla="*/ 140 h 609" name="T17"/>
              <a:gd fmla="*/ 139 w 577" name="T18"/>
              <a:gd fmla="*/ 179 h 609" name="T19"/>
              <a:gd fmla="*/ 139 w 577" name="T20"/>
              <a:gd fmla="*/ 271 h 609" name="T21"/>
              <a:gd fmla="*/ 27 w 577" name="T22"/>
              <a:gd fmla="*/ 271 h 609" name="T23"/>
              <a:gd fmla="*/ 27 w 577" name="T24"/>
              <a:gd fmla="*/ 232 h 609" name="T25"/>
              <a:gd fmla="*/ 139 w 577" name="T26"/>
              <a:gd fmla="*/ 232 h 609" name="T27"/>
              <a:gd fmla="*/ 139 w 577" name="T28"/>
              <a:gd fmla="*/ 271 h 609" name="T29"/>
              <a:gd fmla="*/ 0 w 577" name="T30"/>
              <a:gd fmla="*/ 609 h 609" name="T31"/>
              <a:gd fmla="*/ 166 w 577" name="T32"/>
              <a:gd fmla="*/ 609 h 609" name="T33"/>
              <a:gd fmla="*/ 166 w 577" name="T34"/>
              <a:gd fmla="*/ 0 h 609" name="T35"/>
              <a:gd fmla="*/ 0 w 577" name="T36"/>
              <a:gd fmla="*/ 0 h 609" name="T37"/>
              <a:gd fmla="*/ 0 w 577" name="T38"/>
              <a:gd fmla="*/ 609 h 609" name="T39"/>
              <a:gd fmla="*/ 344 w 577" name="T40"/>
              <a:gd fmla="*/ 87 h 609" name="T41"/>
              <a:gd fmla="*/ 232 w 577" name="T42"/>
              <a:gd fmla="*/ 87 h 609" name="T43"/>
              <a:gd fmla="*/ 232 w 577" name="T44"/>
              <a:gd fmla="*/ 48 h 609" name="T45"/>
              <a:gd fmla="*/ 344 w 577" name="T46"/>
              <a:gd fmla="*/ 48 h 609" name="T47"/>
              <a:gd fmla="*/ 344 w 577" name="T48"/>
              <a:gd fmla="*/ 87 h 609" name="T49"/>
              <a:gd fmla="*/ 344 w 577" name="T50"/>
              <a:gd fmla="*/ 179 h 609" name="T51"/>
              <a:gd fmla="*/ 232 w 577" name="T52"/>
              <a:gd fmla="*/ 179 h 609" name="T53"/>
              <a:gd fmla="*/ 232 w 577" name="T54"/>
              <a:gd fmla="*/ 140 h 609" name="T55"/>
              <a:gd fmla="*/ 344 w 577" name="T56"/>
              <a:gd fmla="*/ 140 h 609" name="T57"/>
              <a:gd fmla="*/ 344 w 577" name="T58"/>
              <a:gd fmla="*/ 179 h 609" name="T59"/>
              <a:gd fmla="*/ 344 w 577" name="T60"/>
              <a:gd fmla="*/ 271 h 609" name="T61"/>
              <a:gd fmla="*/ 232 w 577" name="T62"/>
              <a:gd fmla="*/ 271 h 609" name="T63"/>
              <a:gd fmla="*/ 232 w 577" name="T64"/>
              <a:gd fmla="*/ 232 h 609" name="T65"/>
              <a:gd fmla="*/ 344 w 577" name="T66"/>
              <a:gd fmla="*/ 232 h 609" name="T67"/>
              <a:gd fmla="*/ 344 w 577" name="T68"/>
              <a:gd fmla="*/ 271 h 609" name="T69"/>
              <a:gd fmla="*/ 205 w 577" name="T70"/>
              <a:gd fmla="*/ 609 h 609" name="T71"/>
              <a:gd fmla="*/ 371 w 577" name="T72"/>
              <a:gd fmla="*/ 609 h 609" name="T73"/>
              <a:gd fmla="*/ 371 w 577" name="T74"/>
              <a:gd fmla="*/ 0 h 609" name="T75"/>
              <a:gd fmla="*/ 205 w 577" name="T76"/>
              <a:gd fmla="*/ 0 h 609" name="T77"/>
              <a:gd fmla="*/ 205 w 577" name="T78"/>
              <a:gd fmla="*/ 609 h 609" name="T79"/>
              <a:gd fmla="*/ 549 w 577" name="T80"/>
              <a:gd fmla="*/ 87 h 609" name="T81"/>
              <a:gd fmla="*/ 437 w 577" name="T82"/>
              <a:gd fmla="*/ 87 h 609" name="T83"/>
              <a:gd fmla="*/ 437 w 577" name="T84"/>
              <a:gd fmla="*/ 48 h 609" name="T85"/>
              <a:gd fmla="*/ 549 w 577" name="T86"/>
              <a:gd fmla="*/ 48 h 609" name="T87"/>
              <a:gd fmla="*/ 549 w 577" name="T88"/>
              <a:gd fmla="*/ 87 h 609" name="T89"/>
              <a:gd fmla="*/ 549 w 577" name="T90"/>
              <a:gd fmla="*/ 179 h 609" name="T91"/>
              <a:gd fmla="*/ 437 w 577" name="T92"/>
              <a:gd fmla="*/ 179 h 609" name="T93"/>
              <a:gd fmla="*/ 437 w 577" name="T94"/>
              <a:gd fmla="*/ 140 h 609" name="T95"/>
              <a:gd fmla="*/ 549 w 577" name="T96"/>
              <a:gd fmla="*/ 140 h 609" name="T97"/>
              <a:gd fmla="*/ 549 w 577" name="T98"/>
              <a:gd fmla="*/ 179 h 609" name="T99"/>
              <a:gd fmla="*/ 549 w 577" name="T100"/>
              <a:gd fmla="*/ 271 h 609" name="T101"/>
              <a:gd fmla="*/ 437 w 577" name="T102"/>
              <a:gd fmla="*/ 271 h 609" name="T103"/>
              <a:gd fmla="*/ 437 w 577" name="T104"/>
              <a:gd fmla="*/ 232 h 609" name="T105"/>
              <a:gd fmla="*/ 549 w 577" name="T106"/>
              <a:gd fmla="*/ 232 h 609" name="T107"/>
              <a:gd fmla="*/ 549 w 577" name="T108"/>
              <a:gd fmla="*/ 271 h 609" name="T109"/>
              <a:gd fmla="*/ 410 w 577" name="T110"/>
              <a:gd fmla="*/ 609 h 609" name="T111"/>
              <a:gd fmla="*/ 577 w 577" name="T112"/>
              <a:gd fmla="*/ 609 h 609" name="T113"/>
              <a:gd fmla="*/ 577 w 577" name="T114"/>
              <a:gd fmla="*/ 0 h 609" name="T115"/>
              <a:gd fmla="*/ 410 w 577" name="T116"/>
              <a:gd fmla="*/ 0 h 609" name="T117"/>
              <a:gd fmla="*/ 410 w 577" name="T118"/>
              <a:gd fmla="*/ 609 h 609"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609" w="577">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0A97A6"/>
          </a:solidFill>
          <a:ln>
            <a:noFill/>
          </a:ln>
          <a:extLst/>
        </p:spPr>
        <p:txBody>
          <a:bodyPr anchor="t" anchorCtr="0" bIns="45717" compatLnSpc="1" lIns="91434" numCol="1" rIns="91434" tIns="45717" vert="horz" wrap="square">
            <a:prstTxWarp prst="textNoShape">
              <a:avLst/>
            </a:prstTxWarp>
          </a:bodyPr>
          <a:lstStyle/>
          <a:p>
            <a:endParaRPr altLang="en-US" lang="zh-CN"/>
          </a:p>
        </p:txBody>
      </p:sp>
      <p:sp>
        <p:nvSpPr>
          <p:cNvPr id="13" name="Freeform 10"/>
          <p:cNvSpPr>
            <a:spLocks noEditPoints="1"/>
          </p:cNvSpPr>
          <p:nvPr/>
        </p:nvSpPr>
        <p:spPr bwMode="auto">
          <a:xfrm>
            <a:off x="8630844" y="1641037"/>
            <a:ext cx="751758" cy="749121"/>
          </a:xfrm>
          <a:custGeom>
            <a:gdLst>
              <a:gd fmla="*/ 122 w 689" name="T0"/>
              <a:gd fmla="*/ 472 h 688" name="T1"/>
              <a:gd fmla="*/ 567 w 689" name="T2"/>
              <a:gd fmla="*/ 215 h 688" name="T3"/>
              <a:gd fmla="*/ 495 w 689" name="T4"/>
              <a:gd fmla="*/ 605 h 688" name="T5"/>
              <a:gd fmla="*/ 194 w 689" name="T6"/>
              <a:gd fmla="*/ 83 h 688" name="T7"/>
              <a:gd fmla="*/ 495 w 689" name="T8"/>
              <a:gd fmla="*/ 605 h 688" name="T9"/>
              <a:gd fmla="*/ 161 w 689" name="T10"/>
              <a:gd fmla="*/ 450 h 688" name="T11"/>
              <a:gd fmla="*/ 528 w 689" name="T12"/>
              <a:gd fmla="*/ 238 h 688" name="T13"/>
              <a:gd fmla="*/ 460 w 689" name="T14"/>
              <a:gd fmla="*/ 543 h 688" name="T15"/>
              <a:gd fmla="*/ 230 w 689" name="T16"/>
              <a:gd fmla="*/ 145 h 688" name="T17"/>
              <a:gd fmla="*/ 460 w 689" name="T18"/>
              <a:gd fmla="*/ 543 h 688" name="T19"/>
              <a:gd fmla="*/ 345 w 689" name="T20"/>
              <a:gd fmla="*/ 376 h 688" name="T21"/>
              <a:gd fmla="*/ 345 w 689" name="T22"/>
              <a:gd fmla="*/ 311 h 688" name="T23"/>
              <a:gd fmla="*/ 359 w 689" name="T24"/>
              <a:gd fmla="*/ 158 h 688" name="T25"/>
              <a:gd fmla="*/ 344 w 689" name="T26"/>
              <a:gd fmla="*/ 172 h 688" name="T27"/>
              <a:gd fmla="*/ 330 w 689" name="T28"/>
              <a:gd fmla="*/ 135 h 688" name="T29"/>
              <a:gd fmla="*/ 345 w 689" name="T30"/>
              <a:gd fmla="*/ 121 h 688" name="T31"/>
              <a:gd fmla="*/ 359 w 689" name="T32"/>
              <a:gd fmla="*/ 158 h 688" name="T33"/>
              <a:gd fmla="*/ 345 w 689" name="T34"/>
              <a:gd fmla="*/ 567 h 688" name="T35"/>
              <a:gd fmla="*/ 330 w 689" name="T36"/>
              <a:gd fmla="*/ 553 h 688" name="T37"/>
              <a:gd fmla="*/ 344 w 689" name="T38"/>
              <a:gd fmla="*/ 516 h 688" name="T39"/>
              <a:gd fmla="*/ 359 w 689" name="T40"/>
              <a:gd fmla="*/ 530 h 688" name="T41"/>
              <a:gd fmla="*/ 159 w 689" name="T42"/>
              <a:gd fmla="*/ 326 h 688" name="T43"/>
              <a:gd fmla="*/ 173 w 689" name="T44"/>
              <a:gd fmla="*/ 342 h 688" name="T45"/>
              <a:gd fmla="*/ 136 w 689" name="T46"/>
              <a:gd fmla="*/ 356 h 688" name="T47"/>
              <a:gd fmla="*/ 122 w 689" name="T48"/>
              <a:gd fmla="*/ 340 h 688" name="T49"/>
              <a:gd fmla="*/ 159 w 689" name="T50"/>
              <a:gd fmla="*/ 326 h 688" name="T51"/>
              <a:gd fmla="*/ 567 w 689" name="T52"/>
              <a:gd fmla="*/ 340 h 688" name="T53"/>
              <a:gd fmla="*/ 553 w 689" name="T54"/>
              <a:gd fmla="*/ 356 h 688" name="T55"/>
              <a:gd fmla="*/ 516 w 689" name="T56"/>
              <a:gd fmla="*/ 342 h 688" name="T57"/>
              <a:gd fmla="*/ 530 w 689" name="T58"/>
              <a:gd fmla="*/ 326 h 688" name="T59"/>
              <a:gd fmla="*/ 363 w 689" name="T60"/>
              <a:gd fmla="*/ 344 h 688" name="T61"/>
              <a:gd fmla="*/ 327 w 689" name="T62"/>
              <a:gd fmla="*/ 344 h 688" name="T63"/>
              <a:gd fmla="*/ 345 w 689" name="T64"/>
              <a:gd fmla="*/ 201 h 688" name="T65"/>
              <a:gd fmla="*/ 363 w 689" name="T66"/>
              <a:gd fmla="*/ 344 h 688" name="T67"/>
              <a:gd fmla="*/ 262 w 689" name="T68"/>
              <a:gd fmla="*/ 429 h 688" name="T69"/>
              <a:gd fmla="*/ 329 w 689" name="T70"/>
              <a:gd fmla="*/ 336 h 688" name="T71"/>
              <a:gd fmla="*/ 355 w 689" name="T72"/>
              <a:gd fmla="*/ 361 h 688"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88" w="689">
                <a:moveTo>
                  <a:pt x="216" y="121"/>
                </a:moveTo>
                <a:cubicBezTo>
                  <a:pt x="94" y="192"/>
                  <a:pt x="51" y="350"/>
                  <a:pt x="122" y="472"/>
                </a:cubicBezTo>
                <a:cubicBezTo>
                  <a:pt x="193" y="595"/>
                  <a:pt x="350" y="637"/>
                  <a:pt x="473" y="566"/>
                </a:cubicBezTo>
                <a:cubicBezTo>
                  <a:pt x="596" y="495"/>
                  <a:pt x="638" y="338"/>
                  <a:pt x="567" y="215"/>
                </a:cubicBezTo>
                <a:cubicBezTo>
                  <a:pt x="496" y="93"/>
                  <a:pt x="339" y="51"/>
                  <a:pt x="216" y="121"/>
                </a:cubicBezTo>
                <a:close/>
                <a:moveTo>
                  <a:pt x="495" y="605"/>
                </a:moveTo>
                <a:cubicBezTo>
                  <a:pt x="351" y="688"/>
                  <a:pt x="167" y="638"/>
                  <a:pt x="83" y="495"/>
                </a:cubicBezTo>
                <a:cubicBezTo>
                  <a:pt x="0" y="351"/>
                  <a:pt x="50" y="166"/>
                  <a:pt x="194" y="83"/>
                </a:cubicBezTo>
                <a:cubicBezTo>
                  <a:pt x="338" y="0"/>
                  <a:pt x="523" y="49"/>
                  <a:pt x="606" y="193"/>
                </a:cubicBezTo>
                <a:cubicBezTo>
                  <a:pt x="689" y="337"/>
                  <a:pt x="639" y="522"/>
                  <a:pt x="495" y="605"/>
                </a:cubicBezTo>
                <a:close/>
                <a:moveTo>
                  <a:pt x="238" y="160"/>
                </a:moveTo>
                <a:cubicBezTo>
                  <a:pt x="137" y="219"/>
                  <a:pt x="102" y="349"/>
                  <a:pt x="161" y="450"/>
                </a:cubicBezTo>
                <a:cubicBezTo>
                  <a:pt x="219" y="551"/>
                  <a:pt x="349" y="586"/>
                  <a:pt x="451" y="528"/>
                </a:cubicBezTo>
                <a:cubicBezTo>
                  <a:pt x="552" y="469"/>
                  <a:pt x="587" y="339"/>
                  <a:pt x="528" y="238"/>
                </a:cubicBezTo>
                <a:cubicBezTo>
                  <a:pt x="470" y="136"/>
                  <a:pt x="340" y="102"/>
                  <a:pt x="238" y="160"/>
                </a:cubicBezTo>
                <a:close/>
                <a:moveTo>
                  <a:pt x="460" y="543"/>
                </a:moveTo>
                <a:cubicBezTo>
                  <a:pt x="350" y="607"/>
                  <a:pt x="209" y="569"/>
                  <a:pt x="145" y="459"/>
                </a:cubicBezTo>
                <a:cubicBezTo>
                  <a:pt x="82" y="349"/>
                  <a:pt x="120" y="208"/>
                  <a:pt x="230" y="145"/>
                </a:cubicBezTo>
                <a:cubicBezTo>
                  <a:pt x="339" y="81"/>
                  <a:pt x="480" y="119"/>
                  <a:pt x="544" y="229"/>
                </a:cubicBezTo>
                <a:cubicBezTo>
                  <a:pt x="607" y="339"/>
                  <a:pt x="570" y="480"/>
                  <a:pt x="460" y="543"/>
                </a:cubicBezTo>
                <a:close/>
                <a:moveTo>
                  <a:pt x="377" y="344"/>
                </a:moveTo>
                <a:cubicBezTo>
                  <a:pt x="377" y="362"/>
                  <a:pt x="362" y="376"/>
                  <a:pt x="345" y="376"/>
                </a:cubicBezTo>
                <a:cubicBezTo>
                  <a:pt x="327" y="376"/>
                  <a:pt x="312" y="362"/>
                  <a:pt x="312" y="344"/>
                </a:cubicBezTo>
                <a:cubicBezTo>
                  <a:pt x="312" y="326"/>
                  <a:pt x="327" y="311"/>
                  <a:pt x="345" y="311"/>
                </a:cubicBezTo>
                <a:cubicBezTo>
                  <a:pt x="362" y="311"/>
                  <a:pt x="377" y="326"/>
                  <a:pt x="377" y="344"/>
                </a:cubicBezTo>
                <a:close/>
                <a:moveTo>
                  <a:pt x="359" y="158"/>
                </a:moveTo>
                <a:cubicBezTo>
                  <a:pt x="359" y="166"/>
                  <a:pt x="353" y="172"/>
                  <a:pt x="345" y="172"/>
                </a:cubicBezTo>
                <a:lnTo>
                  <a:pt x="344" y="172"/>
                </a:lnTo>
                <a:cubicBezTo>
                  <a:pt x="336" y="172"/>
                  <a:pt x="330" y="166"/>
                  <a:pt x="330" y="158"/>
                </a:cubicBezTo>
                <a:lnTo>
                  <a:pt x="330" y="135"/>
                </a:lnTo>
                <a:cubicBezTo>
                  <a:pt x="330" y="127"/>
                  <a:pt x="336" y="121"/>
                  <a:pt x="344" y="121"/>
                </a:cubicBezTo>
                <a:lnTo>
                  <a:pt x="345" y="121"/>
                </a:lnTo>
                <a:cubicBezTo>
                  <a:pt x="353" y="121"/>
                  <a:pt x="359" y="127"/>
                  <a:pt x="359" y="135"/>
                </a:cubicBezTo>
                <a:lnTo>
                  <a:pt x="359" y="158"/>
                </a:lnTo>
                <a:close/>
                <a:moveTo>
                  <a:pt x="359" y="553"/>
                </a:moveTo>
                <a:cubicBezTo>
                  <a:pt x="359" y="560"/>
                  <a:pt x="353" y="567"/>
                  <a:pt x="345" y="567"/>
                </a:cubicBezTo>
                <a:lnTo>
                  <a:pt x="344" y="567"/>
                </a:lnTo>
                <a:cubicBezTo>
                  <a:pt x="336" y="567"/>
                  <a:pt x="330" y="560"/>
                  <a:pt x="330" y="553"/>
                </a:cubicBezTo>
                <a:lnTo>
                  <a:pt x="330" y="530"/>
                </a:lnTo>
                <a:cubicBezTo>
                  <a:pt x="330" y="522"/>
                  <a:pt x="336" y="516"/>
                  <a:pt x="344" y="516"/>
                </a:cubicBezTo>
                <a:lnTo>
                  <a:pt x="345" y="516"/>
                </a:lnTo>
                <a:cubicBezTo>
                  <a:pt x="353" y="516"/>
                  <a:pt x="359" y="522"/>
                  <a:pt x="359" y="530"/>
                </a:cubicBezTo>
                <a:lnTo>
                  <a:pt x="359" y="553"/>
                </a:lnTo>
                <a:close/>
                <a:moveTo>
                  <a:pt x="159" y="326"/>
                </a:moveTo>
                <a:cubicBezTo>
                  <a:pt x="166" y="326"/>
                  <a:pt x="173" y="333"/>
                  <a:pt x="173" y="340"/>
                </a:cubicBezTo>
                <a:lnTo>
                  <a:pt x="173" y="342"/>
                </a:lnTo>
                <a:cubicBezTo>
                  <a:pt x="173" y="350"/>
                  <a:pt x="166" y="356"/>
                  <a:pt x="159" y="356"/>
                </a:cubicBezTo>
                <a:lnTo>
                  <a:pt x="136" y="356"/>
                </a:lnTo>
                <a:cubicBezTo>
                  <a:pt x="128" y="356"/>
                  <a:pt x="122" y="350"/>
                  <a:pt x="122" y="342"/>
                </a:cubicBezTo>
                <a:lnTo>
                  <a:pt x="122" y="340"/>
                </a:lnTo>
                <a:cubicBezTo>
                  <a:pt x="122" y="333"/>
                  <a:pt x="128" y="326"/>
                  <a:pt x="136" y="326"/>
                </a:cubicBezTo>
                <a:lnTo>
                  <a:pt x="159" y="326"/>
                </a:lnTo>
                <a:close/>
                <a:moveTo>
                  <a:pt x="553" y="326"/>
                </a:moveTo>
                <a:cubicBezTo>
                  <a:pt x="561" y="326"/>
                  <a:pt x="567" y="333"/>
                  <a:pt x="567" y="340"/>
                </a:cubicBezTo>
                <a:lnTo>
                  <a:pt x="567" y="342"/>
                </a:lnTo>
                <a:cubicBezTo>
                  <a:pt x="567" y="350"/>
                  <a:pt x="561" y="356"/>
                  <a:pt x="553" y="356"/>
                </a:cubicBezTo>
                <a:lnTo>
                  <a:pt x="530" y="356"/>
                </a:lnTo>
                <a:cubicBezTo>
                  <a:pt x="523" y="356"/>
                  <a:pt x="516" y="350"/>
                  <a:pt x="516" y="342"/>
                </a:cubicBezTo>
                <a:lnTo>
                  <a:pt x="516" y="340"/>
                </a:lnTo>
                <a:cubicBezTo>
                  <a:pt x="516" y="333"/>
                  <a:pt x="523" y="326"/>
                  <a:pt x="530" y="326"/>
                </a:cubicBezTo>
                <a:lnTo>
                  <a:pt x="553" y="326"/>
                </a:lnTo>
                <a:close/>
                <a:moveTo>
                  <a:pt x="363" y="344"/>
                </a:moveTo>
                <a:cubicBezTo>
                  <a:pt x="363" y="354"/>
                  <a:pt x="355" y="362"/>
                  <a:pt x="345" y="362"/>
                </a:cubicBezTo>
                <a:cubicBezTo>
                  <a:pt x="335" y="362"/>
                  <a:pt x="327" y="354"/>
                  <a:pt x="327" y="344"/>
                </a:cubicBezTo>
                <a:lnTo>
                  <a:pt x="327" y="219"/>
                </a:lnTo>
                <a:cubicBezTo>
                  <a:pt x="327" y="209"/>
                  <a:pt x="335" y="201"/>
                  <a:pt x="345" y="201"/>
                </a:cubicBezTo>
                <a:cubicBezTo>
                  <a:pt x="355" y="201"/>
                  <a:pt x="363" y="209"/>
                  <a:pt x="363" y="219"/>
                </a:cubicBezTo>
                <a:lnTo>
                  <a:pt x="363" y="344"/>
                </a:lnTo>
                <a:close/>
                <a:moveTo>
                  <a:pt x="289" y="427"/>
                </a:moveTo>
                <a:cubicBezTo>
                  <a:pt x="281" y="435"/>
                  <a:pt x="269" y="436"/>
                  <a:pt x="262" y="429"/>
                </a:cubicBezTo>
                <a:cubicBezTo>
                  <a:pt x="255" y="422"/>
                  <a:pt x="255" y="409"/>
                  <a:pt x="263" y="402"/>
                </a:cubicBezTo>
                <a:lnTo>
                  <a:pt x="329" y="336"/>
                </a:lnTo>
                <a:cubicBezTo>
                  <a:pt x="337" y="328"/>
                  <a:pt x="349" y="327"/>
                  <a:pt x="356" y="334"/>
                </a:cubicBezTo>
                <a:cubicBezTo>
                  <a:pt x="363" y="341"/>
                  <a:pt x="362" y="354"/>
                  <a:pt x="355" y="361"/>
                </a:cubicBezTo>
                <a:lnTo>
                  <a:pt x="289" y="427"/>
                </a:lnTo>
                <a:close/>
              </a:path>
            </a:pathLst>
          </a:custGeom>
          <a:solidFill>
            <a:srgbClr val="0A97A6"/>
          </a:solidFill>
          <a:ln>
            <a:noFill/>
          </a:ln>
          <a:extLst/>
        </p:spPr>
        <p:txBody>
          <a:bodyPr anchor="t" anchorCtr="0" bIns="45717" compatLnSpc="1" lIns="91434" numCol="1" rIns="91434" tIns="45717" vert="horz" wrap="square">
            <a:prstTxWarp prst="textNoShape">
              <a:avLst/>
            </a:prstTxWarp>
          </a:bodyPr>
          <a:lstStyle/>
          <a:p>
            <a:endParaRPr altLang="en-US" lang="zh-CN"/>
          </a:p>
        </p:txBody>
      </p:sp>
      <p:sp>
        <p:nvSpPr>
          <p:cNvPr id="14" name="Freeform 11"/>
          <p:cNvSpPr>
            <a:spLocks noEditPoints="1"/>
          </p:cNvSpPr>
          <p:nvPr/>
        </p:nvSpPr>
        <p:spPr bwMode="auto">
          <a:xfrm>
            <a:off x="4461587" y="5706852"/>
            <a:ext cx="485346" cy="662077"/>
          </a:xfrm>
          <a:custGeom>
            <a:gdLst>
              <a:gd fmla="*/ 90 w 446" name="T0"/>
              <a:gd fmla="*/ 226 h 608" name="T1"/>
              <a:gd fmla="*/ 137 w 446" name="T2"/>
              <a:gd fmla="*/ 337 h 608" name="T3"/>
              <a:gd fmla="*/ 175 w 446" name="T4"/>
              <a:gd fmla="*/ 425 h 608" name="T5"/>
              <a:gd fmla="*/ 261 w 446" name="T6"/>
              <a:gd fmla="*/ 428 h 608" name="T7"/>
              <a:gd fmla="*/ 280 w 446" name="T8"/>
              <a:gd fmla="*/ 393 h 608" name="T9"/>
              <a:gd fmla="*/ 328 w 446" name="T10"/>
              <a:gd fmla="*/ 304 h 608" name="T11"/>
              <a:gd fmla="*/ 223 w 446" name="T12"/>
              <a:gd fmla="*/ 93 h 608" name="T13"/>
              <a:gd fmla="*/ 184 w 446" name="T14"/>
              <a:gd fmla="*/ 456 h 608" name="T15"/>
              <a:gd fmla="*/ 141 w 446" name="T16"/>
              <a:gd fmla="*/ 405 h 608" name="T17"/>
              <a:gd fmla="*/ 94 w 446" name="T18"/>
              <a:gd fmla="*/ 319 h 608" name="T19"/>
              <a:gd fmla="*/ 223 w 446" name="T20"/>
              <a:gd fmla="*/ 65 h 608" name="T21"/>
              <a:gd fmla="*/ 351 w 446" name="T22"/>
              <a:gd fmla="*/ 319 h 608" name="T23"/>
              <a:gd fmla="*/ 305 w 446" name="T24"/>
              <a:gd fmla="*/ 405 h 608" name="T25"/>
              <a:gd fmla="*/ 261 w 446" name="T26"/>
              <a:gd fmla="*/ 456 h 608" name="T27"/>
              <a:gd fmla="*/ 159 w 446" name="T28"/>
              <a:gd fmla="*/ 545 h 608" name="T29"/>
              <a:gd fmla="*/ 267 w 446" name="T30"/>
              <a:gd fmla="*/ 566 h 608" name="T31"/>
              <a:gd fmla="*/ 267 w 446" name="T32"/>
              <a:gd fmla="*/ 524 h 608" name="T33"/>
              <a:gd fmla="*/ 172 w 446" name="T34"/>
              <a:gd fmla="*/ 558 h 608" name="T35"/>
              <a:gd fmla="*/ 276 w 446" name="T36"/>
              <a:gd fmla="*/ 558 h 608" name="T37"/>
              <a:gd fmla="*/ 289 w 446" name="T38"/>
              <a:gd fmla="*/ 545 h 608" name="T39"/>
              <a:gd fmla="*/ 159 w 446" name="T40"/>
              <a:gd fmla="*/ 480 h 608" name="T41"/>
              <a:gd fmla="*/ 289 w 446" name="T42"/>
              <a:gd fmla="*/ 545 h 608" name="T43"/>
              <a:gd fmla="*/ 287 w 446" name="T44"/>
              <a:gd fmla="*/ 254 h 608" name="T45"/>
              <a:gd fmla="*/ 244 w 446" name="T46"/>
              <a:gd fmla="*/ 298 h 608" name="T47"/>
              <a:gd fmla="*/ 202 w 446" name="T48"/>
              <a:gd fmla="*/ 298 h 608" name="T49"/>
              <a:gd fmla="*/ 158 w 446" name="T50"/>
              <a:gd fmla="*/ 254 h 608" name="T51"/>
              <a:gd fmla="*/ 158 w 446" name="T52"/>
              <a:gd fmla="*/ 212 h 608" name="T53"/>
              <a:gd fmla="*/ 202 w 446" name="T54"/>
              <a:gd fmla="*/ 168 h 608" name="T55"/>
              <a:gd fmla="*/ 244 w 446" name="T56"/>
              <a:gd fmla="*/ 168 h 608" name="T57"/>
              <a:gd fmla="*/ 287 w 446" name="T58"/>
              <a:gd fmla="*/ 212 h 608" name="T59"/>
              <a:gd fmla="*/ 428 w 446" name="T60"/>
              <a:gd fmla="*/ 206 h 608" name="T61"/>
              <a:gd fmla="*/ 405 w 446" name="T62"/>
              <a:gd fmla="*/ 226 h 608" name="T63"/>
              <a:gd fmla="*/ 428 w 446" name="T64"/>
              <a:gd fmla="*/ 239 h 608" name="T65"/>
              <a:gd fmla="*/ 428 w 446" name="T66"/>
              <a:gd fmla="*/ 206 h 608" name="T67"/>
              <a:gd fmla="*/ 379 w 446" name="T68"/>
              <a:gd fmla="*/ 90 h 608" name="T69"/>
              <a:gd fmla="*/ 356 w 446" name="T70"/>
              <a:gd fmla="*/ 67 h 608" name="T71"/>
              <a:gd fmla="*/ 362 w 446" name="T72"/>
              <a:gd fmla="*/ 107 h 608" name="T73"/>
              <a:gd fmla="*/ 239 w 446" name="T74"/>
              <a:gd fmla="*/ 44 h 608" name="T75"/>
              <a:gd fmla="*/ 222 w 446" name="T76"/>
              <a:gd fmla="*/ 0 h 608" name="T77"/>
              <a:gd fmla="*/ 206 w 446" name="T78"/>
              <a:gd fmla="*/ 44 h 608" name="T79"/>
              <a:gd fmla="*/ 81 w 446" name="T80"/>
              <a:gd fmla="*/ 109 h 608" name="T81"/>
              <a:gd fmla="*/ 89 w 446" name="T82"/>
              <a:gd fmla="*/ 69 h 608" name="T83"/>
              <a:gd fmla="*/ 65 w 446" name="T84"/>
              <a:gd fmla="*/ 93 h 608" name="T85"/>
              <a:gd fmla="*/ 39 w 446" name="T86"/>
              <a:gd fmla="*/ 226 h 608" name="T87"/>
              <a:gd fmla="*/ 17 w 446" name="T88"/>
              <a:gd fmla="*/ 206 h 608" name="T89"/>
              <a:gd fmla="*/ 17 w 446" name="T90"/>
              <a:gd fmla="*/ 239 h 608" name="T91"/>
              <a:gd fmla="*/ 39 w 446" name="T92"/>
              <a:gd fmla="*/ 226 h 608"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608" w="446">
                <a:moveTo>
                  <a:pt x="223" y="93"/>
                </a:moveTo>
                <a:cubicBezTo>
                  <a:pt x="149" y="93"/>
                  <a:pt x="90" y="153"/>
                  <a:pt x="90" y="226"/>
                </a:cubicBezTo>
                <a:cubicBezTo>
                  <a:pt x="90" y="261"/>
                  <a:pt x="117" y="303"/>
                  <a:pt x="117" y="304"/>
                </a:cubicBezTo>
                <a:cubicBezTo>
                  <a:pt x="123" y="313"/>
                  <a:pt x="132" y="327"/>
                  <a:pt x="137" y="337"/>
                </a:cubicBezTo>
                <a:lnTo>
                  <a:pt x="165" y="393"/>
                </a:lnTo>
                <a:cubicBezTo>
                  <a:pt x="171" y="403"/>
                  <a:pt x="175" y="417"/>
                  <a:pt x="175" y="425"/>
                </a:cubicBezTo>
                <a:cubicBezTo>
                  <a:pt x="175" y="426"/>
                  <a:pt x="178" y="428"/>
                  <a:pt x="184" y="428"/>
                </a:cubicBezTo>
                <a:lnTo>
                  <a:pt x="261" y="428"/>
                </a:lnTo>
                <a:cubicBezTo>
                  <a:pt x="267" y="428"/>
                  <a:pt x="270" y="426"/>
                  <a:pt x="271" y="425"/>
                </a:cubicBezTo>
                <a:cubicBezTo>
                  <a:pt x="270" y="417"/>
                  <a:pt x="275" y="403"/>
                  <a:pt x="280" y="393"/>
                </a:cubicBezTo>
                <a:lnTo>
                  <a:pt x="309" y="337"/>
                </a:lnTo>
                <a:cubicBezTo>
                  <a:pt x="313" y="327"/>
                  <a:pt x="322" y="313"/>
                  <a:pt x="328" y="304"/>
                </a:cubicBezTo>
                <a:cubicBezTo>
                  <a:pt x="337" y="289"/>
                  <a:pt x="356" y="254"/>
                  <a:pt x="356" y="226"/>
                </a:cubicBezTo>
                <a:cubicBezTo>
                  <a:pt x="356" y="153"/>
                  <a:pt x="296" y="93"/>
                  <a:pt x="223" y="93"/>
                </a:cubicBezTo>
                <a:close/>
                <a:moveTo>
                  <a:pt x="261" y="456"/>
                </a:moveTo>
                <a:lnTo>
                  <a:pt x="184" y="456"/>
                </a:lnTo>
                <a:cubicBezTo>
                  <a:pt x="163" y="456"/>
                  <a:pt x="147" y="442"/>
                  <a:pt x="147" y="425"/>
                </a:cubicBezTo>
                <a:cubicBezTo>
                  <a:pt x="147" y="423"/>
                  <a:pt x="145" y="414"/>
                  <a:pt x="141" y="405"/>
                </a:cubicBezTo>
                <a:lnTo>
                  <a:pt x="112" y="349"/>
                </a:lnTo>
                <a:cubicBezTo>
                  <a:pt x="107" y="341"/>
                  <a:pt x="99" y="327"/>
                  <a:pt x="94" y="319"/>
                </a:cubicBezTo>
                <a:cubicBezTo>
                  <a:pt x="91" y="314"/>
                  <a:pt x="62" y="268"/>
                  <a:pt x="62" y="226"/>
                </a:cubicBezTo>
                <a:cubicBezTo>
                  <a:pt x="62" y="137"/>
                  <a:pt x="134" y="65"/>
                  <a:pt x="223" y="65"/>
                </a:cubicBezTo>
                <a:cubicBezTo>
                  <a:pt x="311" y="65"/>
                  <a:pt x="383" y="137"/>
                  <a:pt x="383" y="226"/>
                </a:cubicBezTo>
                <a:cubicBezTo>
                  <a:pt x="383" y="268"/>
                  <a:pt x="354" y="314"/>
                  <a:pt x="351" y="319"/>
                </a:cubicBezTo>
                <a:cubicBezTo>
                  <a:pt x="346" y="327"/>
                  <a:pt x="338" y="341"/>
                  <a:pt x="333" y="349"/>
                </a:cubicBezTo>
                <a:lnTo>
                  <a:pt x="305" y="405"/>
                </a:lnTo>
                <a:cubicBezTo>
                  <a:pt x="301" y="414"/>
                  <a:pt x="298" y="423"/>
                  <a:pt x="298" y="425"/>
                </a:cubicBezTo>
                <a:cubicBezTo>
                  <a:pt x="298" y="442"/>
                  <a:pt x="282" y="456"/>
                  <a:pt x="261" y="456"/>
                </a:cubicBezTo>
                <a:close/>
                <a:moveTo>
                  <a:pt x="180" y="524"/>
                </a:moveTo>
                <a:cubicBezTo>
                  <a:pt x="169" y="524"/>
                  <a:pt x="159" y="534"/>
                  <a:pt x="159" y="545"/>
                </a:cubicBezTo>
                <a:cubicBezTo>
                  <a:pt x="159" y="556"/>
                  <a:pt x="169" y="566"/>
                  <a:pt x="180" y="566"/>
                </a:cubicBezTo>
                <a:lnTo>
                  <a:pt x="267" y="566"/>
                </a:lnTo>
                <a:cubicBezTo>
                  <a:pt x="279" y="566"/>
                  <a:pt x="289" y="556"/>
                  <a:pt x="289" y="545"/>
                </a:cubicBezTo>
                <a:cubicBezTo>
                  <a:pt x="289" y="534"/>
                  <a:pt x="279" y="524"/>
                  <a:pt x="267" y="524"/>
                </a:cubicBezTo>
                <a:lnTo>
                  <a:pt x="180" y="524"/>
                </a:lnTo>
                <a:close/>
                <a:moveTo>
                  <a:pt x="172" y="558"/>
                </a:moveTo>
                <a:cubicBezTo>
                  <a:pt x="173" y="586"/>
                  <a:pt x="196" y="608"/>
                  <a:pt x="224" y="608"/>
                </a:cubicBezTo>
                <a:cubicBezTo>
                  <a:pt x="252" y="608"/>
                  <a:pt x="275" y="586"/>
                  <a:pt x="276" y="558"/>
                </a:cubicBezTo>
                <a:lnTo>
                  <a:pt x="172" y="558"/>
                </a:lnTo>
                <a:close/>
                <a:moveTo>
                  <a:pt x="289" y="545"/>
                </a:moveTo>
                <a:lnTo>
                  <a:pt x="159" y="545"/>
                </a:lnTo>
                <a:lnTo>
                  <a:pt x="159" y="480"/>
                </a:lnTo>
                <a:lnTo>
                  <a:pt x="289" y="480"/>
                </a:lnTo>
                <a:lnTo>
                  <a:pt x="289" y="545"/>
                </a:lnTo>
                <a:close/>
                <a:moveTo>
                  <a:pt x="309" y="233"/>
                </a:moveTo>
                <a:cubicBezTo>
                  <a:pt x="309" y="245"/>
                  <a:pt x="299" y="254"/>
                  <a:pt x="287" y="254"/>
                </a:cubicBezTo>
                <a:lnTo>
                  <a:pt x="244" y="254"/>
                </a:lnTo>
                <a:lnTo>
                  <a:pt x="244" y="298"/>
                </a:lnTo>
                <a:cubicBezTo>
                  <a:pt x="244" y="309"/>
                  <a:pt x="234" y="319"/>
                  <a:pt x="223" y="319"/>
                </a:cubicBezTo>
                <a:cubicBezTo>
                  <a:pt x="211" y="319"/>
                  <a:pt x="202" y="309"/>
                  <a:pt x="202" y="298"/>
                </a:cubicBezTo>
                <a:lnTo>
                  <a:pt x="202" y="254"/>
                </a:lnTo>
                <a:lnTo>
                  <a:pt x="158" y="254"/>
                </a:lnTo>
                <a:cubicBezTo>
                  <a:pt x="146" y="254"/>
                  <a:pt x="137" y="245"/>
                  <a:pt x="137" y="233"/>
                </a:cubicBezTo>
                <a:cubicBezTo>
                  <a:pt x="137" y="221"/>
                  <a:pt x="146" y="212"/>
                  <a:pt x="158" y="212"/>
                </a:cubicBezTo>
                <a:lnTo>
                  <a:pt x="202" y="212"/>
                </a:lnTo>
                <a:lnTo>
                  <a:pt x="202" y="168"/>
                </a:lnTo>
                <a:cubicBezTo>
                  <a:pt x="202" y="157"/>
                  <a:pt x="211" y="147"/>
                  <a:pt x="223" y="147"/>
                </a:cubicBezTo>
                <a:cubicBezTo>
                  <a:pt x="234" y="147"/>
                  <a:pt x="244" y="157"/>
                  <a:pt x="244" y="168"/>
                </a:cubicBezTo>
                <a:lnTo>
                  <a:pt x="244" y="212"/>
                </a:lnTo>
                <a:lnTo>
                  <a:pt x="287" y="212"/>
                </a:lnTo>
                <a:cubicBezTo>
                  <a:pt x="299" y="212"/>
                  <a:pt x="309" y="221"/>
                  <a:pt x="309" y="233"/>
                </a:cubicBezTo>
                <a:close/>
                <a:moveTo>
                  <a:pt x="428" y="206"/>
                </a:moveTo>
                <a:lnTo>
                  <a:pt x="404" y="206"/>
                </a:lnTo>
                <a:cubicBezTo>
                  <a:pt x="405" y="212"/>
                  <a:pt x="405" y="219"/>
                  <a:pt x="405" y="226"/>
                </a:cubicBezTo>
                <a:cubicBezTo>
                  <a:pt x="405" y="230"/>
                  <a:pt x="405" y="235"/>
                  <a:pt x="405" y="239"/>
                </a:cubicBezTo>
                <a:lnTo>
                  <a:pt x="428" y="239"/>
                </a:lnTo>
                <a:cubicBezTo>
                  <a:pt x="438" y="239"/>
                  <a:pt x="446" y="232"/>
                  <a:pt x="446" y="222"/>
                </a:cubicBezTo>
                <a:cubicBezTo>
                  <a:pt x="446" y="213"/>
                  <a:pt x="438" y="206"/>
                  <a:pt x="428" y="206"/>
                </a:cubicBezTo>
                <a:close/>
                <a:moveTo>
                  <a:pt x="362" y="107"/>
                </a:moveTo>
                <a:lnTo>
                  <a:pt x="379" y="90"/>
                </a:lnTo>
                <a:cubicBezTo>
                  <a:pt x="386" y="83"/>
                  <a:pt x="386" y="72"/>
                  <a:pt x="380" y="66"/>
                </a:cubicBezTo>
                <a:cubicBezTo>
                  <a:pt x="373" y="60"/>
                  <a:pt x="362" y="60"/>
                  <a:pt x="356" y="67"/>
                </a:cubicBezTo>
                <a:lnTo>
                  <a:pt x="338" y="84"/>
                </a:lnTo>
                <a:cubicBezTo>
                  <a:pt x="347" y="91"/>
                  <a:pt x="355" y="99"/>
                  <a:pt x="362" y="107"/>
                </a:cubicBezTo>
                <a:close/>
                <a:moveTo>
                  <a:pt x="222" y="43"/>
                </a:moveTo>
                <a:cubicBezTo>
                  <a:pt x="228" y="43"/>
                  <a:pt x="233" y="43"/>
                  <a:pt x="239" y="44"/>
                </a:cubicBezTo>
                <a:lnTo>
                  <a:pt x="239" y="18"/>
                </a:lnTo>
                <a:cubicBezTo>
                  <a:pt x="239" y="8"/>
                  <a:pt x="231" y="0"/>
                  <a:pt x="222" y="0"/>
                </a:cubicBezTo>
                <a:cubicBezTo>
                  <a:pt x="213" y="0"/>
                  <a:pt x="206" y="8"/>
                  <a:pt x="206" y="18"/>
                </a:cubicBezTo>
                <a:lnTo>
                  <a:pt x="206" y="44"/>
                </a:lnTo>
                <a:cubicBezTo>
                  <a:pt x="211" y="43"/>
                  <a:pt x="217" y="43"/>
                  <a:pt x="222" y="43"/>
                </a:cubicBezTo>
                <a:close/>
                <a:moveTo>
                  <a:pt x="81" y="109"/>
                </a:moveTo>
                <a:cubicBezTo>
                  <a:pt x="89" y="101"/>
                  <a:pt x="96" y="93"/>
                  <a:pt x="105" y="86"/>
                </a:cubicBezTo>
                <a:lnTo>
                  <a:pt x="89" y="69"/>
                </a:lnTo>
                <a:cubicBezTo>
                  <a:pt x="82" y="63"/>
                  <a:pt x="71" y="62"/>
                  <a:pt x="65" y="69"/>
                </a:cubicBezTo>
                <a:cubicBezTo>
                  <a:pt x="58" y="75"/>
                  <a:pt x="58" y="86"/>
                  <a:pt x="65" y="93"/>
                </a:cubicBezTo>
                <a:lnTo>
                  <a:pt x="81" y="109"/>
                </a:lnTo>
                <a:close/>
                <a:moveTo>
                  <a:pt x="39" y="226"/>
                </a:moveTo>
                <a:cubicBezTo>
                  <a:pt x="39" y="219"/>
                  <a:pt x="40" y="212"/>
                  <a:pt x="41" y="206"/>
                </a:cubicBezTo>
                <a:lnTo>
                  <a:pt x="17" y="206"/>
                </a:lnTo>
                <a:cubicBezTo>
                  <a:pt x="7" y="206"/>
                  <a:pt x="0" y="213"/>
                  <a:pt x="0" y="222"/>
                </a:cubicBezTo>
                <a:cubicBezTo>
                  <a:pt x="0" y="232"/>
                  <a:pt x="7" y="239"/>
                  <a:pt x="17" y="239"/>
                </a:cubicBezTo>
                <a:lnTo>
                  <a:pt x="40" y="239"/>
                </a:lnTo>
                <a:cubicBezTo>
                  <a:pt x="40" y="235"/>
                  <a:pt x="39" y="230"/>
                  <a:pt x="39" y="226"/>
                </a:cubicBezTo>
                <a:close/>
              </a:path>
            </a:pathLst>
          </a:custGeom>
          <a:solidFill>
            <a:srgbClr val="0A97A6"/>
          </a:solidFill>
          <a:ln>
            <a:noFill/>
          </a:ln>
          <a:extLst/>
        </p:spPr>
        <p:txBody>
          <a:bodyPr anchor="t" anchorCtr="0" bIns="45717" compatLnSpc="1" lIns="91434" numCol="1" rIns="91434" tIns="45717" vert="horz" wrap="square">
            <a:prstTxWarp prst="textNoShape">
              <a:avLst/>
            </a:prstTxWarp>
          </a:bodyPr>
          <a:lstStyle/>
          <a:p>
            <a:endParaRPr altLang="en-US" lang="zh-CN"/>
          </a:p>
        </p:txBody>
      </p:sp>
      <p:sp>
        <p:nvSpPr>
          <p:cNvPr id="15" name="Freeform 12"/>
          <p:cNvSpPr>
            <a:spLocks noEditPoints="1"/>
          </p:cNvSpPr>
          <p:nvPr/>
        </p:nvSpPr>
        <p:spPr bwMode="auto">
          <a:xfrm>
            <a:off x="1572918" y="5709491"/>
            <a:ext cx="841442" cy="656800"/>
          </a:xfrm>
          <a:custGeom>
            <a:gdLst>
              <a:gd fmla="*/ 451 w 771" name="T0"/>
              <a:gd fmla="*/ 411 h 602" name="T1"/>
              <a:gd fmla="*/ 457 w 771" name="T2"/>
              <a:gd fmla="*/ 396 h 602" name="T3"/>
              <a:gd fmla="*/ 459 w 771" name="T4"/>
              <a:gd fmla="*/ 388 h 602" name="T5"/>
              <a:gd fmla="*/ 463 w 771" name="T6"/>
              <a:gd fmla="*/ 372 h 602" name="T7"/>
              <a:gd fmla="*/ 464 w 771" name="T8"/>
              <a:gd fmla="*/ 365 h 602" name="T9"/>
              <a:gd fmla="*/ 466 w 771" name="T10"/>
              <a:gd fmla="*/ 341 h 602" name="T11"/>
              <a:gd fmla="*/ 233 w 771" name="T12"/>
              <a:gd fmla="*/ 139 h 602" name="T13"/>
              <a:gd fmla="*/ 201 w 771" name="T14"/>
              <a:gd fmla="*/ 141 h 602" name="T15"/>
              <a:gd fmla="*/ 201 w 771" name="T16"/>
              <a:gd fmla="*/ 141 h 602" name="T17"/>
              <a:gd fmla="*/ 0 w 771" name="T18"/>
              <a:gd fmla="*/ 341 h 602" name="T19"/>
              <a:gd fmla="*/ 61 w 771" name="T20"/>
              <a:gd fmla="*/ 477 h 602" name="T21"/>
              <a:gd fmla="*/ 37 w 771" name="T22"/>
              <a:gd fmla="*/ 602 h 602" name="T23"/>
              <a:gd fmla="*/ 129 w 771" name="T24"/>
              <a:gd fmla="*/ 522 h 602" name="T25"/>
              <a:gd fmla="*/ 233 w 771" name="T26"/>
              <a:gd fmla="*/ 544 h 602" name="T27"/>
              <a:gd fmla="*/ 363 w 771" name="T28"/>
              <a:gd fmla="*/ 509 h 602" name="T29"/>
              <a:gd fmla="*/ 363 w 771" name="T30"/>
              <a:gd fmla="*/ 509 h 602" name="T31"/>
              <a:gd fmla="*/ 383 w 771" name="T32"/>
              <a:gd fmla="*/ 496 h 602" name="T33"/>
              <a:gd fmla="*/ 389 w 771" name="T34"/>
              <a:gd fmla="*/ 491 h 602" name="T35"/>
              <a:gd fmla="*/ 402 w 771" name="T36"/>
              <a:gd fmla="*/ 480 h 602" name="T37"/>
              <a:gd fmla="*/ 408 w 771" name="T38"/>
              <a:gd fmla="*/ 474 h 602" name="T39"/>
              <a:gd fmla="*/ 419 w 771" name="T40"/>
              <a:gd fmla="*/ 462 h 602" name="T41"/>
              <a:gd fmla="*/ 424 w 771" name="T42"/>
              <a:gd fmla="*/ 457 h 602" name="T43"/>
              <a:gd fmla="*/ 448 w 771" name="T44"/>
              <a:gd fmla="*/ 417 h 602" name="T45"/>
              <a:gd fmla="*/ 451 w 771" name="T46"/>
              <a:gd fmla="*/ 411 h 602" name="T47"/>
              <a:gd fmla="*/ 771 w 771" name="T48"/>
              <a:gd fmla="*/ 263 h 602" name="T49"/>
              <a:gd fmla="*/ 771 w 771" name="T50"/>
              <a:gd fmla="*/ 263 h 602" name="T51"/>
              <a:gd fmla="*/ 469 w 771" name="T52"/>
              <a:gd fmla="*/ 0 h 602" name="T53"/>
              <a:gd fmla="*/ 243 w 771" name="T54"/>
              <a:gd fmla="*/ 89 h 602" name="T55"/>
              <a:gd fmla="*/ 508 w 771" name="T56"/>
              <a:gd fmla="*/ 341 h 602" name="T57"/>
              <a:gd fmla="*/ 424 w 771" name="T58"/>
              <a:gd fmla="*/ 523 h 602" name="T59"/>
              <a:gd fmla="*/ 469 w 771" name="T60"/>
              <a:gd fmla="*/ 526 h 602" name="T61"/>
              <a:gd fmla="*/ 603 w 771" name="T62"/>
              <a:gd fmla="*/ 498 h 602" name="T63"/>
              <a:gd fmla="*/ 722 w 771" name="T64"/>
              <a:gd fmla="*/ 602 h 602" name="T65"/>
              <a:gd fmla="*/ 692 w 771" name="T66"/>
              <a:gd fmla="*/ 440 h 602" name="T67"/>
              <a:gd fmla="*/ 771 w 771" name="T68"/>
              <a:gd fmla="*/ 263 h 60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602" w="771">
                <a:moveTo>
                  <a:pt x="451" y="411"/>
                </a:moveTo>
                <a:cubicBezTo>
                  <a:pt x="453" y="406"/>
                  <a:pt x="455" y="401"/>
                  <a:pt x="457" y="396"/>
                </a:cubicBezTo>
                <a:cubicBezTo>
                  <a:pt x="458" y="393"/>
                  <a:pt x="458" y="391"/>
                  <a:pt x="459" y="388"/>
                </a:cubicBezTo>
                <a:cubicBezTo>
                  <a:pt x="460" y="383"/>
                  <a:pt x="462" y="377"/>
                  <a:pt x="463" y="372"/>
                </a:cubicBezTo>
                <a:cubicBezTo>
                  <a:pt x="463" y="370"/>
                  <a:pt x="464" y="367"/>
                  <a:pt x="464" y="365"/>
                </a:cubicBezTo>
                <a:cubicBezTo>
                  <a:pt x="465" y="357"/>
                  <a:pt x="466" y="349"/>
                  <a:pt x="466" y="341"/>
                </a:cubicBezTo>
                <a:cubicBezTo>
                  <a:pt x="466" y="230"/>
                  <a:pt x="361" y="139"/>
                  <a:pt x="233" y="139"/>
                </a:cubicBezTo>
                <a:cubicBezTo>
                  <a:pt x="222" y="139"/>
                  <a:pt x="212" y="140"/>
                  <a:pt x="201" y="141"/>
                </a:cubicBezTo>
                <a:lnTo>
                  <a:pt x="201" y="141"/>
                </a:lnTo>
                <a:cubicBezTo>
                  <a:pt x="88" y="154"/>
                  <a:pt x="0" y="239"/>
                  <a:pt x="0" y="341"/>
                </a:cubicBezTo>
                <a:cubicBezTo>
                  <a:pt x="0" y="394"/>
                  <a:pt x="23" y="441"/>
                  <a:pt x="61" y="477"/>
                </a:cubicBezTo>
                <a:lnTo>
                  <a:pt x="37" y="602"/>
                </a:lnTo>
                <a:lnTo>
                  <a:pt x="129" y="522"/>
                </a:lnTo>
                <a:cubicBezTo>
                  <a:pt x="161" y="536"/>
                  <a:pt x="196" y="544"/>
                  <a:pt x="233" y="544"/>
                </a:cubicBezTo>
                <a:cubicBezTo>
                  <a:pt x="281" y="544"/>
                  <a:pt x="325" y="531"/>
                  <a:pt x="363" y="509"/>
                </a:cubicBezTo>
                <a:cubicBezTo>
                  <a:pt x="363" y="509"/>
                  <a:pt x="363" y="509"/>
                  <a:pt x="363" y="509"/>
                </a:cubicBezTo>
                <a:cubicBezTo>
                  <a:pt x="370" y="505"/>
                  <a:pt x="376" y="500"/>
                  <a:pt x="383" y="496"/>
                </a:cubicBezTo>
                <a:cubicBezTo>
                  <a:pt x="385" y="494"/>
                  <a:pt x="387" y="493"/>
                  <a:pt x="389" y="491"/>
                </a:cubicBezTo>
                <a:cubicBezTo>
                  <a:pt x="393" y="487"/>
                  <a:pt x="398" y="484"/>
                  <a:pt x="402" y="480"/>
                </a:cubicBezTo>
                <a:cubicBezTo>
                  <a:pt x="404" y="478"/>
                  <a:pt x="406" y="476"/>
                  <a:pt x="408" y="474"/>
                </a:cubicBezTo>
                <a:cubicBezTo>
                  <a:pt x="412" y="470"/>
                  <a:pt x="415" y="466"/>
                  <a:pt x="419" y="462"/>
                </a:cubicBezTo>
                <a:cubicBezTo>
                  <a:pt x="421" y="460"/>
                  <a:pt x="422" y="458"/>
                  <a:pt x="424" y="457"/>
                </a:cubicBezTo>
                <a:cubicBezTo>
                  <a:pt x="433" y="445"/>
                  <a:pt x="442" y="431"/>
                  <a:pt x="448" y="417"/>
                </a:cubicBezTo>
                <a:cubicBezTo>
                  <a:pt x="449" y="415"/>
                  <a:pt x="450" y="413"/>
                  <a:pt x="451" y="411"/>
                </a:cubicBezTo>
                <a:close/>
                <a:moveTo>
                  <a:pt x="771" y="263"/>
                </a:moveTo>
                <a:lnTo>
                  <a:pt x="771" y="263"/>
                </a:lnTo>
                <a:cubicBezTo>
                  <a:pt x="771" y="118"/>
                  <a:pt x="635" y="0"/>
                  <a:pt x="469" y="0"/>
                </a:cubicBezTo>
                <a:cubicBezTo>
                  <a:pt x="379" y="0"/>
                  <a:pt x="299" y="35"/>
                  <a:pt x="243" y="89"/>
                </a:cubicBezTo>
                <a:cubicBezTo>
                  <a:pt x="390" y="94"/>
                  <a:pt x="508" y="205"/>
                  <a:pt x="508" y="341"/>
                </a:cubicBezTo>
                <a:cubicBezTo>
                  <a:pt x="508" y="413"/>
                  <a:pt x="476" y="477"/>
                  <a:pt x="424" y="523"/>
                </a:cubicBezTo>
                <a:cubicBezTo>
                  <a:pt x="439" y="525"/>
                  <a:pt x="453" y="526"/>
                  <a:pt x="469" y="526"/>
                </a:cubicBezTo>
                <a:cubicBezTo>
                  <a:pt x="517" y="526"/>
                  <a:pt x="563" y="516"/>
                  <a:pt x="603" y="498"/>
                </a:cubicBezTo>
                <a:lnTo>
                  <a:pt x="722" y="602"/>
                </a:lnTo>
                <a:lnTo>
                  <a:pt x="692" y="440"/>
                </a:lnTo>
                <a:cubicBezTo>
                  <a:pt x="741" y="393"/>
                  <a:pt x="771" y="331"/>
                  <a:pt x="771" y="263"/>
                </a:cubicBezTo>
                <a:close/>
              </a:path>
            </a:pathLst>
          </a:custGeom>
          <a:solidFill>
            <a:srgbClr val="0A97A6"/>
          </a:solidFill>
          <a:ln>
            <a:noFill/>
          </a:ln>
          <a:extLst/>
        </p:spPr>
        <p:txBody>
          <a:bodyPr anchor="t" anchorCtr="0" bIns="45717" compatLnSpc="1" lIns="91434" numCol="1" rIns="91434" tIns="45717" vert="horz" wrap="square">
            <a:prstTxWarp prst="textNoShape">
              <a:avLst/>
            </a:prstTxWarp>
          </a:bodyPr>
          <a:lstStyle/>
          <a:p>
            <a:endParaRPr altLang="en-US" lang="zh-CN"/>
          </a:p>
        </p:txBody>
      </p:sp>
      <p:sp>
        <p:nvSpPr>
          <p:cNvPr id="16" name="Freeform 13"/>
          <p:cNvSpPr>
            <a:spLocks noEditPoints="1"/>
          </p:cNvSpPr>
          <p:nvPr/>
        </p:nvSpPr>
        <p:spPr bwMode="auto">
          <a:xfrm>
            <a:off x="7071476" y="3604616"/>
            <a:ext cx="836167" cy="656800"/>
          </a:xfrm>
          <a:custGeom>
            <a:gdLst>
              <a:gd fmla="*/ 282 w 766" name="T0"/>
              <a:gd fmla="*/ 304 h 600" name="T1"/>
              <a:gd fmla="*/ 391 w 766" name="T2"/>
              <a:gd fmla="*/ 248 h 600" name="T3"/>
              <a:gd fmla="*/ 596 w 766" name="T4"/>
              <a:gd fmla="*/ 213 h 600" name="T5"/>
              <a:gd fmla="*/ 652 w 766" name="T6"/>
              <a:gd fmla="*/ 129 h 600" name="T7"/>
              <a:gd fmla="*/ 570 w 766" name="T8"/>
              <a:gd fmla="*/ 186 h 600" name="T9"/>
              <a:gd fmla="*/ 391 w 766" name="T10"/>
              <a:gd fmla="*/ 195 h 600" name="T11"/>
              <a:gd fmla="*/ 766 w 766" name="T12"/>
              <a:gd fmla="*/ 80 h 600" name="T13"/>
              <a:gd fmla="*/ 465 w 766" name="T14"/>
              <a:gd fmla="*/ 32 h 600" name="T15"/>
              <a:gd fmla="*/ 437 w 766" name="T16"/>
              <a:gd fmla="*/ 0 h 600" name="T17"/>
              <a:gd fmla="*/ 154 w 766" name="T18"/>
              <a:gd fmla="*/ 32 h 600" name="T19"/>
              <a:gd fmla="*/ 175 w 766" name="T20"/>
              <a:gd fmla="*/ 80 h 600" name="T21"/>
              <a:gd fmla="*/ 216 w 766" name="T22"/>
              <a:gd fmla="*/ 135 h 600" name="T23"/>
              <a:gd fmla="*/ 706 w 766" name="T24"/>
              <a:gd fmla="*/ 80 h 600" name="T25"/>
              <a:gd fmla="*/ 355 w 766" name="T26"/>
              <a:gd fmla="*/ 394 h 600" name="T27"/>
              <a:gd fmla="*/ 706 w 766" name="T28"/>
              <a:gd fmla="*/ 410 h 600" name="T29"/>
              <a:gd fmla="*/ 361 w 766" name="T30"/>
              <a:gd fmla="*/ 427 h 600" name="T31"/>
              <a:gd fmla="*/ 362 w 766" name="T32"/>
              <a:gd fmla="*/ 478 h 600" name="T33"/>
              <a:gd fmla="*/ 437 w 766" name="T34"/>
              <a:gd fmla="*/ 595 h 600" name="T35"/>
              <a:gd fmla="*/ 465 w 766" name="T36"/>
              <a:gd fmla="*/ 478 h 600" name="T37"/>
              <a:gd fmla="*/ 603 w 766" name="T38"/>
              <a:gd fmla="*/ 592 h 600" name="T39"/>
              <a:gd fmla="*/ 591 w 766" name="T40"/>
              <a:gd fmla="*/ 478 h 600" name="T41"/>
              <a:gd fmla="*/ 766 w 766" name="T42"/>
              <a:gd fmla="*/ 427 h 600" name="T43"/>
              <a:gd fmla="*/ 747 w 766" name="T44"/>
              <a:gd fmla="*/ 80 h 600" name="T45"/>
              <a:gd fmla="*/ 161 w 766" name="T46"/>
              <a:gd fmla="*/ 310 h 600" name="T47"/>
              <a:gd fmla="*/ 235 w 766" name="T48"/>
              <a:gd fmla="*/ 236 h 600" name="T49"/>
              <a:gd fmla="*/ 86 w 766" name="T50"/>
              <a:gd fmla="*/ 236 h 600" name="T51"/>
              <a:gd fmla="*/ 208 w 766" name="T52"/>
              <a:gd fmla="*/ 325 h 600" name="T53"/>
              <a:gd fmla="*/ 181 w 766" name="T54"/>
              <a:gd fmla="*/ 325 h 600" name="T55"/>
              <a:gd fmla="*/ 188 w 766" name="T56"/>
              <a:gd fmla="*/ 339 h 600" name="T57"/>
              <a:gd fmla="*/ 196 w 766" name="T58"/>
              <a:gd fmla="*/ 510 h 600" name="T59"/>
              <a:gd fmla="*/ 129 w 766" name="T60"/>
              <a:gd fmla="*/ 510 h 600" name="T61"/>
              <a:gd fmla="*/ 137 w 766" name="T62"/>
              <a:gd fmla="*/ 339 h 600" name="T63"/>
              <a:gd fmla="*/ 145 w 766" name="T64"/>
              <a:gd fmla="*/ 325 h 600" name="T65"/>
              <a:gd fmla="*/ 0 w 766" name="T66"/>
              <a:gd fmla="*/ 438 h 600" name="T67"/>
              <a:gd fmla="*/ 66 w 766" name="T68"/>
              <a:gd fmla="*/ 600 h 600" name="T69"/>
              <a:gd fmla="*/ 89 w 766" name="T70"/>
              <a:gd fmla="*/ 432 h 600" name="T71"/>
              <a:gd fmla="*/ 230 w 766" name="T72"/>
              <a:gd fmla="*/ 600 h 600" name="T73"/>
              <a:gd fmla="*/ 253 w 766" name="T74"/>
              <a:gd fmla="*/ 432 h 600" name="T75"/>
              <a:gd fmla="*/ 321 w 766" name="T76"/>
              <a:gd fmla="*/ 600 h 600" name="T77"/>
              <a:gd fmla="*/ 208 w 766" name="T78"/>
              <a:gd fmla="*/ 325 h 600"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600" w="766">
                <a:moveTo>
                  <a:pt x="391" y="195"/>
                </a:moveTo>
                <a:lnTo>
                  <a:pt x="282" y="304"/>
                </a:lnTo>
                <a:cubicBezTo>
                  <a:pt x="293" y="310"/>
                  <a:pt x="303" y="317"/>
                  <a:pt x="312" y="326"/>
                </a:cubicBezTo>
                <a:lnTo>
                  <a:pt x="391" y="248"/>
                </a:lnTo>
                <a:lnTo>
                  <a:pt x="476" y="333"/>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7"/>
                </a:lnTo>
                <a:lnTo>
                  <a:pt x="361" y="427"/>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7"/>
                </a:lnTo>
                <a:lnTo>
                  <a:pt x="747" y="427"/>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6"/>
                  <a:pt x="188" y="339"/>
                </a:cubicBezTo>
                <a:lnTo>
                  <a:pt x="178" y="365"/>
                </a:lnTo>
                <a:lnTo>
                  <a:pt x="196" y="510"/>
                </a:lnTo>
                <a:lnTo>
                  <a:pt x="163" y="540"/>
                </a:lnTo>
                <a:lnTo>
                  <a:pt x="129" y="510"/>
                </a:lnTo>
                <a:lnTo>
                  <a:pt x="147" y="365"/>
                </a:lnTo>
                <a:lnTo>
                  <a:pt x="137" y="339"/>
                </a:lnTo>
                <a:cubicBezTo>
                  <a:pt x="135" y="336"/>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rgbClr val="0A97A6"/>
          </a:solidFill>
          <a:ln>
            <a:noFill/>
          </a:ln>
          <a:extLst/>
        </p:spPr>
        <p:txBody>
          <a:bodyPr anchor="t" anchorCtr="0" bIns="45717" compatLnSpc="1" lIns="91434" numCol="1" rIns="91434" tIns="45717" vert="horz" wrap="square">
            <a:prstTxWarp prst="textNoShape">
              <a:avLst/>
            </a:prstTxWarp>
          </a:bodyPr>
          <a:lstStyle/>
          <a:p>
            <a:endParaRPr altLang="en-US" lang="zh-CN"/>
          </a:p>
        </p:txBody>
      </p:sp>
      <p:sp>
        <p:nvSpPr>
          <p:cNvPr id="17" name="Freeform 14"/>
          <p:cNvSpPr>
            <a:spLocks noEditPoints="1"/>
          </p:cNvSpPr>
          <p:nvPr/>
        </p:nvSpPr>
        <p:spPr bwMode="auto">
          <a:xfrm>
            <a:off x="4440483" y="3604616"/>
            <a:ext cx="527550" cy="659437"/>
          </a:xfrm>
          <a:custGeom>
            <a:gdLst>
              <a:gd fmla="*/ 82 w 484" name="T0"/>
              <a:gd fmla="*/ 166 h 606" name="T1"/>
              <a:gd fmla="*/ 82 w 484" name="T2"/>
              <a:gd fmla="*/ 186 h 606" name="T3"/>
              <a:gd fmla="*/ 331 w 484" name="T4"/>
              <a:gd fmla="*/ 193 h 606" name="T5"/>
              <a:gd fmla="*/ 331 w 484" name="T6"/>
              <a:gd fmla="*/ 173 h 606" name="T7"/>
              <a:gd fmla="*/ 387 w 484" name="T8"/>
              <a:gd fmla="*/ 556 h 606" name="T9"/>
              <a:gd fmla="*/ 388 w 484" name="T10"/>
              <a:gd fmla="*/ 564 h 606" name="T11"/>
              <a:gd fmla="*/ 418 w 484" name="T12"/>
              <a:gd fmla="*/ 594 h 606" name="T13"/>
              <a:gd fmla="*/ 474 w 484" name="T14"/>
              <a:gd fmla="*/ 581 h 606" name="T15"/>
              <a:gd fmla="*/ 474 w 484" name="T16"/>
              <a:gd fmla="*/ 531 h 606" name="T17"/>
              <a:gd fmla="*/ 444 w 484" name="T18"/>
              <a:gd fmla="*/ 501 h 606" name="T19"/>
              <a:gd fmla="*/ 418 w 484" name="T20"/>
              <a:gd fmla="*/ 519 h 606" name="T21"/>
              <a:gd fmla="*/ 384 w 484" name="T22"/>
              <a:gd fmla="*/ 553 h 606" name="T23"/>
              <a:gd fmla="*/ 218 w 484" name="T24"/>
              <a:gd fmla="*/ 354 h 606" name="T25"/>
              <a:gd fmla="*/ 229 w 484" name="T26"/>
              <a:gd fmla="*/ 336 h 606" name="T27"/>
              <a:gd fmla="*/ 207 w 484" name="T28"/>
              <a:gd fmla="*/ 320 h 606" name="T29"/>
              <a:gd fmla="*/ 207 w 484" name="T30"/>
              <a:gd fmla="*/ 327 h 606" name="T31"/>
              <a:gd fmla="*/ 246 w 484" name="T32"/>
              <a:gd fmla="*/ 422 h 606" name="T33"/>
              <a:gd fmla="*/ 297 w 484" name="T34"/>
              <a:gd fmla="*/ 364 h 606" name="T35"/>
              <a:gd fmla="*/ 296 w 484" name="T36"/>
              <a:gd fmla="*/ 357 h 606" name="T37"/>
              <a:gd fmla="*/ 224 w 484" name="T38"/>
              <a:gd fmla="*/ 362 h 606" name="T39"/>
              <a:gd fmla="*/ 224 w 484" name="T40"/>
              <a:gd fmla="*/ 368 h 606" name="T41"/>
              <a:gd fmla="*/ 246 w 484" name="T42"/>
              <a:gd fmla="*/ 422 h 606" name="T43"/>
              <a:gd fmla="*/ 429 w 484" name="T44"/>
              <a:gd fmla="*/ 493 h 606" name="T45"/>
              <a:gd fmla="*/ 429 w 484" name="T46"/>
              <a:gd fmla="*/ 487 h 606" name="T47"/>
              <a:gd fmla="*/ 394 w 484" name="T48"/>
              <a:gd fmla="*/ 451 h 606" name="T49"/>
              <a:gd fmla="*/ 256 w 484" name="T50"/>
              <a:gd fmla="*/ 425 h 606" name="T51"/>
              <a:gd fmla="*/ 256 w 484" name="T52"/>
              <a:gd fmla="*/ 432 h 606" name="T53"/>
              <a:gd fmla="*/ 354 w 484" name="T54"/>
              <a:gd fmla="*/ 530 h 606" name="T55"/>
              <a:gd fmla="*/ 395 w 484" name="T56"/>
              <a:gd fmla="*/ 528 h 606" name="T57"/>
              <a:gd fmla="*/ 20 w 484" name="T58"/>
              <a:gd fmla="*/ 150 h 606" name="T59"/>
              <a:gd fmla="*/ 89 w 484" name="T60"/>
              <a:gd fmla="*/ 152 h 606" name="T61"/>
              <a:gd fmla="*/ 141 w 484" name="T62"/>
              <a:gd fmla="*/ 100 h 606" name="T63"/>
              <a:gd fmla="*/ 141 w 484" name="T64"/>
              <a:gd fmla="*/ 93 h 606" name="T65"/>
              <a:gd fmla="*/ 383 w 484" name="T66"/>
              <a:gd fmla="*/ 28 h 606" name="T67"/>
              <a:gd fmla="*/ 394 w 484" name="T68"/>
              <a:gd fmla="*/ 422 h 606" name="T69"/>
              <a:gd fmla="*/ 414 w 484" name="T70"/>
              <a:gd fmla="*/ 449 h 606" name="T71"/>
              <a:gd fmla="*/ 414 w 484" name="T72"/>
              <a:gd fmla="*/ 39 h 606" name="T73"/>
              <a:gd fmla="*/ 383 w 484" name="T74"/>
              <a:gd fmla="*/ 0 h 606" name="T75"/>
              <a:gd fmla="*/ 121 w 484" name="T76"/>
              <a:gd fmla="*/ 2 h 606" name="T77"/>
              <a:gd fmla="*/ 0 w 484" name="T78"/>
              <a:gd fmla="*/ 123 h 606" name="T79"/>
              <a:gd fmla="*/ 0 w 484" name="T80"/>
              <a:gd fmla="*/ 492 h 606" name="T81"/>
              <a:gd fmla="*/ 31 w 484" name="T82"/>
              <a:gd fmla="*/ 530 h 606" name="T83"/>
              <a:gd fmla="*/ 319 w 484" name="T84"/>
              <a:gd fmla="*/ 524 h 606" name="T85"/>
              <a:gd fmla="*/ 305 w 484" name="T86"/>
              <a:gd fmla="*/ 503 h 606" name="T87"/>
              <a:gd fmla="*/ 20 w 484" name="T88"/>
              <a:gd fmla="*/ 492 h 606" name="T89"/>
              <a:gd fmla="*/ 20 w 484" name="T90"/>
              <a:gd fmla="*/ 150 h 606" name="T91"/>
              <a:gd fmla="*/ 156 w 484" name="T92"/>
              <a:gd fmla="*/ 322 h 606" name="T93"/>
              <a:gd fmla="*/ 156 w 484" name="T94"/>
              <a:gd fmla="*/ 301 h 606" name="T95"/>
              <a:gd fmla="*/ 82 w 484" name="T96"/>
              <a:gd fmla="*/ 294 h 606" name="T97"/>
              <a:gd fmla="*/ 82 w 484" name="T98"/>
              <a:gd fmla="*/ 315 h 606" name="T99"/>
              <a:gd fmla="*/ 82 w 484" name="T100"/>
              <a:gd fmla="*/ 272 h 606" name="T101"/>
              <a:gd fmla="*/ 331 w 484" name="T102"/>
              <a:gd fmla="*/ 279 h 606" name="T103"/>
              <a:gd fmla="*/ 331 w 484" name="T104"/>
              <a:gd fmla="*/ 258 h 606" name="T105"/>
              <a:gd fmla="*/ 82 w 484" name="T106"/>
              <a:gd fmla="*/ 252 h 606" name="T107"/>
              <a:gd fmla="*/ 82 w 484" name="T108"/>
              <a:gd fmla="*/ 272 h 606" name="T109"/>
              <a:gd fmla="*/ 82 w 484" name="T110"/>
              <a:gd fmla="*/ 236 h 606" name="T111"/>
              <a:gd fmla="*/ 331 w 484" name="T112"/>
              <a:gd fmla="*/ 229 h 606" name="T113"/>
              <a:gd fmla="*/ 331 w 484" name="T114"/>
              <a:gd fmla="*/ 209 h 606" name="T115"/>
              <a:gd fmla="*/ 82 w 484" name="T116"/>
              <a:gd fmla="*/ 216 h 606"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606" w="483">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8"/>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7"/>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8"/>
                </a:lnTo>
                <a:lnTo>
                  <a:pt x="383" y="28"/>
                </a:lnTo>
                <a:cubicBezTo>
                  <a:pt x="389" y="28"/>
                  <a:pt x="394" y="32"/>
                  <a:pt x="394" y="38"/>
                </a:cubicBezTo>
                <a:lnTo>
                  <a:pt x="394" y="422"/>
                </a:lnTo>
                <a:lnTo>
                  <a:pt x="394" y="429"/>
                </a:lnTo>
                <a:lnTo>
                  <a:pt x="414" y="449"/>
                </a:lnTo>
                <a:lnTo>
                  <a:pt x="414" y="443"/>
                </a:lnTo>
                <a:lnTo>
                  <a:pt x="414" y="39"/>
                </a:lnTo>
                <a:lnTo>
                  <a:pt x="414" y="32"/>
                </a:lnTo>
                <a:cubicBezTo>
                  <a:pt x="414" y="15"/>
                  <a:pt x="400" y="0"/>
                  <a:pt x="383" y="0"/>
                </a:cubicBezTo>
                <a:lnTo>
                  <a:pt x="123" y="0"/>
                </a:lnTo>
                <a:lnTo>
                  <a:pt x="121" y="2"/>
                </a:lnTo>
                <a:lnTo>
                  <a:pt x="1" y="122"/>
                </a:lnTo>
                <a:lnTo>
                  <a:pt x="0" y="123"/>
                </a:lnTo>
                <a:lnTo>
                  <a:pt x="0" y="130"/>
                </a:lnTo>
                <a:lnTo>
                  <a:pt x="0" y="492"/>
                </a:lnTo>
                <a:lnTo>
                  <a:pt x="0" y="499"/>
                </a:lnTo>
                <a:cubicBezTo>
                  <a:pt x="0" y="516"/>
                  <a:pt x="14" y="530"/>
                  <a:pt x="31" y="530"/>
                </a:cubicBezTo>
                <a:lnTo>
                  <a:pt x="326" y="530"/>
                </a:lnTo>
                <a:lnTo>
                  <a:pt x="319" y="524"/>
                </a:lnTo>
                <a:lnTo>
                  <a:pt x="326" y="524"/>
                </a:lnTo>
                <a:lnTo>
                  <a:pt x="305" y="503"/>
                </a:lnTo>
                <a:lnTo>
                  <a:pt x="31" y="503"/>
                </a:lnTo>
                <a:cubicBezTo>
                  <a:pt x="25" y="503"/>
                  <a:pt x="21" y="498"/>
                  <a:pt x="20" y="492"/>
                </a:cubicBezTo>
                <a:lnTo>
                  <a:pt x="20" y="492"/>
                </a:lnTo>
                <a:lnTo>
                  <a:pt x="20" y="150"/>
                </a:lnTo>
                <a:close/>
                <a:moveTo>
                  <a:pt x="82" y="322"/>
                </a:moveTo>
                <a:lnTo>
                  <a:pt x="156" y="322"/>
                </a:lnTo>
                <a:lnTo>
                  <a:pt x="156" y="315"/>
                </a:lnTo>
                <a:lnTo>
                  <a:pt x="156" y="301"/>
                </a:lnTo>
                <a:lnTo>
                  <a:pt x="156" y="294"/>
                </a:lnTo>
                <a:lnTo>
                  <a:pt x="82" y="294"/>
                </a:lnTo>
                <a:lnTo>
                  <a:pt x="82" y="301"/>
                </a:lnTo>
                <a:lnTo>
                  <a:pt x="82" y="315"/>
                </a:lnTo>
                <a:lnTo>
                  <a:pt x="82" y="322"/>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0A97A6"/>
          </a:solidFill>
          <a:ln>
            <a:noFill/>
          </a:ln>
          <a:extLst/>
        </p:spPr>
        <p:txBody>
          <a:bodyPr anchor="t" anchorCtr="0" bIns="45717" compatLnSpc="1" lIns="91434" numCol="1" rIns="91434" tIns="45717" vert="horz" wrap="square">
            <a:prstTxWarp prst="textNoShape">
              <a:avLst/>
            </a:prstTxWarp>
          </a:bodyPr>
          <a:lstStyle/>
          <a:p>
            <a:endParaRPr altLang="en-US" lang="zh-CN"/>
          </a:p>
        </p:txBody>
      </p:sp>
      <p:sp>
        <p:nvSpPr>
          <p:cNvPr id="18" name="Freeform 15"/>
          <p:cNvSpPr>
            <a:spLocks noEditPoints="1"/>
          </p:cNvSpPr>
          <p:nvPr/>
        </p:nvSpPr>
        <p:spPr bwMode="auto">
          <a:xfrm>
            <a:off x="8699425" y="5706852"/>
            <a:ext cx="619870" cy="659437"/>
          </a:xfrm>
          <a:custGeom>
            <a:gdLst>
              <a:gd fmla="*/ 171 w 568" name="T0"/>
              <a:gd fmla="*/ 92 h 606" name="T1"/>
              <a:gd fmla="*/ 372 w 568" name="T2"/>
              <a:gd fmla="*/ 67 h 606" name="T3"/>
              <a:gd fmla="*/ 300 w 568" name="T4"/>
              <a:gd fmla="*/ 41 h 606" name="T5"/>
              <a:gd fmla="*/ 217 w 568" name="T6"/>
              <a:gd fmla="*/ 41 h 606" name="T7"/>
              <a:gd fmla="*/ 145 w 568" name="T8"/>
              <a:gd fmla="*/ 67 h 606" name="T9"/>
              <a:gd fmla="*/ 468 w 568" name="T10"/>
              <a:gd fmla="*/ 525 h 606" name="T11"/>
              <a:gd fmla="*/ 475 w 568" name="T12"/>
              <a:gd fmla="*/ 507 h 606" name="T13"/>
              <a:gd fmla="*/ 443 w 568" name="T14"/>
              <a:gd fmla="*/ 393 h 606" name="T15"/>
              <a:gd fmla="*/ 422 w 568" name="T16"/>
              <a:gd fmla="*/ 393 h 606" name="T17"/>
              <a:gd fmla="*/ 422 w 568" name="T18"/>
              <a:gd fmla="*/ 481 h 606" name="T19"/>
              <a:gd fmla="*/ 422 w 568" name="T20"/>
              <a:gd fmla="*/ 483 h 606" name="T21"/>
              <a:gd fmla="*/ 423 w 568" name="T22"/>
              <a:gd fmla="*/ 484 h 606" name="T23"/>
              <a:gd fmla="*/ 425 w 568" name="T24"/>
              <a:gd fmla="*/ 486 h 606" name="T25"/>
              <a:gd fmla="*/ 541 w 568" name="T26"/>
              <a:gd fmla="*/ 400 h 606" name="T27"/>
              <a:gd fmla="*/ 432 w 568" name="T28"/>
              <a:gd fmla="*/ 342 h 606" name="T29"/>
              <a:gd fmla="*/ 407 w 568" name="T30"/>
              <a:gd fmla="*/ 604 h 606" name="T31"/>
              <a:gd fmla="*/ 562 w 568" name="T32"/>
              <a:gd fmla="*/ 499 h 606" name="T33"/>
              <a:gd fmla="*/ 542 w 568" name="T34"/>
              <a:gd fmla="*/ 495 h 606" name="T35"/>
              <a:gd fmla="*/ 432 w 568" name="T36"/>
              <a:gd fmla="*/ 586 h 606" name="T37"/>
              <a:gd fmla="*/ 323 w 568" name="T38"/>
              <a:gd fmla="*/ 453 h 606" name="T39"/>
              <a:gd fmla="*/ 453 w 568" name="T40"/>
              <a:gd fmla="*/ 365 h 606" name="T41"/>
              <a:gd fmla="*/ 542 w 568" name="T42"/>
              <a:gd fmla="*/ 495 h 606" name="T43"/>
              <a:gd fmla="*/ 190 w 568" name="T44"/>
              <a:gd fmla="*/ 494 h 606" name="T45"/>
              <a:gd fmla="*/ 325 w 568" name="T46"/>
              <a:gd fmla="*/ 360 h 606" name="T47"/>
              <a:gd fmla="*/ 353 w 568" name="T48"/>
              <a:gd fmla="*/ 339 h 606" name="T49"/>
              <a:gd fmla="*/ 491 w 568" name="T50"/>
              <a:gd fmla="*/ 205 h 606" name="T51"/>
              <a:gd fmla="*/ 496 w 568" name="T52"/>
              <a:gd fmla="*/ 331 h 606" name="T53"/>
              <a:gd fmla="*/ 518 w 568" name="T54"/>
              <a:gd fmla="*/ 339 h 606" name="T55"/>
              <a:gd fmla="*/ 518 w 568" name="T56"/>
              <a:gd fmla="*/ 139 h 606" name="T57"/>
              <a:gd fmla="*/ 27 w 568" name="T58"/>
              <a:gd fmla="*/ 112 h 606" name="T59"/>
              <a:gd fmla="*/ 0 w 568" name="T60"/>
              <a:gd fmla="*/ 211 h 606" name="T61"/>
              <a:gd fmla="*/ 0 w 568" name="T62"/>
              <a:gd fmla="*/ 360 h 606" name="T63"/>
              <a:gd fmla="*/ 0 w 568" name="T64"/>
              <a:gd fmla="*/ 504 h 606" name="T65"/>
              <a:gd fmla="*/ 286 w 568" name="T66"/>
              <a:gd fmla="*/ 531 h 606" name="T67"/>
              <a:gd fmla="*/ 21 w 568" name="T68"/>
              <a:gd fmla="*/ 211 h 606" name="T69"/>
              <a:gd fmla="*/ 27 w 568" name="T70"/>
              <a:gd fmla="*/ 205 h 606" name="T71"/>
              <a:gd fmla="*/ 169 w 568" name="T72"/>
              <a:gd fmla="*/ 339 h 606" name="T73"/>
              <a:gd fmla="*/ 21 w 568" name="T74"/>
              <a:gd fmla="*/ 211 h 606" name="T75"/>
              <a:gd fmla="*/ 169 w 568" name="T76"/>
              <a:gd fmla="*/ 360 h 606" name="T77"/>
              <a:gd fmla="*/ 27 w 568" name="T78"/>
              <a:gd fmla="*/ 494 h 606" name="T79"/>
              <a:gd fmla="*/ 21 w 568" name="T80"/>
              <a:gd fmla="*/ 360 h 606" name="T81"/>
              <a:gd fmla="*/ 190 w 568" name="T82"/>
              <a:gd fmla="*/ 339 h 606" name="T83"/>
              <a:gd fmla="*/ 190 w 568" name="T84"/>
              <a:gd fmla="*/ 205 h 606" name="T85"/>
              <a:gd fmla="*/ 332 w 568" name="T86"/>
              <a:gd fmla="*/ 339 h 606" name="T87"/>
              <a:gd fmla="*/ 342 w 568" name="T88"/>
              <a:gd fmla="*/ 139 h 606" name="T89"/>
              <a:gd fmla="*/ 361 w 568" name="T90"/>
              <a:gd fmla="*/ 157 h 606" name="T91"/>
              <a:gd fmla="*/ 324 w 568" name="T92"/>
              <a:gd fmla="*/ 157 h 606" name="T93"/>
              <a:gd fmla="*/ 180 w 568" name="T94"/>
              <a:gd fmla="*/ 139 h 606" name="T95"/>
              <a:gd fmla="*/ 198 w 568" name="T96"/>
              <a:gd fmla="*/ 157 h 606" name="T97"/>
              <a:gd fmla="*/ 161 w 568" name="T98"/>
              <a:gd fmla="*/ 157 h 60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606" w="568">
                <a:moveTo>
                  <a:pt x="145" y="67"/>
                </a:moveTo>
                <a:cubicBezTo>
                  <a:pt x="145" y="81"/>
                  <a:pt x="157" y="92"/>
                  <a:pt x="171" y="92"/>
                </a:cubicBezTo>
                <a:lnTo>
                  <a:pt x="347" y="92"/>
                </a:lnTo>
                <a:cubicBezTo>
                  <a:pt x="361" y="92"/>
                  <a:pt x="372" y="81"/>
                  <a:pt x="372" y="67"/>
                </a:cubicBezTo>
                <a:cubicBezTo>
                  <a:pt x="372" y="53"/>
                  <a:pt x="361" y="41"/>
                  <a:pt x="347" y="41"/>
                </a:cubicBezTo>
                <a:lnTo>
                  <a:pt x="300" y="41"/>
                </a:lnTo>
                <a:cubicBezTo>
                  <a:pt x="300" y="18"/>
                  <a:pt x="282" y="0"/>
                  <a:pt x="259" y="0"/>
                </a:cubicBezTo>
                <a:cubicBezTo>
                  <a:pt x="236" y="0"/>
                  <a:pt x="217" y="18"/>
                  <a:pt x="217" y="41"/>
                </a:cubicBezTo>
                <a:lnTo>
                  <a:pt x="171" y="41"/>
                </a:lnTo>
                <a:cubicBezTo>
                  <a:pt x="157" y="41"/>
                  <a:pt x="145" y="53"/>
                  <a:pt x="145" y="67"/>
                </a:cubicBezTo>
                <a:close/>
                <a:moveTo>
                  <a:pt x="460" y="522"/>
                </a:moveTo>
                <a:cubicBezTo>
                  <a:pt x="462" y="524"/>
                  <a:pt x="465" y="525"/>
                  <a:pt x="468" y="525"/>
                </a:cubicBezTo>
                <a:cubicBezTo>
                  <a:pt x="471" y="525"/>
                  <a:pt x="473" y="524"/>
                  <a:pt x="475" y="522"/>
                </a:cubicBezTo>
                <a:cubicBezTo>
                  <a:pt x="480" y="518"/>
                  <a:pt x="480" y="511"/>
                  <a:pt x="475" y="507"/>
                </a:cubicBezTo>
                <a:lnTo>
                  <a:pt x="443" y="474"/>
                </a:lnTo>
                <a:lnTo>
                  <a:pt x="443" y="393"/>
                </a:lnTo>
                <a:cubicBezTo>
                  <a:pt x="443" y="387"/>
                  <a:pt x="438" y="383"/>
                  <a:pt x="432" y="383"/>
                </a:cubicBezTo>
                <a:cubicBezTo>
                  <a:pt x="426" y="383"/>
                  <a:pt x="422" y="387"/>
                  <a:pt x="422" y="393"/>
                </a:cubicBezTo>
                <a:lnTo>
                  <a:pt x="422" y="479"/>
                </a:lnTo>
                <a:cubicBezTo>
                  <a:pt x="422" y="479"/>
                  <a:pt x="422" y="480"/>
                  <a:pt x="422" y="481"/>
                </a:cubicBezTo>
                <a:cubicBezTo>
                  <a:pt x="422" y="481"/>
                  <a:pt x="422" y="481"/>
                  <a:pt x="422" y="481"/>
                </a:cubicBezTo>
                <a:cubicBezTo>
                  <a:pt x="422" y="482"/>
                  <a:pt x="422" y="482"/>
                  <a:pt x="422" y="483"/>
                </a:cubicBezTo>
                <a:cubicBezTo>
                  <a:pt x="423" y="483"/>
                  <a:pt x="423" y="483"/>
                  <a:pt x="423" y="484"/>
                </a:cubicBezTo>
                <a:cubicBezTo>
                  <a:pt x="423" y="484"/>
                  <a:pt x="423" y="484"/>
                  <a:pt x="423" y="484"/>
                </a:cubicBezTo>
                <a:cubicBezTo>
                  <a:pt x="424" y="485"/>
                  <a:pt x="424" y="485"/>
                  <a:pt x="425" y="486"/>
                </a:cubicBezTo>
                <a:cubicBezTo>
                  <a:pt x="425" y="486"/>
                  <a:pt x="425" y="486"/>
                  <a:pt x="425" y="486"/>
                </a:cubicBezTo>
                <a:lnTo>
                  <a:pt x="460" y="522"/>
                </a:lnTo>
                <a:close/>
                <a:moveTo>
                  <a:pt x="541" y="400"/>
                </a:moveTo>
                <a:cubicBezTo>
                  <a:pt x="522" y="371"/>
                  <a:pt x="492" y="351"/>
                  <a:pt x="457" y="344"/>
                </a:cubicBezTo>
                <a:cubicBezTo>
                  <a:pt x="449" y="343"/>
                  <a:pt x="440" y="342"/>
                  <a:pt x="432" y="342"/>
                </a:cubicBezTo>
                <a:cubicBezTo>
                  <a:pt x="369" y="342"/>
                  <a:pt x="314" y="387"/>
                  <a:pt x="303" y="449"/>
                </a:cubicBezTo>
                <a:cubicBezTo>
                  <a:pt x="289" y="521"/>
                  <a:pt x="336" y="590"/>
                  <a:pt x="407" y="604"/>
                </a:cubicBezTo>
                <a:cubicBezTo>
                  <a:pt x="416" y="605"/>
                  <a:pt x="424" y="606"/>
                  <a:pt x="432" y="606"/>
                </a:cubicBezTo>
                <a:cubicBezTo>
                  <a:pt x="496" y="606"/>
                  <a:pt x="550" y="561"/>
                  <a:pt x="562" y="499"/>
                </a:cubicBezTo>
                <a:cubicBezTo>
                  <a:pt x="568" y="464"/>
                  <a:pt x="561" y="429"/>
                  <a:pt x="541" y="400"/>
                </a:cubicBezTo>
                <a:close/>
                <a:moveTo>
                  <a:pt x="542" y="495"/>
                </a:moveTo>
                <a:lnTo>
                  <a:pt x="542" y="495"/>
                </a:lnTo>
                <a:cubicBezTo>
                  <a:pt x="532" y="547"/>
                  <a:pt x="486" y="586"/>
                  <a:pt x="432" y="586"/>
                </a:cubicBezTo>
                <a:cubicBezTo>
                  <a:pt x="425" y="586"/>
                  <a:pt x="418" y="585"/>
                  <a:pt x="411" y="584"/>
                </a:cubicBezTo>
                <a:cubicBezTo>
                  <a:pt x="351" y="572"/>
                  <a:pt x="311" y="513"/>
                  <a:pt x="323" y="453"/>
                </a:cubicBezTo>
                <a:cubicBezTo>
                  <a:pt x="333" y="401"/>
                  <a:pt x="379" y="363"/>
                  <a:pt x="432" y="363"/>
                </a:cubicBezTo>
                <a:cubicBezTo>
                  <a:pt x="439" y="363"/>
                  <a:pt x="446" y="363"/>
                  <a:pt x="453" y="365"/>
                </a:cubicBezTo>
                <a:cubicBezTo>
                  <a:pt x="482" y="370"/>
                  <a:pt x="508" y="387"/>
                  <a:pt x="524" y="411"/>
                </a:cubicBezTo>
                <a:cubicBezTo>
                  <a:pt x="541" y="436"/>
                  <a:pt x="547" y="466"/>
                  <a:pt x="542" y="495"/>
                </a:cubicBezTo>
                <a:close/>
                <a:moveTo>
                  <a:pt x="277" y="494"/>
                </a:moveTo>
                <a:lnTo>
                  <a:pt x="190" y="494"/>
                </a:lnTo>
                <a:lnTo>
                  <a:pt x="190" y="360"/>
                </a:lnTo>
                <a:lnTo>
                  <a:pt x="325" y="360"/>
                </a:lnTo>
                <a:cubicBezTo>
                  <a:pt x="334" y="352"/>
                  <a:pt x="343" y="345"/>
                  <a:pt x="353" y="339"/>
                </a:cubicBezTo>
                <a:lnTo>
                  <a:pt x="353" y="339"/>
                </a:lnTo>
                <a:lnTo>
                  <a:pt x="353" y="205"/>
                </a:lnTo>
                <a:lnTo>
                  <a:pt x="491" y="205"/>
                </a:lnTo>
                <a:cubicBezTo>
                  <a:pt x="494" y="205"/>
                  <a:pt x="496" y="208"/>
                  <a:pt x="496" y="211"/>
                </a:cubicBezTo>
                <a:lnTo>
                  <a:pt x="496" y="331"/>
                </a:lnTo>
                <a:cubicBezTo>
                  <a:pt x="504" y="335"/>
                  <a:pt x="511" y="339"/>
                  <a:pt x="518" y="343"/>
                </a:cubicBezTo>
                <a:lnTo>
                  <a:pt x="518" y="339"/>
                </a:lnTo>
                <a:lnTo>
                  <a:pt x="518" y="211"/>
                </a:lnTo>
                <a:lnTo>
                  <a:pt x="518" y="139"/>
                </a:lnTo>
                <a:cubicBezTo>
                  <a:pt x="518" y="124"/>
                  <a:pt x="506" y="112"/>
                  <a:pt x="491" y="112"/>
                </a:cubicBezTo>
                <a:lnTo>
                  <a:pt x="27" y="112"/>
                </a:lnTo>
                <a:cubicBezTo>
                  <a:pt x="12" y="112"/>
                  <a:pt x="0" y="124"/>
                  <a:pt x="0" y="139"/>
                </a:cubicBezTo>
                <a:lnTo>
                  <a:pt x="0" y="211"/>
                </a:lnTo>
                <a:lnTo>
                  <a:pt x="0" y="339"/>
                </a:lnTo>
                <a:lnTo>
                  <a:pt x="0" y="360"/>
                </a:lnTo>
                <a:lnTo>
                  <a:pt x="0" y="488"/>
                </a:lnTo>
                <a:lnTo>
                  <a:pt x="0" y="504"/>
                </a:lnTo>
                <a:cubicBezTo>
                  <a:pt x="0" y="519"/>
                  <a:pt x="12" y="531"/>
                  <a:pt x="27" y="531"/>
                </a:cubicBezTo>
                <a:lnTo>
                  <a:pt x="286" y="531"/>
                </a:lnTo>
                <a:cubicBezTo>
                  <a:pt x="282" y="519"/>
                  <a:pt x="278" y="507"/>
                  <a:pt x="277" y="494"/>
                </a:cubicBezTo>
                <a:close/>
                <a:moveTo>
                  <a:pt x="21" y="211"/>
                </a:moveTo>
                <a:lnTo>
                  <a:pt x="21" y="211"/>
                </a:lnTo>
                <a:cubicBezTo>
                  <a:pt x="21" y="208"/>
                  <a:pt x="24" y="205"/>
                  <a:pt x="27" y="205"/>
                </a:cubicBezTo>
                <a:lnTo>
                  <a:pt x="169" y="205"/>
                </a:lnTo>
                <a:lnTo>
                  <a:pt x="169" y="339"/>
                </a:lnTo>
                <a:lnTo>
                  <a:pt x="21" y="339"/>
                </a:lnTo>
                <a:lnTo>
                  <a:pt x="21" y="211"/>
                </a:lnTo>
                <a:close/>
                <a:moveTo>
                  <a:pt x="169" y="360"/>
                </a:moveTo>
                <a:lnTo>
                  <a:pt x="169" y="360"/>
                </a:lnTo>
                <a:lnTo>
                  <a:pt x="169" y="494"/>
                </a:lnTo>
                <a:lnTo>
                  <a:pt x="27" y="494"/>
                </a:lnTo>
                <a:cubicBezTo>
                  <a:pt x="24" y="494"/>
                  <a:pt x="21" y="491"/>
                  <a:pt x="21" y="488"/>
                </a:cubicBezTo>
                <a:lnTo>
                  <a:pt x="21" y="360"/>
                </a:lnTo>
                <a:lnTo>
                  <a:pt x="169" y="360"/>
                </a:lnTo>
                <a:close/>
                <a:moveTo>
                  <a:pt x="190" y="339"/>
                </a:moveTo>
                <a:lnTo>
                  <a:pt x="190" y="339"/>
                </a:lnTo>
                <a:lnTo>
                  <a:pt x="190" y="205"/>
                </a:lnTo>
                <a:lnTo>
                  <a:pt x="332" y="205"/>
                </a:lnTo>
                <a:lnTo>
                  <a:pt x="332" y="339"/>
                </a:lnTo>
                <a:lnTo>
                  <a:pt x="190" y="339"/>
                </a:lnTo>
                <a:close/>
                <a:moveTo>
                  <a:pt x="342" y="139"/>
                </a:moveTo>
                <a:lnTo>
                  <a:pt x="342" y="139"/>
                </a:lnTo>
                <a:cubicBezTo>
                  <a:pt x="353" y="139"/>
                  <a:pt x="361" y="147"/>
                  <a:pt x="361" y="157"/>
                </a:cubicBezTo>
                <a:cubicBezTo>
                  <a:pt x="361" y="167"/>
                  <a:pt x="353" y="176"/>
                  <a:pt x="342" y="176"/>
                </a:cubicBezTo>
                <a:cubicBezTo>
                  <a:pt x="332" y="176"/>
                  <a:pt x="324" y="167"/>
                  <a:pt x="324" y="157"/>
                </a:cubicBezTo>
                <a:cubicBezTo>
                  <a:pt x="324" y="147"/>
                  <a:pt x="332" y="139"/>
                  <a:pt x="342" y="139"/>
                </a:cubicBezTo>
                <a:close/>
                <a:moveTo>
                  <a:pt x="180" y="139"/>
                </a:moveTo>
                <a:lnTo>
                  <a:pt x="180" y="139"/>
                </a:lnTo>
                <a:cubicBezTo>
                  <a:pt x="190" y="139"/>
                  <a:pt x="198" y="147"/>
                  <a:pt x="198" y="157"/>
                </a:cubicBezTo>
                <a:cubicBezTo>
                  <a:pt x="198" y="167"/>
                  <a:pt x="190" y="176"/>
                  <a:pt x="180" y="176"/>
                </a:cubicBezTo>
                <a:cubicBezTo>
                  <a:pt x="170" y="176"/>
                  <a:pt x="161" y="167"/>
                  <a:pt x="161" y="157"/>
                </a:cubicBezTo>
                <a:cubicBezTo>
                  <a:pt x="161" y="147"/>
                  <a:pt x="170" y="139"/>
                  <a:pt x="180" y="139"/>
                </a:cubicBezTo>
                <a:close/>
              </a:path>
            </a:pathLst>
          </a:custGeom>
          <a:solidFill>
            <a:srgbClr val="0A97A6"/>
          </a:solidFill>
          <a:ln>
            <a:noFill/>
          </a:ln>
          <a:extLst/>
        </p:spPr>
        <p:txBody>
          <a:bodyPr anchor="t" anchorCtr="0" bIns="45717" compatLnSpc="1" lIns="91434" numCol="1" rIns="91434" tIns="45717" vert="horz" wrap="square">
            <a:prstTxWarp prst="textNoShape">
              <a:avLst/>
            </a:prstTxWarp>
          </a:bodyPr>
          <a:lstStyle/>
          <a:p>
            <a:endParaRPr altLang="en-US" lang="zh-CN"/>
          </a:p>
        </p:txBody>
      </p:sp>
      <p:sp>
        <p:nvSpPr>
          <p:cNvPr id="19" name="Freeform 16"/>
          <p:cNvSpPr>
            <a:spLocks noEditPoints="1"/>
          </p:cNvSpPr>
          <p:nvPr/>
        </p:nvSpPr>
        <p:spPr bwMode="auto">
          <a:xfrm>
            <a:off x="1641498" y="3601979"/>
            <a:ext cx="701642" cy="659437"/>
          </a:xfrm>
          <a:custGeom>
            <a:gdLst>
              <a:gd fmla="*/ 21 w 643" name="T0"/>
              <a:gd fmla="*/ 478 h 603" name="T1"/>
              <a:gd fmla="*/ 459 w 643" name="T2"/>
              <a:gd fmla="*/ 359 h 603" name="T3"/>
              <a:gd fmla="*/ 420 w 643" name="T4"/>
              <a:gd fmla="*/ 494 h 603" name="T5"/>
              <a:gd fmla="*/ 407 w 643" name="T6"/>
              <a:gd fmla="*/ 377 h 603" name="T7"/>
              <a:gd fmla="*/ 408 w 643" name="T8"/>
              <a:gd fmla="*/ 272 h 603" name="T9"/>
              <a:gd fmla="*/ 397 w 643" name="T10"/>
              <a:gd fmla="*/ 276 h 603" name="T11"/>
              <a:gd fmla="*/ 405 w 643" name="T12"/>
              <a:gd fmla="*/ 292 h 603" name="T13"/>
              <a:gd fmla="*/ 415 w 643" name="T14"/>
              <a:gd fmla="*/ 288 h 603" name="T15"/>
              <a:gd fmla="*/ 356 w 643" name="T16"/>
              <a:gd fmla="*/ 302 h 603" name="T17"/>
              <a:gd fmla="*/ 360 w 643" name="T18"/>
              <a:gd fmla="*/ 322 h 603" name="T19"/>
              <a:gd fmla="*/ 368 w 643" name="T20"/>
              <a:gd fmla="*/ 315 h 603" name="T21"/>
              <a:gd fmla="*/ 324 w 643" name="T22"/>
              <a:gd fmla="*/ 341 h 603" name="T23"/>
              <a:gd fmla="*/ 319 w 643" name="T24"/>
              <a:gd fmla="*/ 351 h 603" name="T25"/>
              <a:gd fmla="*/ 335 w 643" name="T26"/>
              <a:gd fmla="*/ 359 h 603" name="T27"/>
              <a:gd fmla="*/ 340 w 643" name="T28"/>
              <a:gd fmla="*/ 349 h 603" name="T29"/>
              <a:gd fmla="*/ 305 w 643" name="T30"/>
              <a:gd fmla="*/ 399 h 603" name="T31"/>
              <a:gd fmla="*/ 322 w 643" name="T32"/>
              <a:gd fmla="*/ 411 h 603" name="T33"/>
              <a:gd fmla="*/ 323 w 643" name="T34"/>
              <a:gd fmla="*/ 400 h 603" name="T35"/>
              <a:gd fmla="*/ 308 w 643" name="T36"/>
              <a:gd fmla="*/ 450 h 603" name="T37"/>
              <a:gd fmla="*/ 311 w 643" name="T38"/>
              <a:gd fmla="*/ 461 h 603" name="T39"/>
              <a:gd fmla="*/ 327 w 643" name="T40"/>
              <a:gd fmla="*/ 455 h 603" name="T41"/>
              <a:gd fmla="*/ 324 w 643" name="T42"/>
              <a:gd fmla="*/ 444 h 603" name="T43"/>
              <a:gd fmla="*/ 332 w 643" name="T44"/>
              <a:gd fmla="*/ 506 h 603" name="T45"/>
              <a:gd fmla="*/ 353 w 643" name="T46"/>
              <a:gd fmla="*/ 503 h 603" name="T47"/>
              <a:gd fmla="*/ 346 w 643" name="T48"/>
              <a:gd fmla="*/ 495 h 603" name="T49"/>
              <a:gd fmla="*/ 367 w 643" name="T50"/>
              <a:gd fmla="*/ 541 h 603" name="T51"/>
              <a:gd fmla="*/ 377 w 643" name="T52"/>
              <a:gd fmla="*/ 547 h 603" name="T53"/>
              <a:gd fmla="*/ 386 w 643" name="T54"/>
              <a:gd fmla="*/ 532 h 603" name="T55"/>
              <a:gd fmla="*/ 377 w 643" name="T56"/>
              <a:gd fmla="*/ 526 h 603" name="T57"/>
              <a:gd fmla="*/ 423 w 643" name="T58"/>
              <a:gd fmla="*/ 566 h 603" name="T59"/>
              <a:gd fmla="*/ 434 w 643" name="T60"/>
              <a:gd fmla="*/ 568 h 603" name="T61"/>
              <a:gd fmla="*/ 427 w 643" name="T62"/>
              <a:gd fmla="*/ 549 h 603" name="T63"/>
              <a:gd fmla="*/ 472 w 643" name="T64"/>
              <a:gd fmla="*/ 569 h 603" name="T65"/>
              <a:gd fmla="*/ 484 w 643" name="T66"/>
              <a:gd fmla="*/ 568 h 603" name="T67"/>
              <a:gd fmla="*/ 483 w 643" name="T68"/>
              <a:gd fmla="*/ 550 h 603" name="T69"/>
              <a:gd fmla="*/ 472 w 643" name="T70"/>
              <a:gd fmla="*/ 552 h 603" name="T71"/>
              <a:gd fmla="*/ 530 w 643" name="T72"/>
              <a:gd fmla="*/ 552 h 603" name="T73"/>
              <a:gd fmla="*/ 540 w 643" name="T74"/>
              <a:gd fmla="*/ 545 h 603" name="T75"/>
              <a:gd fmla="*/ 524 w 643" name="T76"/>
              <a:gd fmla="*/ 535 h 603" name="T77"/>
              <a:gd fmla="*/ 570 w 643" name="T78"/>
              <a:gd fmla="*/ 521 h 603" name="T79"/>
              <a:gd fmla="*/ 577 w 643" name="T80"/>
              <a:gd fmla="*/ 512 h 603" name="T81"/>
              <a:gd fmla="*/ 565 w 643" name="T82"/>
              <a:gd fmla="*/ 499 h 603" name="T83"/>
              <a:gd fmla="*/ 559 w 643" name="T84"/>
              <a:gd fmla="*/ 507 h 603" name="T85"/>
              <a:gd fmla="*/ 601 w 643" name="T86"/>
              <a:gd fmla="*/ 469 h 603" name="T87"/>
              <a:gd fmla="*/ 605 w 643" name="T88"/>
              <a:gd fmla="*/ 457 h 603" name="T89"/>
              <a:gd fmla="*/ 586 w 643" name="T90"/>
              <a:gd fmla="*/ 459 h 603" name="T91"/>
              <a:gd fmla="*/ 610 w 643" name="T92"/>
              <a:gd fmla="*/ 419 h 603" name="T93"/>
              <a:gd fmla="*/ 610 w 643" name="T94"/>
              <a:gd fmla="*/ 408 h 603" name="T95"/>
              <a:gd fmla="*/ 592 w 643" name="T96"/>
              <a:gd fmla="*/ 406 h 603" name="T97"/>
              <a:gd fmla="*/ 593 w 643" name="T98"/>
              <a:gd fmla="*/ 417 h 603" name="T99"/>
              <a:gd fmla="*/ 599 w 643" name="T100"/>
              <a:gd fmla="*/ 358 h 603" name="T101"/>
              <a:gd fmla="*/ 594 w 643" name="T102"/>
              <a:gd fmla="*/ 347 h 603" name="T103"/>
              <a:gd fmla="*/ 581 w 643" name="T104"/>
              <a:gd fmla="*/ 363 h 603" name="T105"/>
              <a:gd fmla="*/ 573 w 643" name="T106"/>
              <a:gd fmla="*/ 316 h 603" name="T107"/>
              <a:gd fmla="*/ 565 w 643" name="T108"/>
              <a:gd fmla="*/ 308 h 603" name="T109"/>
              <a:gd fmla="*/ 550 w 643" name="T110"/>
              <a:gd fmla="*/ 318 h 603" name="T111"/>
              <a:gd fmla="*/ 557 w 643" name="T112"/>
              <a:gd fmla="*/ 326 h 603" name="T113"/>
              <a:gd fmla="*/ 524 w 643" name="T114"/>
              <a:gd fmla="*/ 279 h 603" name="T115"/>
              <a:gd fmla="*/ 513 w 643" name="T116"/>
              <a:gd fmla="*/ 274 h 603" name="T117"/>
              <a:gd fmla="*/ 513 w 643" name="T118"/>
              <a:gd fmla="*/ 293 h 603" name="T119"/>
              <a:gd fmla="*/ 457 w 643" name="T120"/>
              <a:gd fmla="*/ 231 h 603" name="T121"/>
              <a:gd fmla="*/ 358 w 643" name="T122"/>
              <a:gd fmla="*/ 9 h 603" name="T123"/>
              <a:gd fmla="*/ 30 w 643" name="T124"/>
              <a:gd fmla="*/ 153 h 60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603" w="643">
                <a:moveTo>
                  <a:pt x="51" y="448"/>
                </a:moveTo>
                <a:cubicBezTo>
                  <a:pt x="83" y="445"/>
                  <a:pt x="115" y="443"/>
                  <a:pt x="147" y="442"/>
                </a:cubicBezTo>
                <a:cubicBezTo>
                  <a:pt x="127" y="440"/>
                  <a:pt x="108" y="439"/>
                  <a:pt x="88" y="437"/>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9"/>
                  <a:pt x="51" y="579"/>
                </a:cubicBezTo>
                <a:cubicBezTo>
                  <a:pt x="35" y="578"/>
                  <a:pt x="21" y="566"/>
                  <a:pt x="21" y="550"/>
                </a:cubicBezTo>
                <a:cubicBezTo>
                  <a:pt x="21" y="526"/>
                  <a:pt x="21" y="502"/>
                  <a:pt x="21" y="478"/>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60"/>
                  <a:pt x="453" y="362"/>
                </a:cubicBezTo>
                <a:cubicBezTo>
                  <a:pt x="452" y="364"/>
                  <a:pt x="451" y="367"/>
                  <a:pt x="451" y="371"/>
                </a:cubicBezTo>
                <a:cubicBezTo>
                  <a:pt x="451" y="378"/>
                  <a:pt x="452" y="382"/>
                  <a:pt x="455" y="385"/>
                </a:cubicBezTo>
                <a:cubicBezTo>
                  <a:pt x="458" y="388"/>
                  <a:pt x="466" y="393"/>
                  <a:pt x="478" y="401"/>
                </a:cubicBezTo>
                <a:cubicBezTo>
                  <a:pt x="489" y="407"/>
                  <a:pt x="497" y="413"/>
                  <a:pt x="501" y="416"/>
                </a:cubicBezTo>
                <a:cubicBezTo>
                  <a:pt x="505" y="420"/>
                  <a:pt x="508" y="425"/>
                  <a:pt x="511" y="431"/>
                </a:cubicBezTo>
                <a:cubicBezTo>
                  <a:pt x="514" y="438"/>
                  <a:pt x="515" y="446"/>
                  <a:pt x="515" y="455"/>
                </a:cubicBezTo>
                <a:cubicBezTo>
                  <a:pt x="515" y="471"/>
                  <a:pt x="511"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9"/>
                </a:cubicBezTo>
                <a:cubicBezTo>
                  <a:pt x="466" y="477"/>
                  <a:pt x="467" y="474"/>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4"/>
                  <a:pt x="407" y="386"/>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2"/>
                </a:lnTo>
                <a:lnTo>
                  <a:pt x="408" y="272"/>
                </a:lnTo>
                <a:lnTo>
                  <a:pt x="407" y="272"/>
                </a:lnTo>
                <a:lnTo>
                  <a:pt x="406" y="272"/>
                </a:lnTo>
                <a:lnTo>
                  <a:pt x="405" y="273"/>
                </a:lnTo>
                <a:lnTo>
                  <a:pt x="404"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9"/>
                </a:lnTo>
                <a:lnTo>
                  <a:pt x="414" y="288"/>
                </a:lnTo>
                <a:lnTo>
                  <a:pt x="415" y="288"/>
                </a:lnTo>
                <a:lnTo>
                  <a:pt x="416" y="288"/>
                </a:lnTo>
                <a:lnTo>
                  <a:pt x="411" y="271"/>
                </a:lnTo>
                <a:close/>
                <a:moveTo>
                  <a:pt x="361" y="297"/>
                </a:moveTo>
                <a:lnTo>
                  <a:pt x="361" y="297"/>
                </a:lnTo>
                <a:lnTo>
                  <a:pt x="361" y="298"/>
                </a:lnTo>
                <a:lnTo>
                  <a:pt x="360" y="298"/>
                </a:lnTo>
                <a:lnTo>
                  <a:pt x="360" y="299"/>
                </a:lnTo>
                <a:lnTo>
                  <a:pt x="359" y="299"/>
                </a:lnTo>
                <a:lnTo>
                  <a:pt x="358" y="300"/>
                </a:lnTo>
                <a:lnTo>
                  <a:pt x="358" y="301"/>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2" y="320"/>
                </a:lnTo>
                <a:lnTo>
                  <a:pt x="363" y="319"/>
                </a:lnTo>
                <a:lnTo>
                  <a:pt x="364" y="319"/>
                </a:lnTo>
                <a:lnTo>
                  <a:pt x="364" y="318"/>
                </a:lnTo>
                <a:lnTo>
                  <a:pt x="365" y="318"/>
                </a:lnTo>
                <a:lnTo>
                  <a:pt x="365" y="317"/>
                </a:lnTo>
                <a:lnTo>
                  <a:pt x="366" y="317"/>
                </a:lnTo>
                <a:lnTo>
                  <a:pt x="367" y="316"/>
                </a:lnTo>
                <a:lnTo>
                  <a:pt x="367" y="316"/>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6"/>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2"/>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5"/>
                </a:lnTo>
                <a:lnTo>
                  <a:pt x="306" y="396"/>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1"/>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1" y="464"/>
                </a:lnTo>
                <a:lnTo>
                  <a:pt x="312" y="465"/>
                </a:lnTo>
                <a:lnTo>
                  <a:pt x="312" y="466"/>
                </a:lnTo>
                <a:lnTo>
                  <a:pt x="329" y="460"/>
                </a:lnTo>
                <a:lnTo>
                  <a:pt x="328" y="460"/>
                </a:lnTo>
                <a:lnTo>
                  <a:pt x="328" y="459"/>
                </a:lnTo>
                <a:lnTo>
                  <a:pt x="328" y="458"/>
                </a:lnTo>
                <a:lnTo>
                  <a:pt x="328" y="457"/>
                </a:lnTo>
                <a:lnTo>
                  <a:pt x="327"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3"/>
                </a:lnTo>
                <a:lnTo>
                  <a:pt x="331" y="503"/>
                </a:lnTo>
                <a:lnTo>
                  <a:pt x="331" y="504"/>
                </a:lnTo>
                <a:lnTo>
                  <a:pt x="332" y="505"/>
                </a:lnTo>
                <a:lnTo>
                  <a:pt x="332" y="506"/>
                </a:lnTo>
                <a:lnTo>
                  <a:pt x="333" y="506"/>
                </a:lnTo>
                <a:lnTo>
                  <a:pt x="333" y="507"/>
                </a:lnTo>
                <a:lnTo>
                  <a:pt x="334" y="508"/>
                </a:lnTo>
                <a:lnTo>
                  <a:pt x="334" y="509"/>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1"/>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7"/>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9"/>
                </a:lnTo>
                <a:lnTo>
                  <a:pt x="424" y="548"/>
                </a:lnTo>
                <a:lnTo>
                  <a:pt x="423" y="548"/>
                </a:lnTo>
                <a:lnTo>
                  <a:pt x="422" y="548"/>
                </a:lnTo>
                <a:lnTo>
                  <a:pt x="422" y="548"/>
                </a:lnTo>
                <a:lnTo>
                  <a:pt x="421" y="548"/>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9"/>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7"/>
                </a:lnTo>
                <a:lnTo>
                  <a:pt x="490" y="567"/>
                </a:lnTo>
                <a:lnTo>
                  <a:pt x="486" y="549"/>
                </a:lnTo>
                <a:lnTo>
                  <a:pt x="486" y="549"/>
                </a:lnTo>
                <a:lnTo>
                  <a:pt x="485" y="549"/>
                </a:lnTo>
                <a:lnTo>
                  <a:pt x="484"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2"/>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8" y="552"/>
                </a:lnTo>
                <a:lnTo>
                  <a:pt x="529" y="552"/>
                </a:lnTo>
                <a:lnTo>
                  <a:pt x="530" y="552"/>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29"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1"/>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9"/>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1"/>
                </a:lnTo>
                <a:lnTo>
                  <a:pt x="563" y="501"/>
                </a:lnTo>
                <a:lnTo>
                  <a:pt x="563" y="502"/>
                </a:lnTo>
                <a:lnTo>
                  <a:pt x="562" y="502"/>
                </a:lnTo>
                <a:lnTo>
                  <a:pt x="562" y="503"/>
                </a:lnTo>
                <a:lnTo>
                  <a:pt x="561" y="504"/>
                </a:lnTo>
                <a:lnTo>
                  <a:pt x="561" y="504"/>
                </a:lnTo>
                <a:lnTo>
                  <a:pt x="560" y="505"/>
                </a:lnTo>
                <a:lnTo>
                  <a:pt x="560" y="506"/>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70"/>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2"/>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60"/>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3"/>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3"/>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70"/>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8" y="281"/>
                </a:lnTo>
                <a:lnTo>
                  <a:pt x="528" y="281"/>
                </a:lnTo>
                <a:lnTo>
                  <a:pt x="527" y="281"/>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1"/>
                  <a:pt x="358" y="9"/>
                </a:cubicBezTo>
                <a:cubicBezTo>
                  <a:pt x="374" y="11"/>
                  <a:pt x="388" y="23"/>
                  <a:pt x="388" y="39"/>
                </a:cubicBezTo>
                <a:cubicBezTo>
                  <a:pt x="388" y="63"/>
                  <a:pt x="388" y="87"/>
                  <a:pt x="388" y="111"/>
                </a:cubicBezTo>
                <a:cubicBezTo>
                  <a:pt x="388" y="128"/>
                  <a:pt x="374" y="139"/>
                  <a:pt x="358" y="141"/>
                </a:cubicBezTo>
                <a:cubicBezTo>
                  <a:pt x="323" y="145"/>
                  <a:pt x="287" y="147"/>
                  <a:pt x="252" y="149"/>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rgbClr val="0A97A6"/>
          </a:solidFill>
          <a:ln>
            <a:noFill/>
          </a:ln>
          <a:extLst/>
        </p:spPr>
        <p:txBody>
          <a:bodyPr anchor="t" anchorCtr="0" bIns="45717" compatLnSpc="1" lIns="91434" numCol="1" rIns="91434" tIns="45717" vert="horz" wrap="square">
            <a:prstTxWarp prst="textNoShape">
              <a:avLst/>
            </a:prstTxWarp>
          </a:bodyPr>
          <a:lstStyle/>
          <a:p>
            <a:endParaRPr altLang="en-US" lang="zh-CN"/>
          </a:p>
        </p:txBody>
      </p:sp>
      <p:sp>
        <p:nvSpPr>
          <p:cNvPr id="20" name="Freeform 17"/>
          <p:cNvSpPr>
            <a:spLocks noEditPoints="1"/>
          </p:cNvSpPr>
          <p:nvPr/>
        </p:nvSpPr>
        <p:spPr bwMode="auto">
          <a:xfrm>
            <a:off x="7129506" y="2587960"/>
            <a:ext cx="646248" cy="691091"/>
          </a:xfrm>
          <a:custGeom>
            <a:gdLst>
              <a:gd fmla="*/ 224 w 593" name="T0"/>
              <a:gd fmla="*/ 394 h 633" name="T1"/>
              <a:gd fmla="*/ 213 w 593" name="T2"/>
              <a:gd fmla="*/ 358 h 633" name="T3"/>
              <a:gd fmla="*/ 259 w 593" name="T4"/>
              <a:gd fmla="*/ 173 h 633" name="T5"/>
              <a:gd fmla="*/ 307 w 593" name="T6"/>
              <a:gd fmla="*/ 323 h 633" name="T7"/>
              <a:gd fmla="*/ 367 w 593" name="T8"/>
              <a:gd fmla="*/ 149 h 633" name="T9"/>
              <a:gd fmla="*/ 234 w 593" name="T10"/>
              <a:gd fmla="*/ 296 h 633" name="T11"/>
              <a:gd fmla="*/ 223 w 593" name="T12"/>
              <a:gd fmla="*/ 315 h 633" name="T13"/>
              <a:gd fmla="*/ 304 w 593" name="T14"/>
              <a:gd fmla="*/ 363 h 633" name="T15"/>
              <a:gd fmla="*/ 391 w 593" name="T16"/>
              <a:gd fmla="*/ 127 h 633" name="T17"/>
              <a:gd fmla="*/ 395 w 593" name="T18"/>
              <a:gd fmla="*/ 81 h 633" name="T19"/>
              <a:gd fmla="*/ 391 w 593" name="T20"/>
              <a:gd fmla="*/ 127 h 633" name="T21"/>
              <a:gd fmla="*/ 463 w 593" name="T22"/>
              <a:gd fmla="*/ 149 h 633" name="T23"/>
              <a:gd fmla="*/ 417 w 593" name="T24"/>
              <a:gd fmla="*/ 154 h 633" name="T25"/>
              <a:gd fmla="*/ 338 w 593" name="T26"/>
              <a:gd fmla="*/ 107 h 633" name="T27"/>
              <a:gd fmla="*/ 319 w 593" name="T28"/>
              <a:gd fmla="*/ 65 h 633" name="T29"/>
              <a:gd fmla="*/ 338 w 593" name="T30"/>
              <a:gd fmla="*/ 107 h 633" name="T31"/>
              <a:gd fmla="*/ 261 w 593" name="T32"/>
              <a:gd fmla="*/ 79 h 633" name="T33"/>
              <a:gd fmla="*/ 266 w 593" name="T34"/>
              <a:gd fmla="*/ 125 h 633" name="T35"/>
              <a:gd fmla="*/ 435 w 593" name="T36"/>
              <a:gd fmla="*/ 226 h 633" name="T37"/>
              <a:gd fmla="*/ 477 w 593" name="T38"/>
              <a:gd fmla="*/ 207 h 633" name="T39"/>
              <a:gd fmla="*/ 435 w 593" name="T40"/>
              <a:gd fmla="*/ 226 h 633" name="T41"/>
              <a:gd fmla="*/ 218 w 593" name="T42"/>
              <a:gd fmla="*/ 324 h 633" name="T43"/>
              <a:gd fmla="*/ 206 w 593" name="T44"/>
              <a:gd fmla="*/ 344 h 633" name="T45"/>
              <a:gd fmla="*/ 288 w 593" name="T46"/>
              <a:gd fmla="*/ 391 h 633" name="T47"/>
              <a:gd fmla="*/ 216 w 593" name="T48"/>
              <a:gd fmla="*/ 633 h 633" name="T49"/>
              <a:gd fmla="*/ 231 w 593" name="T50"/>
              <a:gd fmla="*/ 37 h 633" name="T51"/>
              <a:gd fmla="*/ 564 w 593" name="T52"/>
              <a:gd fmla="*/ 180 h 633" name="T53"/>
              <a:gd fmla="*/ 569 w 593" name="T54"/>
              <a:gd fmla="*/ 276 h 633" name="T55"/>
              <a:gd fmla="*/ 586 w 593" name="T56"/>
              <a:gd fmla="*/ 396 h 633" name="T57"/>
              <a:gd fmla="*/ 565 w 593" name="T58"/>
              <a:gd fmla="*/ 498 h 633" name="T59"/>
              <a:gd fmla="*/ 442 w 593" name="T60"/>
              <a:gd fmla="*/ 526 h 633" name="T61"/>
              <a:gd fmla="*/ 216 w 593" name="T62"/>
              <a:gd fmla="*/ 633 h 633"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633" w="59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rgbClr val="0A97A6"/>
          </a:solidFill>
          <a:ln>
            <a:noFill/>
          </a:ln>
          <a:extLst/>
        </p:spPr>
        <p:txBody>
          <a:bodyPr anchor="t" anchorCtr="0" bIns="45717" compatLnSpc="1" lIns="91434" numCol="1" rIns="91434" tIns="45717" vert="horz" wrap="square">
            <a:prstTxWarp prst="textNoShape">
              <a:avLst/>
            </a:prstTxWarp>
          </a:bodyPr>
          <a:lstStyle/>
          <a:p>
            <a:endParaRPr altLang="en-US" lang="zh-CN"/>
          </a:p>
        </p:txBody>
      </p:sp>
      <p:sp>
        <p:nvSpPr>
          <p:cNvPr id="21" name="Freeform 18"/>
          <p:cNvSpPr>
            <a:spLocks noEditPoints="1"/>
          </p:cNvSpPr>
          <p:nvPr/>
        </p:nvSpPr>
        <p:spPr bwMode="auto">
          <a:xfrm>
            <a:off x="4393004" y="2616975"/>
            <a:ext cx="619870" cy="656800"/>
          </a:xfrm>
          <a:custGeom>
            <a:gdLst>
              <a:gd fmla="*/ 283 w 568" name="T0"/>
              <a:gd fmla="*/ 574 h 601" name="T1"/>
              <a:gd fmla="*/ 284 w 568" name="T2"/>
              <a:gd fmla="*/ 333 h 601" name="T3"/>
              <a:gd fmla="*/ 453 w 568" name="T4"/>
              <a:gd fmla="*/ 301 h 601" name="T5"/>
              <a:gd fmla="*/ 347 w 568" name="T6"/>
              <a:gd fmla="*/ 343 h 601" name="T7"/>
              <a:gd fmla="*/ 95 w 568" name="T8"/>
              <a:gd fmla="*/ 214 h 601" name="T9"/>
              <a:gd fmla="*/ 127 w 568" name="T10"/>
              <a:gd fmla="*/ 218 h 601" name="T11"/>
              <a:gd fmla="*/ 168 w 568" name="T12"/>
              <a:gd fmla="*/ 222 h 601" name="T13"/>
              <a:gd fmla="*/ 167 w 568" name="T14"/>
              <a:gd fmla="*/ 195 h 601" name="T15"/>
              <a:gd fmla="*/ 284 w 568" name="T16"/>
              <a:gd fmla="*/ 303 h 601" name="T17"/>
              <a:gd fmla="*/ 413 w 568" name="T18"/>
              <a:gd fmla="*/ 209 h 601" name="T19"/>
              <a:gd fmla="*/ 442 w 568" name="T20"/>
              <a:gd fmla="*/ 204 h 601" name="T21"/>
              <a:gd fmla="*/ 458 w 568" name="T22"/>
              <a:gd fmla="*/ 210 h 601" name="T23"/>
              <a:gd fmla="*/ 416 w 568" name="T24"/>
              <a:gd fmla="*/ 256 h 601" name="T25"/>
              <a:gd fmla="*/ 489 w 568" name="T26"/>
              <a:gd fmla="*/ 341 h 601" name="T27"/>
              <a:gd fmla="*/ 467 w 568" name="T28"/>
              <a:gd fmla="*/ 263 h 601" name="T29"/>
              <a:gd fmla="*/ 467 w 568" name="T30"/>
              <a:gd fmla="*/ 500 h 601" name="T31"/>
              <a:gd fmla="*/ 494 w 568" name="T32"/>
              <a:gd fmla="*/ 494 h 601" name="T33"/>
              <a:gd fmla="*/ 310 w 568" name="T34"/>
              <a:gd fmla="*/ 595 h 601" name="T35"/>
              <a:gd fmla="*/ 285 w 568" name="T36"/>
              <a:gd fmla="*/ 601 h 601" name="T37"/>
              <a:gd fmla="*/ 75 w 568" name="T38"/>
              <a:gd fmla="*/ 494 h 601" name="T39"/>
              <a:gd fmla="*/ 102 w 568" name="T40"/>
              <a:gd fmla="*/ 500 h 601" name="T41"/>
              <a:gd fmla="*/ 102 w 568" name="T42"/>
              <a:gd fmla="*/ 263 h 601" name="T43"/>
              <a:gd fmla="*/ 80 w 568" name="T44"/>
              <a:gd fmla="*/ 341 h 601" name="T45"/>
              <a:gd fmla="*/ 142 w 568" name="T46"/>
              <a:gd fmla="*/ 252 h 601" name="T47"/>
              <a:gd fmla="*/ 62 w 568" name="T48"/>
              <a:gd fmla="*/ 400 h 601" name="T49"/>
              <a:gd fmla="*/ 74 w 568" name="T50"/>
              <a:gd fmla="*/ 424 h 601" name="T51"/>
              <a:gd fmla="*/ 85 w 568" name="T52"/>
              <a:gd fmla="*/ 446 h 601" name="T53"/>
              <a:gd fmla="*/ 45 w 568" name="T54"/>
              <a:gd fmla="*/ 475 h 601" name="T55"/>
              <a:gd fmla="*/ 28 w 568" name="T56"/>
              <a:gd fmla="*/ 377 h 601" name="T57"/>
              <a:gd fmla="*/ 54 w 568" name="T58"/>
              <a:gd fmla="*/ 333 h 601" name="T59"/>
              <a:gd fmla="*/ 473 w 568" name="T60"/>
              <a:gd fmla="*/ 381 h 601" name="T61"/>
              <a:gd fmla="*/ 463 w 568" name="T62"/>
              <a:gd fmla="*/ 406 h 601" name="T63"/>
              <a:gd fmla="*/ 455 w 568" name="T64"/>
              <a:gd fmla="*/ 431 h 601" name="T65"/>
              <a:gd fmla="*/ 450 w 568" name="T66"/>
              <a:gd fmla="*/ 450 h 601" name="T67"/>
              <a:gd fmla="*/ 482 w 568" name="T68"/>
              <a:gd fmla="*/ 363 h 601" name="T69"/>
              <a:gd fmla="*/ 513 w 568" name="T70"/>
              <a:gd fmla="*/ 360 h 601" name="T71"/>
              <a:gd fmla="*/ 282 w 568" name="T72"/>
              <a:gd fmla="*/ 0 h 601" name="T73"/>
              <a:gd fmla="*/ 418 w 568" name="T74"/>
              <a:gd fmla="*/ 107 h 601" name="T75"/>
              <a:gd fmla="*/ 394 w 568" name="T76"/>
              <a:gd fmla="*/ 179 h 601" name="T77"/>
              <a:gd fmla="*/ 365 w 568" name="T78"/>
              <a:gd fmla="*/ 81 h 601" name="T79"/>
              <a:gd fmla="*/ 194 w 568" name="T80"/>
              <a:gd fmla="*/ 183 h 601" name="T81"/>
              <a:gd fmla="*/ 152 w 568" name="T82"/>
              <a:gd fmla="*/ 154 h 601" name="T83"/>
              <a:gd fmla="*/ 198 w 568" name="T84"/>
              <a:gd fmla="*/ 41 h 601"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601" w="568">
                <a:moveTo>
                  <a:pt x="266" y="331"/>
                </a:moveTo>
                <a:lnTo>
                  <a:pt x="266" y="571"/>
                </a:lnTo>
                <a:cubicBezTo>
                  <a:pt x="272" y="573"/>
                  <a:pt x="277" y="575"/>
                  <a:pt x="283" y="574"/>
                </a:cubicBezTo>
                <a:cubicBezTo>
                  <a:pt x="290" y="574"/>
                  <a:pt x="297" y="572"/>
                  <a:pt x="303" y="570"/>
                </a:cubicBezTo>
                <a:lnTo>
                  <a:pt x="303" y="331"/>
                </a:lnTo>
                <a:cubicBezTo>
                  <a:pt x="297" y="332"/>
                  <a:pt x="290" y="333"/>
                  <a:pt x="284" y="333"/>
                </a:cubicBezTo>
                <a:cubicBezTo>
                  <a:pt x="278" y="333"/>
                  <a:pt x="272" y="332"/>
                  <a:pt x="266" y="331"/>
                </a:cubicBezTo>
                <a:close/>
                <a:moveTo>
                  <a:pt x="347" y="343"/>
                </a:moveTo>
                <a:lnTo>
                  <a:pt x="453" y="301"/>
                </a:lnTo>
                <a:lnTo>
                  <a:pt x="453" y="345"/>
                </a:lnTo>
                <a:lnTo>
                  <a:pt x="347" y="386"/>
                </a:lnTo>
                <a:lnTo>
                  <a:pt x="347" y="343"/>
                </a:lnTo>
                <a:close/>
                <a:moveTo>
                  <a:pt x="142" y="252"/>
                </a:moveTo>
                <a:lnTo>
                  <a:pt x="99" y="228"/>
                </a:lnTo>
                <a:cubicBezTo>
                  <a:pt x="94" y="225"/>
                  <a:pt x="93" y="219"/>
                  <a:pt x="95" y="214"/>
                </a:cubicBezTo>
                <a:cubicBezTo>
                  <a:pt x="98" y="209"/>
                  <a:pt x="104" y="208"/>
                  <a:pt x="109" y="210"/>
                </a:cubicBezTo>
                <a:lnTo>
                  <a:pt x="149" y="233"/>
                </a:lnTo>
                <a:lnTo>
                  <a:pt x="127" y="218"/>
                </a:lnTo>
                <a:cubicBezTo>
                  <a:pt x="123" y="215"/>
                  <a:pt x="122" y="209"/>
                  <a:pt x="125" y="204"/>
                </a:cubicBezTo>
                <a:cubicBezTo>
                  <a:pt x="128" y="200"/>
                  <a:pt x="134" y="199"/>
                  <a:pt x="138" y="202"/>
                </a:cubicBezTo>
                <a:lnTo>
                  <a:pt x="168" y="222"/>
                </a:lnTo>
                <a:lnTo>
                  <a:pt x="154" y="209"/>
                </a:lnTo>
                <a:cubicBezTo>
                  <a:pt x="150" y="205"/>
                  <a:pt x="149" y="199"/>
                  <a:pt x="153" y="195"/>
                </a:cubicBezTo>
                <a:cubicBezTo>
                  <a:pt x="157" y="191"/>
                  <a:pt x="163" y="191"/>
                  <a:pt x="167" y="195"/>
                </a:cubicBezTo>
                <a:lnTo>
                  <a:pt x="282" y="303"/>
                </a:lnTo>
                <a:cubicBezTo>
                  <a:pt x="283" y="303"/>
                  <a:pt x="283" y="303"/>
                  <a:pt x="283" y="304"/>
                </a:cubicBezTo>
                <a:cubicBezTo>
                  <a:pt x="283" y="303"/>
                  <a:pt x="284" y="303"/>
                  <a:pt x="284" y="303"/>
                </a:cubicBezTo>
                <a:lnTo>
                  <a:pt x="399" y="195"/>
                </a:lnTo>
                <a:cubicBezTo>
                  <a:pt x="403" y="191"/>
                  <a:pt x="409" y="191"/>
                  <a:pt x="413" y="195"/>
                </a:cubicBezTo>
                <a:cubicBezTo>
                  <a:pt x="417" y="199"/>
                  <a:pt x="417" y="205"/>
                  <a:pt x="413" y="209"/>
                </a:cubicBezTo>
                <a:lnTo>
                  <a:pt x="399" y="222"/>
                </a:lnTo>
                <a:lnTo>
                  <a:pt x="428" y="202"/>
                </a:lnTo>
                <a:cubicBezTo>
                  <a:pt x="432" y="199"/>
                  <a:pt x="438" y="200"/>
                  <a:pt x="442" y="204"/>
                </a:cubicBezTo>
                <a:cubicBezTo>
                  <a:pt x="445" y="209"/>
                  <a:pt x="444" y="215"/>
                  <a:pt x="439" y="218"/>
                </a:cubicBezTo>
                <a:lnTo>
                  <a:pt x="417" y="233"/>
                </a:lnTo>
                <a:lnTo>
                  <a:pt x="458" y="210"/>
                </a:lnTo>
                <a:cubicBezTo>
                  <a:pt x="462" y="208"/>
                  <a:pt x="468" y="209"/>
                  <a:pt x="471" y="214"/>
                </a:cubicBezTo>
                <a:cubicBezTo>
                  <a:pt x="474" y="219"/>
                  <a:pt x="472" y="225"/>
                  <a:pt x="467" y="228"/>
                </a:cubicBezTo>
                <a:lnTo>
                  <a:pt x="416" y="256"/>
                </a:lnTo>
                <a:lnTo>
                  <a:pt x="494" y="224"/>
                </a:lnTo>
                <a:lnTo>
                  <a:pt x="494" y="342"/>
                </a:lnTo>
                <a:cubicBezTo>
                  <a:pt x="492" y="342"/>
                  <a:pt x="491" y="342"/>
                  <a:pt x="489" y="341"/>
                </a:cubicBezTo>
                <a:lnTo>
                  <a:pt x="473" y="339"/>
                </a:lnTo>
                <a:lnTo>
                  <a:pt x="467" y="351"/>
                </a:lnTo>
                <a:lnTo>
                  <a:pt x="467" y="263"/>
                </a:lnTo>
                <a:lnTo>
                  <a:pt x="329" y="322"/>
                </a:lnTo>
                <a:lnTo>
                  <a:pt x="329" y="559"/>
                </a:lnTo>
                <a:lnTo>
                  <a:pt x="467" y="500"/>
                </a:lnTo>
                <a:lnTo>
                  <a:pt x="467" y="483"/>
                </a:lnTo>
                <a:cubicBezTo>
                  <a:pt x="472" y="486"/>
                  <a:pt x="477" y="488"/>
                  <a:pt x="482" y="490"/>
                </a:cubicBezTo>
                <a:cubicBezTo>
                  <a:pt x="486" y="492"/>
                  <a:pt x="490" y="493"/>
                  <a:pt x="494" y="494"/>
                </a:cubicBezTo>
                <a:lnTo>
                  <a:pt x="494" y="518"/>
                </a:lnTo>
                <a:lnTo>
                  <a:pt x="321" y="591"/>
                </a:lnTo>
                <a:cubicBezTo>
                  <a:pt x="318" y="592"/>
                  <a:pt x="314" y="594"/>
                  <a:pt x="310" y="595"/>
                </a:cubicBezTo>
                <a:lnTo>
                  <a:pt x="303" y="598"/>
                </a:lnTo>
                <a:lnTo>
                  <a:pt x="303" y="598"/>
                </a:lnTo>
                <a:cubicBezTo>
                  <a:pt x="297" y="599"/>
                  <a:pt x="291" y="601"/>
                  <a:pt x="285" y="601"/>
                </a:cubicBezTo>
                <a:cubicBezTo>
                  <a:pt x="271" y="601"/>
                  <a:pt x="258" y="598"/>
                  <a:pt x="247" y="590"/>
                </a:cubicBezTo>
                <a:lnTo>
                  <a:pt x="75" y="518"/>
                </a:lnTo>
                <a:lnTo>
                  <a:pt x="75" y="494"/>
                </a:lnTo>
                <a:cubicBezTo>
                  <a:pt x="79" y="493"/>
                  <a:pt x="83" y="492"/>
                  <a:pt x="87" y="490"/>
                </a:cubicBezTo>
                <a:cubicBezTo>
                  <a:pt x="91" y="488"/>
                  <a:pt x="96" y="486"/>
                  <a:pt x="102" y="483"/>
                </a:cubicBezTo>
                <a:lnTo>
                  <a:pt x="102" y="500"/>
                </a:lnTo>
                <a:lnTo>
                  <a:pt x="240" y="559"/>
                </a:lnTo>
                <a:lnTo>
                  <a:pt x="240" y="322"/>
                </a:lnTo>
                <a:lnTo>
                  <a:pt x="102" y="263"/>
                </a:lnTo>
                <a:lnTo>
                  <a:pt x="102" y="351"/>
                </a:lnTo>
                <a:lnTo>
                  <a:pt x="95" y="339"/>
                </a:lnTo>
                <a:lnTo>
                  <a:pt x="80" y="341"/>
                </a:lnTo>
                <a:cubicBezTo>
                  <a:pt x="78" y="342"/>
                  <a:pt x="77" y="342"/>
                  <a:pt x="75" y="342"/>
                </a:cubicBezTo>
                <a:lnTo>
                  <a:pt x="75" y="224"/>
                </a:lnTo>
                <a:lnTo>
                  <a:pt x="142" y="252"/>
                </a:lnTo>
                <a:close/>
                <a:moveTo>
                  <a:pt x="86" y="363"/>
                </a:moveTo>
                <a:cubicBezTo>
                  <a:pt x="89" y="369"/>
                  <a:pt x="91" y="375"/>
                  <a:pt x="94" y="381"/>
                </a:cubicBezTo>
                <a:lnTo>
                  <a:pt x="62" y="400"/>
                </a:lnTo>
                <a:lnTo>
                  <a:pt x="97" y="387"/>
                </a:lnTo>
                <a:cubicBezTo>
                  <a:pt x="99" y="393"/>
                  <a:pt x="102" y="399"/>
                  <a:pt x="104" y="406"/>
                </a:cubicBezTo>
                <a:lnTo>
                  <a:pt x="74" y="424"/>
                </a:lnTo>
                <a:lnTo>
                  <a:pt x="106" y="411"/>
                </a:lnTo>
                <a:cubicBezTo>
                  <a:pt x="108" y="418"/>
                  <a:pt x="110" y="424"/>
                  <a:pt x="112" y="431"/>
                </a:cubicBezTo>
                <a:lnTo>
                  <a:pt x="85" y="446"/>
                </a:lnTo>
                <a:lnTo>
                  <a:pt x="113" y="435"/>
                </a:lnTo>
                <a:cubicBezTo>
                  <a:pt x="115" y="440"/>
                  <a:pt x="116" y="445"/>
                  <a:pt x="117" y="450"/>
                </a:cubicBezTo>
                <a:cubicBezTo>
                  <a:pt x="111" y="454"/>
                  <a:pt x="66" y="483"/>
                  <a:pt x="45" y="475"/>
                </a:cubicBezTo>
                <a:cubicBezTo>
                  <a:pt x="23" y="467"/>
                  <a:pt x="2" y="437"/>
                  <a:pt x="1" y="410"/>
                </a:cubicBezTo>
                <a:cubicBezTo>
                  <a:pt x="0" y="383"/>
                  <a:pt x="70" y="366"/>
                  <a:pt x="86" y="363"/>
                </a:cubicBezTo>
                <a:close/>
                <a:moveTo>
                  <a:pt x="28" y="377"/>
                </a:moveTo>
                <a:lnTo>
                  <a:pt x="45" y="369"/>
                </a:lnTo>
                <a:lnTo>
                  <a:pt x="54" y="360"/>
                </a:lnTo>
                <a:lnTo>
                  <a:pt x="54" y="333"/>
                </a:lnTo>
                <a:cubicBezTo>
                  <a:pt x="38" y="340"/>
                  <a:pt x="31" y="356"/>
                  <a:pt x="28" y="377"/>
                </a:cubicBezTo>
                <a:close/>
                <a:moveTo>
                  <a:pt x="482" y="363"/>
                </a:moveTo>
                <a:cubicBezTo>
                  <a:pt x="479" y="369"/>
                  <a:pt x="476" y="375"/>
                  <a:pt x="473" y="381"/>
                </a:cubicBezTo>
                <a:lnTo>
                  <a:pt x="505" y="400"/>
                </a:lnTo>
                <a:lnTo>
                  <a:pt x="471" y="387"/>
                </a:lnTo>
                <a:cubicBezTo>
                  <a:pt x="468" y="393"/>
                  <a:pt x="465" y="399"/>
                  <a:pt x="463" y="406"/>
                </a:cubicBezTo>
                <a:lnTo>
                  <a:pt x="493" y="424"/>
                </a:lnTo>
                <a:lnTo>
                  <a:pt x="461" y="411"/>
                </a:lnTo>
                <a:cubicBezTo>
                  <a:pt x="459" y="418"/>
                  <a:pt x="457" y="424"/>
                  <a:pt x="455" y="431"/>
                </a:cubicBezTo>
                <a:lnTo>
                  <a:pt x="482" y="446"/>
                </a:lnTo>
                <a:lnTo>
                  <a:pt x="454" y="435"/>
                </a:lnTo>
                <a:cubicBezTo>
                  <a:pt x="453" y="440"/>
                  <a:pt x="451" y="445"/>
                  <a:pt x="450" y="450"/>
                </a:cubicBezTo>
                <a:cubicBezTo>
                  <a:pt x="456" y="454"/>
                  <a:pt x="501" y="483"/>
                  <a:pt x="523" y="475"/>
                </a:cubicBezTo>
                <a:cubicBezTo>
                  <a:pt x="544" y="467"/>
                  <a:pt x="566" y="437"/>
                  <a:pt x="567" y="410"/>
                </a:cubicBezTo>
                <a:cubicBezTo>
                  <a:pt x="568" y="383"/>
                  <a:pt x="497" y="366"/>
                  <a:pt x="482" y="363"/>
                </a:cubicBezTo>
                <a:close/>
                <a:moveTo>
                  <a:pt x="540" y="377"/>
                </a:moveTo>
                <a:lnTo>
                  <a:pt x="522" y="369"/>
                </a:lnTo>
                <a:lnTo>
                  <a:pt x="513" y="360"/>
                </a:lnTo>
                <a:lnTo>
                  <a:pt x="513" y="333"/>
                </a:lnTo>
                <a:cubicBezTo>
                  <a:pt x="529" y="340"/>
                  <a:pt x="536" y="356"/>
                  <a:pt x="540" y="377"/>
                </a:cubicBezTo>
                <a:close/>
                <a:moveTo>
                  <a:pt x="282" y="0"/>
                </a:moveTo>
                <a:cubicBezTo>
                  <a:pt x="315" y="0"/>
                  <a:pt x="344" y="16"/>
                  <a:pt x="366" y="41"/>
                </a:cubicBezTo>
                <a:cubicBezTo>
                  <a:pt x="379" y="58"/>
                  <a:pt x="390" y="78"/>
                  <a:pt x="395" y="101"/>
                </a:cubicBezTo>
                <a:cubicBezTo>
                  <a:pt x="403" y="99"/>
                  <a:pt x="415" y="98"/>
                  <a:pt x="418" y="107"/>
                </a:cubicBezTo>
                <a:cubicBezTo>
                  <a:pt x="423" y="120"/>
                  <a:pt x="421" y="151"/>
                  <a:pt x="412" y="154"/>
                </a:cubicBezTo>
                <a:cubicBezTo>
                  <a:pt x="408" y="156"/>
                  <a:pt x="403" y="156"/>
                  <a:pt x="398" y="155"/>
                </a:cubicBezTo>
                <a:cubicBezTo>
                  <a:pt x="398" y="163"/>
                  <a:pt x="396" y="171"/>
                  <a:pt x="394" y="179"/>
                </a:cubicBezTo>
                <a:cubicBezTo>
                  <a:pt x="386" y="180"/>
                  <a:pt x="378" y="182"/>
                  <a:pt x="370" y="183"/>
                </a:cubicBezTo>
                <a:cubicBezTo>
                  <a:pt x="375" y="169"/>
                  <a:pt x="377" y="154"/>
                  <a:pt x="377" y="138"/>
                </a:cubicBezTo>
                <a:cubicBezTo>
                  <a:pt x="377" y="117"/>
                  <a:pt x="373" y="98"/>
                  <a:pt x="365" y="81"/>
                </a:cubicBezTo>
                <a:cubicBezTo>
                  <a:pt x="301" y="132"/>
                  <a:pt x="218" y="95"/>
                  <a:pt x="197" y="86"/>
                </a:cubicBezTo>
                <a:cubicBezTo>
                  <a:pt x="190" y="101"/>
                  <a:pt x="187" y="119"/>
                  <a:pt x="187" y="138"/>
                </a:cubicBezTo>
                <a:cubicBezTo>
                  <a:pt x="187" y="154"/>
                  <a:pt x="189" y="169"/>
                  <a:pt x="194" y="183"/>
                </a:cubicBezTo>
                <a:cubicBezTo>
                  <a:pt x="186" y="181"/>
                  <a:pt x="178" y="180"/>
                  <a:pt x="170" y="179"/>
                </a:cubicBezTo>
                <a:cubicBezTo>
                  <a:pt x="168" y="171"/>
                  <a:pt x="167" y="163"/>
                  <a:pt x="166" y="155"/>
                </a:cubicBezTo>
                <a:cubicBezTo>
                  <a:pt x="161" y="156"/>
                  <a:pt x="156" y="156"/>
                  <a:pt x="152" y="154"/>
                </a:cubicBezTo>
                <a:cubicBezTo>
                  <a:pt x="143" y="151"/>
                  <a:pt x="141" y="120"/>
                  <a:pt x="146" y="107"/>
                </a:cubicBezTo>
                <a:cubicBezTo>
                  <a:pt x="149" y="98"/>
                  <a:pt x="161" y="99"/>
                  <a:pt x="169" y="101"/>
                </a:cubicBezTo>
                <a:cubicBezTo>
                  <a:pt x="174" y="78"/>
                  <a:pt x="185" y="58"/>
                  <a:pt x="198" y="41"/>
                </a:cubicBezTo>
                <a:cubicBezTo>
                  <a:pt x="220" y="16"/>
                  <a:pt x="249" y="0"/>
                  <a:pt x="282" y="0"/>
                </a:cubicBezTo>
                <a:close/>
              </a:path>
            </a:pathLst>
          </a:custGeom>
          <a:solidFill>
            <a:srgbClr val="0A97A6"/>
          </a:solidFill>
          <a:ln>
            <a:noFill/>
          </a:ln>
          <a:extLst/>
        </p:spPr>
        <p:txBody>
          <a:bodyPr anchor="t" anchorCtr="0" bIns="45717" compatLnSpc="1" lIns="91434" numCol="1" rIns="91434" tIns="45717" vert="horz" wrap="square">
            <a:prstTxWarp prst="textNoShape">
              <a:avLst/>
            </a:prstTxWarp>
          </a:bodyPr>
          <a:lstStyle/>
          <a:p>
            <a:endParaRPr altLang="en-US" lang="zh-CN"/>
          </a:p>
        </p:txBody>
      </p:sp>
      <p:sp>
        <p:nvSpPr>
          <p:cNvPr id="22" name="Freeform 19"/>
          <p:cNvSpPr>
            <a:spLocks noEditPoints="1"/>
          </p:cNvSpPr>
          <p:nvPr/>
        </p:nvSpPr>
        <p:spPr bwMode="auto">
          <a:xfrm>
            <a:off x="3031202" y="2614339"/>
            <a:ext cx="696367" cy="659437"/>
          </a:xfrm>
          <a:custGeom>
            <a:gdLst>
              <a:gd fmla="*/ 522 w 638" name="T0"/>
              <a:gd fmla="*/ 59 h 603" name="T1"/>
              <a:gd fmla="*/ 520 w 638" name="T2"/>
              <a:gd fmla="*/ 186 h 603" name="T3"/>
              <a:gd fmla="*/ 301 w 638" name="T4"/>
              <a:gd fmla="*/ 186 h 603" name="T5"/>
              <a:gd fmla="*/ 299 w 638" name="T6"/>
              <a:gd fmla="*/ 129 h 603" name="T7"/>
              <a:gd fmla="*/ 299 w 638" name="T8"/>
              <a:gd fmla="*/ 119 h 603" name="T9"/>
              <a:gd fmla="*/ 301 w 638" name="T10"/>
              <a:gd fmla="*/ 54 h 603" name="T11"/>
              <a:gd fmla="*/ 305 w 638" name="T12"/>
              <a:gd fmla="*/ 27 h 603" name="T13"/>
              <a:gd fmla="*/ 273 w 638" name="T14"/>
              <a:gd fmla="*/ 59 h 603" name="T15"/>
              <a:gd fmla="*/ 263 w 638" name="T16"/>
              <a:gd fmla="*/ 113 h 603" name="T17"/>
              <a:gd fmla="*/ 111 w 638" name="T18"/>
              <a:gd fmla="*/ 94 h 603" name="T19"/>
              <a:gd fmla="*/ 112 w 638" name="T20"/>
              <a:gd fmla="*/ 207 h 603" name="T21"/>
              <a:gd fmla="*/ 117 w 638" name="T22"/>
              <a:gd fmla="*/ 207 h 603" name="T23"/>
              <a:gd fmla="*/ 148 w 638" name="T24"/>
              <a:gd fmla="*/ 339 h 603" name="T25"/>
              <a:gd fmla="*/ 155 w 638" name="T26"/>
              <a:gd fmla="*/ 339 h 603" name="T27"/>
              <a:gd fmla="*/ 185 w 638" name="T28"/>
              <a:gd fmla="*/ 223 h 603" name="T29"/>
              <a:gd fmla="*/ 185 w 638" name="T30"/>
              <a:gd fmla="*/ 127 h 603" name="T31"/>
              <a:gd fmla="*/ 263 w 638" name="T32"/>
              <a:gd fmla="*/ 136 h 603" name="T33"/>
              <a:gd fmla="*/ 282 w 638" name="T34"/>
              <a:gd fmla="*/ 204 h 603" name="T35"/>
              <a:gd fmla="*/ 305 w 638" name="T36"/>
              <a:gd fmla="*/ 214 h 603" name="T37"/>
              <a:gd fmla="*/ 539 w 638" name="T38"/>
              <a:gd fmla="*/ 204 h 603" name="T39"/>
              <a:gd fmla="*/ 539 w 638" name="T40"/>
              <a:gd fmla="*/ 36 h 603" name="T41"/>
              <a:gd fmla="*/ 520 w 638" name="T42"/>
              <a:gd fmla="*/ 221 h 603" name="T43"/>
              <a:gd fmla="*/ 523 w 638" name="T44"/>
              <a:gd fmla="*/ 341 h 603" name="T45"/>
              <a:gd fmla="*/ 367 w 638" name="T46"/>
              <a:gd fmla="*/ 249 h 603" name="T47"/>
              <a:gd fmla="*/ 334 w 638" name="T48"/>
              <a:gd fmla="*/ 249 h 603" name="T49"/>
              <a:gd fmla="*/ 520 w 638" name="T50"/>
              <a:gd fmla="*/ 221 h 603" name="T51"/>
              <a:gd fmla="*/ 158 w 638" name="T52"/>
              <a:gd fmla="*/ 438 h 603" name="T53"/>
              <a:gd fmla="*/ 113 w 638" name="T54"/>
              <a:gd fmla="*/ 373 h 603" name="T55"/>
              <a:gd fmla="*/ 361 w 638" name="T56"/>
              <a:gd fmla="*/ 438 h 603" name="T57"/>
              <a:gd fmla="*/ 316 w 638" name="T58"/>
              <a:gd fmla="*/ 373 h 603" name="T59"/>
              <a:gd fmla="*/ 567 w 638" name="T60"/>
              <a:gd fmla="*/ 438 h 603" name="T61"/>
              <a:gd fmla="*/ 522 w 638" name="T62"/>
              <a:gd fmla="*/ 373 h 603" name="T63"/>
              <a:gd fmla="*/ 200 w 638" name="T64"/>
              <a:gd fmla="*/ 487 h 603" name="T65"/>
              <a:gd fmla="*/ 221 w 638" name="T66"/>
              <a:gd fmla="*/ 527 h 603" name="T67"/>
              <a:gd fmla="*/ 265 w 638" name="T68"/>
              <a:gd fmla="*/ 448 h 603" name="T69"/>
              <a:gd fmla="*/ 403 w 638" name="T70"/>
              <a:gd fmla="*/ 527 h 603" name="T71"/>
              <a:gd fmla="*/ 433 w 638" name="T72"/>
              <a:gd fmla="*/ 527 h 603" name="T73"/>
              <a:gd fmla="*/ 570 w 638" name="T74"/>
              <a:gd fmla="*/ 448 h 603" name="T75"/>
              <a:gd fmla="*/ 614 w 638" name="T76"/>
              <a:gd fmla="*/ 527 h 603" name="T77"/>
              <a:gd fmla="*/ 638 w 638" name="T78"/>
              <a:gd fmla="*/ 549 h 603" name="T79"/>
              <a:gd fmla="*/ 608 w 638" name="T80"/>
              <a:gd fmla="*/ 549 h 603" name="T81"/>
              <a:gd fmla="*/ 433 w 638" name="T82"/>
              <a:gd fmla="*/ 549 h 603" name="T83"/>
              <a:gd fmla="*/ 403 w 638" name="T84"/>
              <a:gd fmla="*/ 549 h 603" name="T85"/>
              <a:gd fmla="*/ 227 w 638" name="T86"/>
              <a:gd fmla="*/ 549 h 603" name="T87"/>
              <a:gd fmla="*/ 200 w 638" name="T88"/>
              <a:gd fmla="*/ 549 h 603" name="T89"/>
              <a:gd fmla="*/ 24 w 638" name="T90"/>
              <a:gd fmla="*/ 549 h 603" name="T91"/>
              <a:gd fmla="*/ 24 w 638" name="T92"/>
              <a:gd fmla="*/ 527 h 603" name="T93"/>
              <a:gd fmla="*/ 152 w 638" name="T94"/>
              <a:gd fmla="*/ 0 h 603" name="T95"/>
              <a:gd fmla="*/ 108 w 638" name="T96"/>
              <a:gd fmla="*/ 44 h 603"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603" w="638">
                <a:moveTo>
                  <a:pt x="516" y="53"/>
                </a:moveTo>
                <a:cubicBezTo>
                  <a:pt x="517" y="53"/>
                  <a:pt x="519" y="53"/>
                  <a:pt x="520" y="54"/>
                </a:cubicBezTo>
                <a:cubicBezTo>
                  <a:pt x="522" y="56"/>
                  <a:pt x="522" y="57"/>
                  <a:pt x="522" y="59"/>
                </a:cubicBezTo>
                <a:lnTo>
                  <a:pt x="522" y="181"/>
                </a:lnTo>
                <a:cubicBezTo>
                  <a:pt x="522" y="183"/>
                  <a:pt x="522" y="185"/>
                  <a:pt x="520" y="186"/>
                </a:cubicBezTo>
                <a:lnTo>
                  <a:pt x="520" y="186"/>
                </a:ln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3"/>
                  <a:pt x="305" y="53"/>
                </a:cubicBezTo>
                <a:lnTo>
                  <a:pt x="516" y="53"/>
                </a:lnTo>
                <a:close/>
                <a:moveTo>
                  <a:pt x="305" y="27"/>
                </a:moveTo>
                <a:cubicBezTo>
                  <a:pt x="296" y="27"/>
                  <a:pt x="288" y="30"/>
                  <a:pt x="282" y="36"/>
                </a:cubicBezTo>
                <a:lnTo>
                  <a:pt x="282" y="36"/>
                </a:ln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7"/>
                </a:lnTo>
                <a:lnTo>
                  <a:pt x="217" y="144"/>
                </a:lnTo>
                <a:lnTo>
                  <a:pt x="263" y="144"/>
                </a:lnTo>
                <a:lnTo>
                  <a:pt x="263" y="136"/>
                </a:lnTo>
                <a:lnTo>
                  <a:pt x="273" y="134"/>
                </a:lnTo>
                <a:lnTo>
                  <a:pt x="273" y="181"/>
                </a:lnTo>
                <a:cubicBezTo>
                  <a:pt x="273" y="190"/>
                  <a:pt x="276" y="198"/>
                  <a:pt x="282" y="204"/>
                </a:cubicBezTo>
                <a:lnTo>
                  <a:pt x="282" y="204"/>
                </a:lnTo>
                <a:lnTo>
                  <a:pt x="282" y="204"/>
                </a:lnTo>
                <a:cubicBezTo>
                  <a:pt x="288" y="210"/>
                  <a:pt x="296" y="214"/>
                  <a:pt x="305" y="214"/>
                </a:cubicBezTo>
                <a:lnTo>
                  <a:pt x="516" y="214"/>
                </a:lnTo>
                <a:cubicBezTo>
                  <a:pt x="525" y="214"/>
                  <a:pt x="533" y="210"/>
                  <a:pt x="539" y="204"/>
                </a:cubicBezTo>
                <a:lnTo>
                  <a:pt x="539" y="204"/>
                </a:ln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9"/>
                  <a:pt x="176" y="88"/>
                  <a:pt x="152" y="88"/>
                </a:cubicBezTo>
                <a:cubicBezTo>
                  <a:pt x="127" y="88"/>
                  <a:pt x="108" y="69"/>
                  <a:pt x="108" y="44"/>
                </a:cubicBezTo>
                <a:cubicBezTo>
                  <a:pt x="108" y="20"/>
                  <a:pt x="127" y="0"/>
                  <a:pt x="152" y="0"/>
                </a:cubicBezTo>
                <a:close/>
              </a:path>
            </a:pathLst>
          </a:custGeom>
          <a:solidFill>
            <a:srgbClr val="0A97A6"/>
          </a:solidFill>
          <a:ln>
            <a:noFill/>
          </a:ln>
          <a:extLst/>
        </p:spPr>
        <p:txBody>
          <a:bodyPr anchor="t" anchorCtr="0" bIns="45717" compatLnSpc="1" lIns="91434" numCol="1" rIns="91434" tIns="45717" vert="horz" wrap="square">
            <a:prstTxWarp prst="textNoShape">
              <a:avLst/>
            </a:prstTxWarp>
          </a:bodyPr>
          <a:lstStyle/>
          <a:p>
            <a:endParaRPr altLang="en-US" lang="zh-CN"/>
          </a:p>
        </p:txBody>
      </p:sp>
      <p:sp>
        <p:nvSpPr>
          <p:cNvPr id="23" name="Freeform 20"/>
          <p:cNvSpPr>
            <a:spLocks noEditPoints="1"/>
          </p:cNvSpPr>
          <p:nvPr/>
        </p:nvSpPr>
        <p:spPr bwMode="auto">
          <a:xfrm>
            <a:off x="1588744" y="2619614"/>
            <a:ext cx="812427" cy="648887"/>
          </a:xfrm>
          <a:custGeom>
            <a:gdLst>
              <a:gd fmla="*/ 575 w 745" name="T0"/>
              <a:gd fmla="*/ 570 h 594" name="T1"/>
              <a:gd fmla="*/ 0 w 745" name="T2"/>
              <a:gd fmla="*/ 570 h 594" name="T3"/>
              <a:gd fmla="*/ 298 w 745" name="T4"/>
              <a:gd fmla="*/ 220 h 594" name="T5"/>
              <a:gd fmla="*/ 288 w 745" name="T6"/>
              <a:gd fmla="*/ 209 h 594" name="T7"/>
              <a:gd fmla="*/ 544 w 745" name="T8"/>
              <a:gd fmla="*/ 245 h 594" name="T9"/>
              <a:gd fmla="*/ 32 w 745" name="T10"/>
              <a:gd fmla="*/ 201 h 594" name="T11"/>
              <a:gd fmla="*/ 205 w 745" name="T12"/>
              <a:gd fmla="*/ 430 h 594" name="T13"/>
              <a:gd fmla="*/ 98 w 745" name="T14"/>
              <a:gd fmla="*/ 362 h 594" name="T15"/>
              <a:gd fmla="*/ 98 w 745" name="T16"/>
              <a:gd fmla="*/ 385 h 594" name="T17"/>
              <a:gd fmla="*/ 312 w 745" name="T18"/>
              <a:gd fmla="*/ 317 h 594" name="T19"/>
              <a:gd fmla="*/ 98 w 745" name="T20"/>
              <a:gd fmla="*/ 317 h 594" name="T21"/>
              <a:gd fmla="*/ 312 w 745" name="T22"/>
              <a:gd fmla="*/ 296 h 594" name="T23"/>
              <a:gd fmla="*/ 552 w 745" name="T24"/>
              <a:gd fmla="*/ 249 h 594" name="T25"/>
              <a:gd fmla="*/ 552 w 745" name="T26"/>
              <a:gd fmla="*/ 249 h 594" name="T27"/>
              <a:gd fmla="*/ 552 w 745" name="T28"/>
              <a:gd fmla="*/ 37 h 594" name="T29"/>
              <a:gd fmla="*/ 338 w 745" name="T30"/>
              <a:gd fmla="*/ 134 h 594" name="T31"/>
              <a:gd fmla="*/ 583 w 745" name="T32"/>
              <a:gd fmla="*/ 148 h 594" name="T33"/>
              <a:gd fmla="*/ 373 w 745" name="T34"/>
              <a:gd fmla="*/ 103 h 594" name="T35"/>
              <a:gd fmla="*/ 591 w 745" name="T36"/>
              <a:gd fmla="*/ 258 h 594" name="T37"/>
              <a:gd fmla="*/ 675 w 745" name="T38"/>
              <a:gd fmla="*/ 154 h 594" name="T39"/>
              <a:gd fmla="*/ 698 w 745" name="T40"/>
              <a:gd fmla="*/ 179 h 594" name="T41"/>
              <a:gd fmla="*/ 685 w 745" name="T42"/>
              <a:gd fmla="*/ 152 h 594" name="T43"/>
              <a:gd fmla="*/ 681 w 745" name="T44"/>
              <a:gd fmla="*/ 290 h 594" name="T45"/>
              <a:gd fmla="*/ 680 w 745" name="T46"/>
              <a:gd fmla="*/ 319 h 594" name="T47"/>
              <a:gd fmla="*/ 703 w 745" name="T48"/>
              <a:gd fmla="*/ 319 h 594" name="T49"/>
              <a:gd fmla="*/ 702 w 745" name="T50"/>
              <a:gd fmla="*/ 290 h 594" name="T51"/>
              <a:gd fmla="*/ 698 w 745" name="T52"/>
              <a:gd fmla="*/ 229 h 594" name="T53"/>
              <a:gd fmla="*/ 344 w 745" name="T54"/>
              <a:gd fmla="*/ 320 h 594" name="T55"/>
              <a:gd fmla="*/ 376 w 745" name="T56"/>
              <a:gd fmla="*/ 447 h 594" name="T57"/>
              <a:gd fmla="*/ 389 w 745" name="T58"/>
              <a:gd fmla="*/ 436 h 594" name="T59"/>
              <a:gd fmla="*/ 394 w 745" name="T60"/>
              <a:gd fmla="*/ 420 h 594" name="T61"/>
              <a:gd fmla="*/ 409 w 745" name="T62"/>
              <a:gd fmla="*/ 430 h 594" name="T63"/>
              <a:gd fmla="*/ 420 w 745" name="T64"/>
              <a:gd fmla="*/ 455 h 594" name="T65"/>
              <a:gd fmla="*/ 434 w 745" name="T66"/>
              <a:gd fmla="*/ 465 h 594" name="T67"/>
              <a:gd fmla="*/ 455 w 745" name="T68"/>
              <a:gd fmla="*/ 462 h 594" name="T69"/>
              <a:gd fmla="*/ 451 w 745" name="T70"/>
              <a:gd fmla="*/ 450 h 594" name="T71"/>
              <a:gd fmla="*/ 440 w 745" name="T72"/>
              <a:gd fmla="*/ 425 h 594" name="T73"/>
              <a:gd fmla="*/ 425 w 745" name="T74"/>
              <a:gd fmla="*/ 415 h 594" name="T75"/>
              <a:gd fmla="*/ 463 w 745" name="T76"/>
              <a:gd fmla="*/ 395 h 594" name="T77"/>
              <a:gd fmla="*/ 448 w 745" name="T78"/>
              <a:gd fmla="*/ 390 h 594" name="T79"/>
              <a:gd fmla="*/ 438 w 745" name="T80"/>
              <a:gd fmla="*/ 377 h 594" name="T81"/>
              <a:gd fmla="*/ 422 w 745" name="T82"/>
              <a:gd fmla="*/ 373 h 594" name="T83"/>
              <a:gd fmla="*/ 411 w 745" name="T84"/>
              <a:gd fmla="*/ 359 h 594" name="T85"/>
              <a:gd fmla="*/ 395 w 745" name="T86"/>
              <a:gd fmla="*/ 355 h 594" name="T87"/>
              <a:gd fmla="*/ 385 w 745" name="T88"/>
              <a:gd fmla="*/ 342 h 594" name="T89"/>
              <a:gd fmla="*/ 369 w 745" name="T90"/>
              <a:gd fmla="*/ 337 h 594" name="T91"/>
              <a:gd fmla="*/ 359 w 745" name="T92"/>
              <a:gd fmla="*/ 324 h 594" name="T93"/>
              <a:gd fmla="*/ 69 w 745" name="T94"/>
              <a:gd fmla="*/ 239 h 594" name="T95"/>
              <a:gd fmla="*/ 69 w 745" name="T96"/>
              <a:gd fmla="*/ 497 h 594"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594" w="745">
                <a:moveTo>
                  <a:pt x="0" y="549"/>
                </a:moveTo>
                <a:lnTo>
                  <a:pt x="575" y="549"/>
                </a:lnTo>
                <a:lnTo>
                  <a:pt x="575" y="570"/>
                </a:lnTo>
                <a:cubicBezTo>
                  <a:pt x="575" y="583"/>
                  <a:pt x="565" y="594"/>
                  <a:pt x="551" y="594"/>
                </a:cubicBezTo>
                <a:lnTo>
                  <a:pt x="24" y="594"/>
                </a:lnTo>
                <a:cubicBezTo>
                  <a:pt x="11" y="594"/>
                  <a:pt x="0" y="583"/>
                  <a:pt x="0" y="570"/>
                </a:cubicBezTo>
                <a:lnTo>
                  <a:pt x="0" y="549"/>
                </a:lnTo>
                <a:close/>
                <a:moveTo>
                  <a:pt x="288" y="209"/>
                </a:moveTo>
                <a:cubicBezTo>
                  <a:pt x="294" y="209"/>
                  <a:pt x="298" y="214"/>
                  <a:pt x="298" y="220"/>
                </a:cubicBezTo>
                <a:cubicBezTo>
                  <a:pt x="298" y="226"/>
                  <a:pt x="294" y="230"/>
                  <a:pt x="288" y="230"/>
                </a:cubicBezTo>
                <a:cubicBezTo>
                  <a:pt x="282" y="230"/>
                  <a:pt x="277" y="226"/>
                  <a:pt x="277" y="220"/>
                </a:cubicBezTo>
                <a:cubicBezTo>
                  <a:pt x="277" y="214"/>
                  <a:pt x="282" y="209"/>
                  <a:pt x="288" y="209"/>
                </a:cubicBezTo>
                <a:close/>
                <a:moveTo>
                  <a:pt x="32" y="201"/>
                </a:moveTo>
                <a:lnTo>
                  <a:pt x="355" y="201"/>
                </a:lnTo>
                <a:cubicBezTo>
                  <a:pt x="421" y="205"/>
                  <a:pt x="483" y="217"/>
                  <a:pt x="544" y="245"/>
                </a:cubicBezTo>
                <a:lnTo>
                  <a:pt x="544" y="536"/>
                </a:lnTo>
                <a:lnTo>
                  <a:pt x="32" y="536"/>
                </a:lnTo>
                <a:lnTo>
                  <a:pt x="32" y="201"/>
                </a:lnTo>
                <a:close/>
                <a:moveTo>
                  <a:pt x="98" y="407"/>
                </a:moveTo>
                <a:lnTo>
                  <a:pt x="205" y="407"/>
                </a:lnTo>
                <a:lnTo>
                  <a:pt x="205" y="430"/>
                </a:lnTo>
                <a:lnTo>
                  <a:pt x="98" y="430"/>
                </a:lnTo>
                <a:lnTo>
                  <a:pt x="98" y="407"/>
                </a:lnTo>
                <a:close/>
                <a:moveTo>
                  <a:pt x="98" y="362"/>
                </a:moveTo>
                <a:lnTo>
                  <a:pt x="312" y="362"/>
                </a:lnTo>
                <a:lnTo>
                  <a:pt x="312" y="385"/>
                </a:lnTo>
                <a:lnTo>
                  <a:pt x="98" y="385"/>
                </a:lnTo>
                <a:lnTo>
                  <a:pt x="98" y="362"/>
                </a:lnTo>
                <a:close/>
                <a:moveTo>
                  <a:pt x="98" y="317"/>
                </a:moveTo>
                <a:lnTo>
                  <a:pt x="312" y="317"/>
                </a:lnTo>
                <a:lnTo>
                  <a:pt x="312" y="340"/>
                </a:lnTo>
                <a:lnTo>
                  <a:pt x="98" y="340"/>
                </a:lnTo>
                <a:lnTo>
                  <a:pt x="98" y="317"/>
                </a:lnTo>
                <a:close/>
                <a:moveTo>
                  <a:pt x="98" y="273"/>
                </a:moveTo>
                <a:lnTo>
                  <a:pt x="312" y="273"/>
                </a:lnTo>
                <a:lnTo>
                  <a:pt x="312" y="296"/>
                </a:lnTo>
                <a:lnTo>
                  <a:pt x="98" y="296"/>
                </a:lnTo>
                <a:lnTo>
                  <a:pt x="98" y="273"/>
                </a:lnTo>
                <a:close/>
                <a:moveTo>
                  <a:pt x="552" y="249"/>
                </a:moveTo>
                <a:cubicBezTo>
                  <a:pt x="560" y="252"/>
                  <a:pt x="579" y="262"/>
                  <a:pt x="584" y="265"/>
                </a:cubicBezTo>
                <a:cubicBezTo>
                  <a:pt x="598" y="274"/>
                  <a:pt x="563" y="279"/>
                  <a:pt x="552" y="280"/>
                </a:cubicBezTo>
                <a:lnTo>
                  <a:pt x="552" y="249"/>
                </a:lnTo>
                <a:close/>
                <a:moveTo>
                  <a:pt x="675" y="154"/>
                </a:moveTo>
                <a:cubicBezTo>
                  <a:pt x="644" y="120"/>
                  <a:pt x="613" y="85"/>
                  <a:pt x="581" y="50"/>
                </a:cubicBezTo>
                <a:cubicBezTo>
                  <a:pt x="571" y="39"/>
                  <a:pt x="566" y="39"/>
                  <a:pt x="552" y="37"/>
                </a:cubicBezTo>
                <a:lnTo>
                  <a:pt x="227" y="1"/>
                </a:lnTo>
                <a:cubicBezTo>
                  <a:pt x="221" y="0"/>
                  <a:pt x="218" y="4"/>
                  <a:pt x="223" y="9"/>
                </a:cubicBezTo>
                <a:lnTo>
                  <a:pt x="338" y="134"/>
                </a:lnTo>
                <a:cubicBezTo>
                  <a:pt x="357" y="97"/>
                  <a:pt x="370" y="78"/>
                  <a:pt x="429" y="85"/>
                </a:cubicBezTo>
                <a:cubicBezTo>
                  <a:pt x="469" y="90"/>
                  <a:pt x="498" y="98"/>
                  <a:pt x="536" y="113"/>
                </a:cubicBezTo>
                <a:cubicBezTo>
                  <a:pt x="559" y="122"/>
                  <a:pt x="572" y="129"/>
                  <a:pt x="583" y="148"/>
                </a:cubicBezTo>
                <a:cubicBezTo>
                  <a:pt x="574" y="136"/>
                  <a:pt x="558" y="128"/>
                  <a:pt x="541" y="121"/>
                </a:cubicBezTo>
                <a:cubicBezTo>
                  <a:pt x="507" y="107"/>
                  <a:pt x="469" y="98"/>
                  <a:pt x="432" y="93"/>
                </a:cubicBezTo>
                <a:cubicBezTo>
                  <a:pt x="410" y="91"/>
                  <a:pt x="388" y="91"/>
                  <a:pt x="373" y="103"/>
                </a:cubicBezTo>
                <a:cubicBezTo>
                  <a:pt x="360" y="113"/>
                  <a:pt x="340" y="158"/>
                  <a:pt x="331" y="175"/>
                </a:cubicBezTo>
                <a:cubicBezTo>
                  <a:pt x="326" y="187"/>
                  <a:pt x="333" y="191"/>
                  <a:pt x="342" y="191"/>
                </a:cubicBezTo>
                <a:cubicBezTo>
                  <a:pt x="429" y="195"/>
                  <a:pt x="513" y="218"/>
                  <a:pt x="591" y="258"/>
                </a:cubicBezTo>
                <a:lnTo>
                  <a:pt x="592" y="214"/>
                </a:lnTo>
                <a:cubicBezTo>
                  <a:pt x="620" y="218"/>
                  <a:pt x="647" y="222"/>
                  <a:pt x="675" y="226"/>
                </a:cubicBezTo>
                <a:lnTo>
                  <a:pt x="675" y="154"/>
                </a:lnTo>
                <a:close/>
                <a:moveTo>
                  <a:pt x="738" y="234"/>
                </a:moveTo>
                <a:cubicBezTo>
                  <a:pt x="742" y="235"/>
                  <a:pt x="745" y="230"/>
                  <a:pt x="741" y="226"/>
                </a:cubicBezTo>
                <a:cubicBezTo>
                  <a:pt x="727" y="210"/>
                  <a:pt x="712" y="195"/>
                  <a:pt x="698" y="179"/>
                </a:cubicBezTo>
                <a:lnTo>
                  <a:pt x="698" y="158"/>
                </a:lnTo>
                <a:cubicBezTo>
                  <a:pt x="698" y="155"/>
                  <a:pt x="695" y="152"/>
                  <a:pt x="691" y="152"/>
                </a:cubicBezTo>
                <a:lnTo>
                  <a:pt x="685" y="152"/>
                </a:lnTo>
                <a:lnTo>
                  <a:pt x="685" y="277"/>
                </a:lnTo>
                <a:cubicBezTo>
                  <a:pt x="683" y="278"/>
                  <a:pt x="682" y="279"/>
                  <a:pt x="682" y="282"/>
                </a:cubicBezTo>
                <a:lnTo>
                  <a:pt x="681" y="290"/>
                </a:lnTo>
                <a:cubicBezTo>
                  <a:pt x="681" y="295"/>
                  <a:pt x="683" y="296"/>
                  <a:pt x="683" y="300"/>
                </a:cubicBezTo>
                <a:lnTo>
                  <a:pt x="682" y="310"/>
                </a:lnTo>
                <a:cubicBezTo>
                  <a:pt x="682" y="313"/>
                  <a:pt x="680" y="315"/>
                  <a:pt x="680" y="319"/>
                </a:cubicBezTo>
                <a:lnTo>
                  <a:pt x="671" y="393"/>
                </a:lnTo>
                <a:cubicBezTo>
                  <a:pt x="675" y="401"/>
                  <a:pt x="707" y="402"/>
                  <a:pt x="712" y="393"/>
                </a:cubicBezTo>
                <a:lnTo>
                  <a:pt x="703" y="319"/>
                </a:lnTo>
                <a:cubicBezTo>
                  <a:pt x="703" y="315"/>
                  <a:pt x="701" y="314"/>
                  <a:pt x="700" y="310"/>
                </a:cubicBezTo>
                <a:lnTo>
                  <a:pt x="700" y="300"/>
                </a:lnTo>
                <a:cubicBezTo>
                  <a:pt x="700" y="296"/>
                  <a:pt x="702" y="296"/>
                  <a:pt x="702" y="290"/>
                </a:cubicBezTo>
                <a:lnTo>
                  <a:pt x="701" y="282"/>
                </a:lnTo>
                <a:cubicBezTo>
                  <a:pt x="701" y="279"/>
                  <a:pt x="700" y="278"/>
                  <a:pt x="697" y="277"/>
                </a:cubicBezTo>
                <a:lnTo>
                  <a:pt x="698" y="229"/>
                </a:lnTo>
                <a:cubicBezTo>
                  <a:pt x="711" y="231"/>
                  <a:pt x="724" y="232"/>
                  <a:pt x="738" y="234"/>
                </a:cubicBezTo>
                <a:close/>
                <a:moveTo>
                  <a:pt x="351" y="318"/>
                </a:moveTo>
                <a:lnTo>
                  <a:pt x="344" y="320"/>
                </a:lnTo>
                <a:lnTo>
                  <a:pt x="370" y="455"/>
                </a:lnTo>
                <a:lnTo>
                  <a:pt x="378" y="453"/>
                </a:lnTo>
                <a:lnTo>
                  <a:pt x="376" y="447"/>
                </a:lnTo>
                <a:lnTo>
                  <a:pt x="383" y="445"/>
                </a:lnTo>
                <a:lnTo>
                  <a:pt x="382" y="438"/>
                </a:lnTo>
                <a:lnTo>
                  <a:pt x="389" y="436"/>
                </a:lnTo>
                <a:lnTo>
                  <a:pt x="388" y="429"/>
                </a:lnTo>
                <a:lnTo>
                  <a:pt x="395" y="428"/>
                </a:lnTo>
                <a:lnTo>
                  <a:pt x="394" y="420"/>
                </a:lnTo>
                <a:lnTo>
                  <a:pt x="400" y="419"/>
                </a:lnTo>
                <a:lnTo>
                  <a:pt x="403" y="432"/>
                </a:lnTo>
                <a:lnTo>
                  <a:pt x="409" y="430"/>
                </a:lnTo>
                <a:lnTo>
                  <a:pt x="412" y="443"/>
                </a:lnTo>
                <a:lnTo>
                  <a:pt x="418" y="442"/>
                </a:lnTo>
                <a:lnTo>
                  <a:pt x="420" y="455"/>
                </a:lnTo>
                <a:lnTo>
                  <a:pt x="427" y="453"/>
                </a:lnTo>
                <a:lnTo>
                  <a:pt x="429" y="466"/>
                </a:lnTo>
                <a:lnTo>
                  <a:pt x="434" y="465"/>
                </a:lnTo>
                <a:lnTo>
                  <a:pt x="435" y="472"/>
                </a:lnTo>
                <a:lnTo>
                  <a:pt x="457" y="468"/>
                </a:lnTo>
                <a:lnTo>
                  <a:pt x="455" y="462"/>
                </a:lnTo>
                <a:lnTo>
                  <a:pt x="460" y="461"/>
                </a:lnTo>
                <a:lnTo>
                  <a:pt x="458" y="448"/>
                </a:lnTo>
                <a:lnTo>
                  <a:pt x="451" y="450"/>
                </a:lnTo>
                <a:lnTo>
                  <a:pt x="449" y="437"/>
                </a:lnTo>
                <a:lnTo>
                  <a:pt x="443" y="438"/>
                </a:lnTo>
                <a:lnTo>
                  <a:pt x="440" y="425"/>
                </a:lnTo>
                <a:lnTo>
                  <a:pt x="434" y="427"/>
                </a:lnTo>
                <a:lnTo>
                  <a:pt x="432" y="414"/>
                </a:lnTo>
                <a:lnTo>
                  <a:pt x="425" y="415"/>
                </a:lnTo>
                <a:lnTo>
                  <a:pt x="424" y="409"/>
                </a:lnTo>
                <a:lnTo>
                  <a:pt x="465" y="401"/>
                </a:lnTo>
                <a:lnTo>
                  <a:pt x="463" y="395"/>
                </a:lnTo>
                <a:lnTo>
                  <a:pt x="457" y="396"/>
                </a:lnTo>
                <a:lnTo>
                  <a:pt x="455" y="389"/>
                </a:lnTo>
                <a:lnTo>
                  <a:pt x="448" y="390"/>
                </a:lnTo>
                <a:lnTo>
                  <a:pt x="446" y="383"/>
                </a:lnTo>
                <a:lnTo>
                  <a:pt x="439" y="384"/>
                </a:lnTo>
                <a:lnTo>
                  <a:pt x="438" y="377"/>
                </a:lnTo>
                <a:lnTo>
                  <a:pt x="430" y="378"/>
                </a:lnTo>
                <a:lnTo>
                  <a:pt x="429" y="371"/>
                </a:lnTo>
                <a:lnTo>
                  <a:pt x="422" y="373"/>
                </a:lnTo>
                <a:lnTo>
                  <a:pt x="420" y="365"/>
                </a:lnTo>
                <a:lnTo>
                  <a:pt x="413" y="367"/>
                </a:lnTo>
                <a:lnTo>
                  <a:pt x="411" y="359"/>
                </a:lnTo>
                <a:lnTo>
                  <a:pt x="404" y="361"/>
                </a:lnTo>
                <a:lnTo>
                  <a:pt x="403" y="354"/>
                </a:lnTo>
                <a:lnTo>
                  <a:pt x="395" y="355"/>
                </a:lnTo>
                <a:lnTo>
                  <a:pt x="394" y="348"/>
                </a:lnTo>
                <a:lnTo>
                  <a:pt x="387" y="349"/>
                </a:lnTo>
                <a:lnTo>
                  <a:pt x="385" y="342"/>
                </a:lnTo>
                <a:lnTo>
                  <a:pt x="378" y="343"/>
                </a:lnTo>
                <a:lnTo>
                  <a:pt x="377" y="336"/>
                </a:lnTo>
                <a:lnTo>
                  <a:pt x="369" y="337"/>
                </a:lnTo>
                <a:lnTo>
                  <a:pt x="368" y="330"/>
                </a:lnTo>
                <a:lnTo>
                  <a:pt x="360" y="331"/>
                </a:lnTo>
                <a:lnTo>
                  <a:pt x="359" y="324"/>
                </a:lnTo>
                <a:lnTo>
                  <a:pt x="353" y="325"/>
                </a:lnTo>
                <a:lnTo>
                  <a:pt x="351" y="318"/>
                </a:lnTo>
                <a:close/>
                <a:moveTo>
                  <a:pt x="69" y="239"/>
                </a:moveTo>
                <a:lnTo>
                  <a:pt x="506" y="239"/>
                </a:lnTo>
                <a:lnTo>
                  <a:pt x="506" y="497"/>
                </a:lnTo>
                <a:lnTo>
                  <a:pt x="69" y="497"/>
                </a:lnTo>
                <a:lnTo>
                  <a:pt x="69" y="239"/>
                </a:lnTo>
                <a:close/>
              </a:path>
            </a:pathLst>
          </a:custGeom>
          <a:solidFill>
            <a:srgbClr val="0A97A6"/>
          </a:solidFill>
          <a:ln>
            <a:noFill/>
          </a:ln>
          <a:extLst/>
        </p:spPr>
        <p:txBody>
          <a:bodyPr anchor="t" anchorCtr="0" bIns="45717" compatLnSpc="1" lIns="91434" numCol="1" rIns="91434" tIns="45717" vert="horz" wrap="square">
            <a:prstTxWarp prst="textNoShape">
              <a:avLst/>
            </a:prstTxWarp>
          </a:bodyPr>
          <a:lstStyle/>
          <a:p>
            <a:endParaRPr altLang="en-US" lang="zh-CN"/>
          </a:p>
        </p:txBody>
      </p:sp>
      <p:sp>
        <p:nvSpPr>
          <p:cNvPr id="24" name="Freeform 21"/>
          <p:cNvSpPr>
            <a:spLocks noEditPoints="1"/>
          </p:cNvSpPr>
          <p:nvPr/>
        </p:nvSpPr>
        <p:spPr bwMode="auto">
          <a:xfrm>
            <a:off x="5861490" y="1641309"/>
            <a:ext cx="437867" cy="664713"/>
          </a:xfrm>
          <a:custGeom>
            <a:gdLst>
              <a:gd fmla="*/ 72 w 401" name="T0"/>
              <a:gd fmla="*/ 59 h 610" name="T1"/>
              <a:gd fmla="*/ 92 w 401" name="T2"/>
              <a:gd fmla="*/ 27 h 610" name="T3"/>
              <a:gd fmla="*/ 130 w 401" name="T4"/>
              <a:gd fmla="*/ 23 h 610" name="T5"/>
              <a:gd fmla="*/ 110 w 401" name="T6"/>
              <a:gd fmla="*/ 55 h 610" name="T7"/>
              <a:gd fmla="*/ 72 w 401" name="T8"/>
              <a:gd fmla="*/ 59 h 610" name="T9"/>
              <a:gd fmla="*/ 150 w 401" name="T10"/>
              <a:gd fmla="*/ 453 h 610" name="T11"/>
              <a:gd fmla="*/ 194 w 401" name="T12"/>
              <a:gd fmla="*/ 458 h 610" name="T13"/>
              <a:gd fmla="*/ 291 w 401" name="T14"/>
              <a:gd fmla="*/ 431 h 610" name="T15"/>
              <a:gd fmla="*/ 297 w 401" name="T16"/>
              <a:gd fmla="*/ 408 h 610" name="T17"/>
              <a:gd fmla="*/ 275 w 401" name="T18"/>
              <a:gd fmla="*/ 403 h 610" name="T19"/>
              <a:gd fmla="*/ 158 w 401" name="T20"/>
              <a:gd fmla="*/ 422 h 610" name="T21"/>
              <a:gd fmla="*/ 62 w 401" name="T22"/>
              <a:gd fmla="*/ 353 h 610" name="T23"/>
              <a:gd fmla="*/ 43 w 401" name="T24"/>
              <a:gd fmla="*/ 236 h 610" name="T25"/>
              <a:gd fmla="*/ 103 w 401" name="T26"/>
              <a:gd fmla="*/ 146 h 610" name="T27"/>
              <a:gd fmla="*/ 207 w 401" name="T28"/>
              <a:gd fmla="*/ 316 h 610" name="T29"/>
              <a:gd fmla="*/ 208 w 401" name="T30"/>
              <a:gd fmla="*/ 318 h 610" name="T31"/>
              <a:gd fmla="*/ 208 w 401" name="T32"/>
              <a:gd fmla="*/ 318 h 610" name="T33"/>
              <a:gd fmla="*/ 267 w 401" name="T34"/>
              <a:gd fmla="*/ 311 h 610" name="T35"/>
              <a:gd fmla="*/ 299 w 401" name="T36"/>
              <a:gd fmla="*/ 262 h 610" name="T37"/>
              <a:gd fmla="*/ 300 w 401" name="T38"/>
              <a:gd fmla="*/ 261 h 610" name="T39"/>
              <a:gd fmla="*/ 147 w 401" name="T40"/>
              <a:gd fmla="*/ 14 h 610" name="T41"/>
              <a:gd fmla="*/ 147 w 401" name="T42"/>
              <a:gd fmla="*/ 14 h 610" name="T43"/>
              <a:gd fmla="*/ 147 w 401" name="T44"/>
              <a:gd fmla="*/ 13 h 610" name="T45"/>
              <a:gd fmla="*/ 87 w 401" name="T46"/>
              <a:gd fmla="*/ 18 h 610" name="T47"/>
              <a:gd fmla="*/ 55 w 401" name="T48"/>
              <a:gd fmla="*/ 69 h 610" name="T49"/>
              <a:gd fmla="*/ 56 w 401" name="T50"/>
              <a:gd fmla="*/ 70 h 610" name="T51"/>
              <a:gd fmla="*/ 56 w 401" name="T52"/>
              <a:gd fmla="*/ 70 h 610" name="T53"/>
              <a:gd fmla="*/ 86 w 401" name="T54"/>
              <a:gd fmla="*/ 119 h 610" name="T55"/>
              <a:gd fmla="*/ 12 w 401" name="T56"/>
              <a:gd fmla="*/ 228 h 610" name="T57"/>
              <a:gd fmla="*/ 35 w 401" name="T58"/>
              <a:gd fmla="*/ 369 h 610" name="T59"/>
              <a:gd fmla="*/ 150 w 401" name="T60"/>
              <a:gd fmla="*/ 453 h 610" name="T61"/>
              <a:gd fmla="*/ 386 w 401" name="T62"/>
              <a:gd fmla="*/ 356 h 610" name="T63"/>
              <a:gd fmla="*/ 163 w 401" name="T64"/>
              <a:gd fmla="*/ 356 h 610" name="T65"/>
              <a:gd fmla="*/ 148 w 401" name="T66"/>
              <a:gd fmla="*/ 371 h 610" name="T67"/>
              <a:gd fmla="*/ 163 w 401" name="T68"/>
              <a:gd fmla="*/ 387 h 610" name="T69"/>
              <a:gd fmla="*/ 386 w 401" name="T70"/>
              <a:gd fmla="*/ 387 h 610" name="T71"/>
              <a:gd fmla="*/ 401 w 401" name="T72"/>
              <a:gd fmla="*/ 371 h 610" name="T73"/>
              <a:gd fmla="*/ 386 w 401" name="T74"/>
              <a:gd fmla="*/ 356 h 610" name="T75"/>
              <a:gd fmla="*/ 202 w 401" name="T76"/>
              <a:gd fmla="*/ 506 h 610" name="T77"/>
              <a:gd fmla="*/ 183 w 401" name="T78"/>
              <a:gd fmla="*/ 526 h 610" name="T79"/>
              <a:gd fmla="*/ 163 w 401" name="T80"/>
              <a:gd fmla="*/ 506 h 610" name="T81"/>
              <a:gd fmla="*/ 183 w 401" name="T82"/>
              <a:gd fmla="*/ 487 h 610" name="T83"/>
              <a:gd fmla="*/ 202 w 401" name="T84"/>
              <a:gd fmla="*/ 506 h 610" name="T85"/>
              <a:gd fmla="*/ 142 w 401" name="T86"/>
              <a:gd fmla="*/ 506 h 610" name="T87"/>
              <a:gd fmla="*/ 183 w 401" name="T88"/>
              <a:gd fmla="*/ 547 h 610" name="T89"/>
              <a:gd fmla="*/ 223 w 401" name="T90"/>
              <a:gd fmla="*/ 506 h 610" name="T91"/>
              <a:gd fmla="*/ 183 w 401" name="T92"/>
              <a:gd fmla="*/ 466 h 610" name="T93"/>
              <a:gd fmla="*/ 142 w 401" name="T94"/>
              <a:gd fmla="*/ 506 h 610" name="T95"/>
              <a:gd fmla="*/ 237 w 401" name="T96"/>
              <a:gd fmla="*/ 525 h 610" name="T97"/>
              <a:gd fmla="*/ 183 w 401" name="T98"/>
              <a:gd fmla="*/ 564 h 610" name="T99"/>
              <a:gd fmla="*/ 128 w 401" name="T100"/>
              <a:gd fmla="*/ 525 h 610" name="T101"/>
              <a:gd fmla="*/ 55 w 401" name="T102"/>
              <a:gd fmla="*/ 594 h 610" name="T103"/>
              <a:gd fmla="*/ 54 w 401" name="T104"/>
              <a:gd fmla="*/ 605 h 610" name="T105"/>
              <a:gd fmla="*/ 64 w 401" name="T106"/>
              <a:gd fmla="*/ 610 h 610" name="T107"/>
              <a:gd fmla="*/ 302 w 401" name="T108"/>
              <a:gd fmla="*/ 610 h 610" name="T109"/>
              <a:gd fmla="*/ 302 w 401" name="T110"/>
              <a:gd fmla="*/ 610 h 610" name="T111"/>
              <a:gd fmla="*/ 312 w 401" name="T112"/>
              <a:gd fmla="*/ 599 h 610" name="T113"/>
              <a:gd fmla="*/ 310 w 401" name="T114"/>
              <a:gd fmla="*/ 593 h 610" name="T115"/>
              <a:gd fmla="*/ 237 w 401" name="T116"/>
              <a:gd fmla="*/ 525 h 610"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610" w="401">
                <a:moveTo>
                  <a:pt x="72" y="59"/>
                </a:moveTo>
                <a:cubicBezTo>
                  <a:pt x="67" y="51"/>
                  <a:pt x="76" y="36"/>
                  <a:pt x="92" y="27"/>
                </a:cubicBezTo>
                <a:cubicBezTo>
                  <a:pt x="108" y="17"/>
                  <a:pt x="125" y="15"/>
                  <a:pt x="130" y="23"/>
                </a:cubicBezTo>
                <a:cubicBezTo>
                  <a:pt x="134" y="31"/>
                  <a:pt x="126" y="45"/>
                  <a:pt x="110" y="55"/>
                </a:cubicBezTo>
                <a:cubicBezTo>
                  <a:pt x="94" y="65"/>
                  <a:pt x="77" y="67"/>
                  <a:pt x="72" y="59"/>
                </a:cubicBezTo>
                <a:close/>
                <a:moveTo>
                  <a:pt x="150" y="453"/>
                </a:moveTo>
                <a:cubicBezTo>
                  <a:pt x="165" y="457"/>
                  <a:pt x="179" y="458"/>
                  <a:pt x="194" y="458"/>
                </a:cubicBezTo>
                <a:cubicBezTo>
                  <a:pt x="228" y="458"/>
                  <a:pt x="262" y="449"/>
                  <a:pt x="291" y="431"/>
                </a:cubicBezTo>
                <a:cubicBezTo>
                  <a:pt x="299" y="426"/>
                  <a:pt x="301" y="416"/>
                  <a:pt x="297" y="408"/>
                </a:cubicBezTo>
                <a:cubicBezTo>
                  <a:pt x="292" y="401"/>
                  <a:pt x="282" y="399"/>
                  <a:pt x="275" y="403"/>
                </a:cubicBezTo>
                <a:cubicBezTo>
                  <a:pt x="239" y="425"/>
                  <a:pt x="198" y="432"/>
                  <a:pt x="158" y="422"/>
                </a:cubicBezTo>
                <a:cubicBezTo>
                  <a:pt x="118" y="412"/>
                  <a:pt x="84" y="388"/>
                  <a:pt x="62" y="353"/>
                </a:cubicBezTo>
                <a:cubicBezTo>
                  <a:pt x="40" y="317"/>
                  <a:pt x="34" y="276"/>
                  <a:pt x="43" y="236"/>
                </a:cubicBezTo>
                <a:cubicBezTo>
                  <a:pt x="52" y="199"/>
                  <a:pt x="73" y="168"/>
                  <a:pt x="103" y="146"/>
                </a:cubicBezTo>
                <a:lnTo>
                  <a:pt x="207" y="316"/>
                </a:lnTo>
                <a:lnTo>
                  <a:pt x="208" y="318"/>
                </a:lnTo>
                <a:lnTo>
                  <a:pt x="208" y="318"/>
                </a:lnTo>
                <a:cubicBezTo>
                  <a:pt x="217" y="328"/>
                  <a:pt x="243" y="325"/>
                  <a:pt x="267" y="311"/>
                </a:cubicBezTo>
                <a:cubicBezTo>
                  <a:pt x="291" y="296"/>
                  <a:pt x="305" y="274"/>
                  <a:pt x="299" y="262"/>
                </a:cubicBezTo>
                <a:lnTo>
                  <a:pt x="300" y="261"/>
                </a:lnTo>
                <a:lnTo>
                  <a:pt x="147" y="14"/>
                </a:lnTo>
                <a:lnTo>
                  <a:pt x="147" y="14"/>
                </a:lnTo>
                <a:cubicBezTo>
                  <a:pt x="147" y="13"/>
                  <a:pt x="147" y="13"/>
                  <a:pt x="147" y="13"/>
                </a:cubicBezTo>
                <a:cubicBezTo>
                  <a:pt x="139" y="0"/>
                  <a:pt x="112" y="3"/>
                  <a:pt x="87" y="18"/>
                </a:cubicBezTo>
                <a:cubicBezTo>
                  <a:pt x="62" y="34"/>
                  <a:pt x="48" y="57"/>
                  <a:pt x="55" y="69"/>
                </a:cubicBezTo>
                <a:cubicBezTo>
                  <a:pt x="55" y="69"/>
                  <a:pt x="56" y="70"/>
                  <a:pt x="56" y="70"/>
                </a:cubicBezTo>
                <a:lnTo>
                  <a:pt x="56" y="70"/>
                </a:lnTo>
                <a:lnTo>
                  <a:pt x="86" y="119"/>
                </a:lnTo>
                <a:cubicBezTo>
                  <a:pt x="49" y="145"/>
                  <a:pt x="23" y="184"/>
                  <a:pt x="12" y="228"/>
                </a:cubicBezTo>
                <a:cubicBezTo>
                  <a:pt x="0" y="277"/>
                  <a:pt x="9" y="327"/>
                  <a:pt x="35" y="369"/>
                </a:cubicBezTo>
                <a:cubicBezTo>
                  <a:pt x="61" y="412"/>
                  <a:pt x="102" y="442"/>
                  <a:pt x="150" y="453"/>
                </a:cubicBezTo>
                <a:close/>
                <a:moveTo>
                  <a:pt x="386" y="356"/>
                </a:moveTo>
                <a:lnTo>
                  <a:pt x="163" y="356"/>
                </a:lnTo>
                <a:cubicBezTo>
                  <a:pt x="155" y="356"/>
                  <a:pt x="148" y="363"/>
                  <a:pt x="148" y="371"/>
                </a:cubicBezTo>
                <a:cubicBezTo>
                  <a:pt x="148" y="380"/>
                  <a:pt x="155" y="387"/>
                  <a:pt x="163" y="387"/>
                </a:cubicBezTo>
                <a:lnTo>
                  <a:pt x="386" y="387"/>
                </a:lnTo>
                <a:cubicBezTo>
                  <a:pt x="394" y="387"/>
                  <a:pt x="401" y="380"/>
                  <a:pt x="401" y="371"/>
                </a:cubicBezTo>
                <a:cubicBezTo>
                  <a:pt x="401" y="363"/>
                  <a:pt x="394" y="356"/>
                  <a:pt x="386" y="356"/>
                </a:cubicBezTo>
                <a:close/>
                <a:moveTo>
                  <a:pt x="202" y="506"/>
                </a:moveTo>
                <a:cubicBezTo>
                  <a:pt x="202" y="517"/>
                  <a:pt x="193" y="526"/>
                  <a:pt x="183" y="526"/>
                </a:cubicBezTo>
                <a:cubicBezTo>
                  <a:pt x="172" y="526"/>
                  <a:pt x="163" y="517"/>
                  <a:pt x="163" y="506"/>
                </a:cubicBezTo>
                <a:cubicBezTo>
                  <a:pt x="163" y="495"/>
                  <a:pt x="172" y="487"/>
                  <a:pt x="183" y="487"/>
                </a:cubicBezTo>
                <a:cubicBezTo>
                  <a:pt x="193" y="487"/>
                  <a:pt x="202" y="495"/>
                  <a:pt x="202" y="506"/>
                </a:cubicBezTo>
                <a:close/>
                <a:moveTo>
                  <a:pt x="142" y="506"/>
                </a:moveTo>
                <a:cubicBezTo>
                  <a:pt x="142" y="529"/>
                  <a:pt x="160" y="547"/>
                  <a:pt x="183" y="547"/>
                </a:cubicBezTo>
                <a:cubicBezTo>
                  <a:pt x="205" y="547"/>
                  <a:pt x="223" y="529"/>
                  <a:pt x="223" y="506"/>
                </a:cubicBezTo>
                <a:cubicBezTo>
                  <a:pt x="223" y="484"/>
                  <a:pt x="205" y="466"/>
                  <a:pt x="183" y="466"/>
                </a:cubicBezTo>
                <a:cubicBezTo>
                  <a:pt x="160" y="466"/>
                  <a:pt x="142" y="484"/>
                  <a:pt x="142" y="506"/>
                </a:cubicBezTo>
                <a:close/>
                <a:moveTo>
                  <a:pt x="237" y="525"/>
                </a:moveTo>
                <a:cubicBezTo>
                  <a:pt x="229" y="548"/>
                  <a:pt x="208" y="564"/>
                  <a:pt x="183" y="564"/>
                </a:cubicBezTo>
                <a:cubicBezTo>
                  <a:pt x="157" y="564"/>
                  <a:pt x="136" y="548"/>
                  <a:pt x="128" y="525"/>
                </a:cubicBezTo>
                <a:cubicBezTo>
                  <a:pt x="85" y="548"/>
                  <a:pt x="56" y="591"/>
                  <a:pt x="55" y="594"/>
                </a:cubicBezTo>
                <a:cubicBezTo>
                  <a:pt x="52" y="597"/>
                  <a:pt x="52" y="601"/>
                  <a:pt x="54" y="605"/>
                </a:cubicBezTo>
                <a:cubicBezTo>
                  <a:pt x="56" y="608"/>
                  <a:pt x="60" y="610"/>
                  <a:pt x="64" y="610"/>
                </a:cubicBezTo>
                <a:lnTo>
                  <a:pt x="302" y="610"/>
                </a:lnTo>
                <a:lnTo>
                  <a:pt x="302" y="610"/>
                </a:lnTo>
                <a:cubicBezTo>
                  <a:pt x="308" y="610"/>
                  <a:pt x="312" y="605"/>
                  <a:pt x="312" y="599"/>
                </a:cubicBezTo>
                <a:cubicBezTo>
                  <a:pt x="312" y="597"/>
                  <a:pt x="312" y="595"/>
                  <a:pt x="310" y="593"/>
                </a:cubicBezTo>
                <a:cubicBezTo>
                  <a:pt x="306" y="587"/>
                  <a:pt x="278" y="547"/>
                  <a:pt x="237" y="525"/>
                </a:cubicBezTo>
                <a:close/>
              </a:path>
            </a:pathLst>
          </a:custGeom>
          <a:solidFill>
            <a:srgbClr val="0A97A6"/>
          </a:solidFill>
          <a:ln>
            <a:noFill/>
          </a:ln>
          <a:extLst/>
        </p:spPr>
        <p:txBody>
          <a:bodyPr anchor="t" anchorCtr="0" bIns="45717" compatLnSpc="1" lIns="91434" numCol="1" rIns="91434" tIns="45717" vert="horz" wrap="square">
            <a:prstTxWarp prst="textNoShape">
              <a:avLst/>
            </a:prstTxWarp>
          </a:bodyPr>
          <a:lstStyle/>
          <a:p>
            <a:endParaRPr altLang="en-US" lang="zh-CN"/>
          </a:p>
        </p:txBody>
      </p:sp>
      <p:sp>
        <p:nvSpPr>
          <p:cNvPr id="25" name="Freeform 22"/>
          <p:cNvSpPr>
            <a:spLocks noEditPoints="1"/>
          </p:cNvSpPr>
          <p:nvPr/>
        </p:nvSpPr>
        <p:spPr bwMode="auto">
          <a:xfrm>
            <a:off x="8675686" y="2664184"/>
            <a:ext cx="667350" cy="662077"/>
          </a:xfrm>
          <a:custGeom>
            <a:gdLst>
              <a:gd fmla="*/ 553 w 612" name="T0"/>
              <a:gd fmla="*/ 521 h 605" name="T1"/>
              <a:gd fmla="*/ 490 w 612" name="T2"/>
              <a:gd fmla="*/ 521 h 605" name="T3"/>
              <a:gd fmla="*/ 590 w 612" name="T4"/>
              <a:gd fmla="*/ 59 h 605" name="T5"/>
              <a:gd fmla="*/ 508 w 612" name="T6"/>
              <a:gd fmla="*/ 0 h 605" name="T7"/>
              <a:gd fmla="*/ 288 w 612" name="T8"/>
              <a:gd fmla="*/ 196 h 605" name="T9"/>
              <a:gd fmla="*/ 256 w 612" name="T10"/>
              <a:gd fmla="*/ 241 h 605" name="T11"/>
              <a:gd fmla="*/ 229 w 612" name="T12"/>
              <a:gd fmla="*/ 254 h 605" name="T13"/>
              <a:gd fmla="*/ 232 w 612" name="T14"/>
              <a:gd fmla="*/ 338 h 605" name="T15"/>
              <a:gd fmla="*/ 55 w 612" name="T16"/>
              <a:gd fmla="*/ 492 h 605" name="T17"/>
              <a:gd fmla="*/ 35 w 612" name="T18"/>
              <a:gd fmla="*/ 605 h 605" name="T19"/>
              <a:gd fmla="*/ 127 w 612" name="T20"/>
              <a:gd fmla="*/ 513 h 605" name="T21"/>
              <a:gd fmla="*/ 271 w 612" name="T22"/>
              <a:gd fmla="*/ 377 h 605" name="T23"/>
              <a:gd fmla="*/ 352 w 612" name="T24"/>
              <a:gd fmla="*/ 377 h 605" name="T25"/>
              <a:gd fmla="*/ 375 w 612" name="T26"/>
              <a:gd fmla="*/ 326 h 605" name="T27"/>
              <a:gd fmla="*/ 410 w 612" name="T28"/>
              <a:gd fmla="*/ 319 h 605" name="T29"/>
              <a:gd fmla="*/ 590 w 612" name="T30"/>
              <a:gd fmla="*/ 59 h 605" name="T31"/>
              <a:gd fmla="*/ 239 w 612" name="T32"/>
              <a:gd fmla="*/ 197 h 605" name="T33"/>
              <a:gd fmla="*/ 246 w 612" name="T34"/>
              <a:gd fmla="*/ 190 h 605" name="T35"/>
              <a:gd fmla="*/ 266 w 612" name="T36"/>
              <a:gd fmla="*/ 171 h 605" name="T37"/>
              <a:gd fmla="*/ 131 w 612" name="T38"/>
              <a:gd fmla="*/ 1 h 605" name="T39"/>
              <a:gd fmla="*/ 171 w 612" name="T40"/>
              <a:gd fmla="*/ 97 h 605" name="T41"/>
              <a:gd fmla="*/ 13 w 612" name="T42"/>
              <a:gd fmla="*/ 118 h 605" name="T43"/>
              <a:gd fmla="*/ 141 w 612" name="T44"/>
              <a:gd fmla="*/ 272 h 605" name="T45"/>
              <a:gd fmla="*/ 185 w 612" name="T46"/>
              <a:gd fmla="*/ 263 h 605" name="T47"/>
              <a:gd fmla="*/ 221 w 612" name="T48"/>
              <a:gd fmla="*/ 215 h 605" name="T49"/>
              <a:gd fmla="*/ 409 w 612" name="T50"/>
              <a:gd fmla="*/ 368 h 605" name="T51"/>
              <a:gd fmla="*/ 376 w 612" name="T52"/>
              <a:gd fmla="*/ 401 h 605" name="T53"/>
              <a:gd fmla="*/ 451 w 612" name="T54"/>
              <a:gd fmla="*/ 529 h 605" name="T55"/>
              <a:gd fmla="*/ 529 w 612" name="T56"/>
              <a:gd fmla="*/ 605 h 605" name="T57"/>
              <a:gd fmla="*/ 597 w 612" name="T58"/>
              <a:gd fmla="*/ 502 h 605" name="T59"/>
              <a:gd fmla="*/ 427 w 612" name="T60"/>
              <a:gd fmla="*/ 350 h 605" name="T61"/>
              <a:gd fmla="*/ 401 w 612" name="T62"/>
              <a:gd fmla="*/ 352 h 605"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605" w="612">
                <a:moveTo>
                  <a:pt x="522" y="490"/>
                </a:moveTo>
                <a:cubicBezTo>
                  <a:pt x="539" y="490"/>
                  <a:pt x="553" y="504"/>
                  <a:pt x="553" y="521"/>
                </a:cubicBezTo>
                <a:cubicBezTo>
                  <a:pt x="553" y="539"/>
                  <a:pt x="539" y="553"/>
                  <a:pt x="522" y="553"/>
                </a:cubicBezTo>
                <a:cubicBezTo>
                  <a:pt x="504" y="553"/>
                  <a:pt x="490" y="539"/>
                  <a:pt x="490" y="521"/>
                </a:cubicBezTo>
                <a:cubicBezTo>
                  <a:pt x="490" y="504"/>
                  <a:pt x="504" y="490"/>
                  <a:pt x="522" y="490"/>
                </a:cubicBezTo>
                <a:close/>
                <a:moveTo>
                  <a:pt x="590" y="59"/>
                </a:moveTo>
                <a:lnTo>
                  <a:pt x="548" y="17"/>
                </a:lnTo>
                <a:cubicBezTo>
                  <a:pt x="537" y="5"/>
                  <a:pt x="522" y="0"/>
                  <a:pt x="508" y="0"/>
                </a:cubicBezTo>
                <a:cubicBezTo>
                  <a:pt x="493" y="0"/>
                  <a:pt x="478" y="5"/>
                  <a:pt x="467" y="17"/>
                </a:cubicBezTo>
                <a:lnTo>
                  <a:pt x="288" y="196"/>
                </a:lnTo>
                <a:cubicBezTo>
                  <a:pt x="293" y="207"/>
                  <a:pt x="289" y="223"/>
                  <a:pt x="281" y="231"/>
                </a:cubicBezTo>
                <a:cubicBezTo>
                  <a:pt x="275" y="237"/>
                  <a:pt x="265" y="241"/>
                  <a:pt x="256" y="241"/>
                </a:cubicBezTo>
                <a:cubicBezTo>
                  <a:pt x="252" y="241"/>
                  <a:pt x="249" y="240"/>
                  <a:pt x="245" y="239"/>
                </a:cubicBezTo>
                <a:lnTo>
                  <a:pt x="229" y="254"/>
                </a:lnTo>
                <a:cubicBezTo>
                  <a:pt x="207" y="277"/>
                  <a:pt x="207" y="313"/>
                  <a:pt x="229" y="335"/>
                </a:cubicBezTo>
                <a:lnTo>
                  <a:pt x="232" y="338"/>
                </a:lnTo>
                <a:lnTo>
                  <a:pt x="92" y="478"/>
                </a:lnTo>
                <a:lnTo>
                  <a:pt x="55" y="492"/>
                </a:lnTo>
                <a:lnTo>
                  <a:pt x="0" y="570"/>
                </a:lnTo>
                <a:lnTo>
                  <a:pt x="35" y="605"/>
                </a:lnTo>
                <a:lnTo>
                  <a:pt x="113" y="551"/>
                </a:lnTo>
                <a:lnTo>
                  <a:pt x="127" y="513"/>
                </a:lnTo>
                <a:lnTo>
                  <a:pt x="267" y="373"/>
                </a:lnTo>
                <a:lnTo>
                  <a:pt x="271" y="377"/>
                </a:lnTo>
                <a:cubicBezTo>
                  <a:pt x="283" y="388"/>
                  <a:pt x="297" y="394"/>
                  <a:pt x="312" y="394"/>
                </a:cubicBezTo>
                <a:cubicBezTo>
                  <a:pt x="326" y="394"/>
                  <a:pt x="341" y="388"/>
                  <a:pt x="352" y="377"/>
                </a:cubicBezTo>
                <a:lnTo>
                  <a:pt x="368" y="361"/>
                </a:lnTo>
                <a:cubicBezTo>
                  <a:pt x="363" y="351"/>
                  <a:pt x="367" y="335"/>
                  <a:pt x="375" y="326"/>
                </a:cubicBezTo>
                <a:cubicBezTo>
                  <a:pt x="381" y="320"/>
                  <a:pt x="391" y="317"/>
                  <a:pt x="399" y="317"/>
                </a:cubicBezTo>
                <a:cubicBezTo>
                  <a:pt x="403" y="317"/>
                  <a:pt x="407" y="317"/>
                  <a:pt x="410" y="319"/>
                </a:cubicBezTo>
                <a:lnTo>
                  <a:pt x="590" y="139"/>
                </a:lnTo>
                <a:cubicBezTo>
                  <a:pt x="612" y="117"/>
                  <a:pt x="612" y="81"/>
                  <a:pt x="590" y="59"/>
                </a:cubicBezTo>
                <a:close/>
                <a:moveTo>
                  <a:pt x="221" y="215"/>
                </a:moveTo>
                <a:lnTo>
                  <a:pt x="239" y="197"/>
                </a:lnTo>
                <a:lnTo>
                  <a:pt x="255" y="206"/>
                </a:lnTo>
                <a:lnTo>
                  <a:pt x="246" y="190"/>
                </a:lnTo>
                <a:lnTo>
                  <a:pt x="264" y="172"/>
                </a:lnTo>
                <a:lnTo>
                  <a:pt x="266" y="171"/>
                </a:lnTo>
                <a:cubicBezTo>
                  <a:pt x="270" y="161"/>
                  <a:pt x="272" y="151"/>
                  <a:pt x="272" y="141"/>
                </a:cubicBezTo>
                <a:cubicBezTo>
                  <a:pt x="272" y="69"/>
                  <a:pt x="203" y="0"/>
                  <a:pt x="131" y="1"/>
                </a:cubicBezTo>
                <a:cubicBezTo>
                  <a:pt x="131" y="1"/>
                  <a:pt x="123" y="9"/>
                  <a:pt x="118" y="13"/>
                </a:cubicBezTo>
                <a:cubicBezTo>
                  <a:pt x="176" y="71"/>
                  <a:pt x="171" y="62"/>
                  <a:pt x="171" y="97"/>
                </a:cubicBezTo>
                <a:cubicBezTo>
                  <a:pt x="171" y="126"/>
                  <a:pt x="125" y="171"/>
                  <a:pt x="97" y="171"/>
                </a:cubicBezTo>
                <a:cubicBezTo>
                  <a:pt x="61" y="171"/>
                  <a:pt x="72" y="177"/>
                  <a:pt x="13" y="118"/>
                </a:cubicBezTo>
                <a:cubicBezTo>
                  <a:pt x="9" y="123"/>
                  <a:pt x="1" y="131"/>
                  <a:pt x="1" y="131"/>
                </a:cubicBezTo>
                <a:cubicBezTo>
                  <a:pt x="2" y="203"/>
                  <a:pt x="70" y="272"/>
                  <a:pt x="141" y="272"/>
                </a:cubicBezTo>
                <a:cubicBezTo>
                  <a:pt x="154" y="272"/>
                  <a:pt x="168" y="267"/>
                  <a:pt x="182" y="261"/>
                </a:cubicBezTo>
                <a:lnTo>
                  <a:pt x="185" y="263"/>
                </a:lnTo>
                <a:cubicBezTo>
                  <a:pt x="189" y="251"/>
                  <a:pt x="196" y="240"/>
                  <a:pt x="206" y="231"/>
                </a:cubicBezTo>
                <a:lnTo>
                  <a:pt x="221" y="215"/>
                </a:lnTo>
                <a:close/>
                <a:moveTo>
                  <a:pt x="401" y="352"/>
                </a:moveTo>
                <a:lnTo>
                  <a:pt x="409" y="368"/>
                </a:lnTo>
                <a:lnTo>
                  <a:pt x="392" y="385"/>
                </a:lnTo>
                <a:lnTo>
                  <a:pt x="376" y="401"/>
                </a:lnTo>
                <a:cubicBezTo>
                  <a:pt x="367" y="410"/>
                  <a:pt x="356" y="417"/>
                  <a:pt x="343" y="422"/>
                </a:cubicBezTo>
                <a:lnTo>
                  <a:pt x="451" y="529"/>
                </a:lnTo>
                <a:lnTo>
                  <a:pt x="502" y="597"/>
                </a:lnTo>
                <a:lnTo>
                  <a:pt x="529" y="605"/>
                </a:lnTo>
                <a:lnTo>
                  <a:pt x="604" y="529"/>
                </a:lnTo>
                <a:lnTo>
                  <a:pt x="597" y="502"/>
                </a:lnTo>
                <a:lnTo>
                  <a:pt x="529" y="451"/>
                </a:lnTo>
                <a:lnTo>
                  <a:pt x="427" y="350"/>
                </a:lnTo>
                <a:lnTo>
                  <a:pt x="417" y="360"/>
                </a:lnTo>
                <a:lnTo>
                  <a:pt x="401" y="352"/>
                </a:lnTo>
                <a:close/>
              </a:path>
            </a:pathLst>
          </a:custGeom>
          <a:solidFill>
            <a:srgbClr val="0A97A6"/>
          </a:solidFill>
          <a:ln>
            <a:noFill/>
          </a:ln>
          <a:extLst/>
        </p:spPr>
        <p:txBody>
          <a:bodyPr anchor="t" anchorCtr="0" bIns="45717" compatLnSpc="1" lIns="91434" numCol="1" rIns="91434" tIns="45717" vert="horz" wrap="square">
            <a:prstTxWarp prst="textNoShape">
              <a:avLst/>
            </a:prstTxWarp>
          </a:bodyPr>
          <a:lstStyle/>
          <a:p>
            <a:endParaRPr altLang="en-US" lang="zh-CN"/>
          </a:p>
        </p:txBody>
      </p:sp>
      <p:sp>
        <p:nvSpPr>
          <p:cNvPr id="26" name="Freeform 23"/>
          <p:cNvSpPr/>
          <p:nvPr/>
        </p:nvSpPr>
        <p:spPr bwMode="auto">
          <a:xfrm>
            <a:off x="10215389" y="2827724"/>
            <a:ext cx="379836" cy="437867"/>
          </a:xfrm>
          <a:custGeom>
            <a:gdLst>
              <a:gd fmla="*/ 346 w 346" name="T0"/>
              <a:gd fmla="*/ 130 h 401" name="T1"/>
              <a:gd fmla="*/ 346 w 346" name="T2"/>
              <a:gd fmla="*/ 29 h 401" name="T3"/>
              <a:gd fmla="*/ 300 w 346" name="T4"/>
              <a:gd fmla="*/ 29 h 401" name="T5"/>
              <a:gd fmla="*/ 300 w 346" name="T6"/>
              <a:gd fmla="*/ 130 h 401" name="T7"/>
              <a:gd fmla="*/ 176 w 346" name="T8"/>
              <a:gd fmla="*/ 254 h 401" name="T9"/>
              <a:gd fmla="*/ 174 w 346" name="T10"/>
              <a:gd fmla="*/ 254 h 401" name="T11"/>
              <a:gd fmla="*/ 173 w 346" name="T12"/>
              <a:gd fmla="*/ 254 h 401" name="T13"/>
              <a:gd fmla="*/ 173 w 346" name="T14"/>
              <a:gd fmla="*/ 254 h 401" name="T15"/>
              <a:gd fmla="*/ 170 w 346" name="T16"/>
              <a:gd fmla="*/ 254 h 401" name="T17"/>
              <a:gd fmla="*/ 46 w 346" name="T18"/>
              <a:gd fmla="*/ 130 h 401" name="T19"/>
              <a:gd fmla="*/ 46 w 346" name="T20"/>
              <a:gd fmla="*/ 29 h 401" name="T21"/>
              <a:gd fmla="*/ 0 w 346" name="T22"/>
              <a:gd fmla="*/ 29 h 401" name="T23"/>
              <a:gd fmla="*/ 0 w 346" name="T24"/>
              <a:gd fmla="*/ 130 h 401" name="T25"/>
              <a:gd fmla="*/ 146 w 346" name="T26"/>
              <a:gd fmla="*/ 299 h 401" name="T27"/>
              <a:gd fmla="*/ 146 w 346" name="T28"/>
              <a:gd fmla="*/ 372 h 401" name="T29"/>
              <a:gd fmla="*/ 42 w 346" name="T30"/>
              <a:gd fmla="*/ 401 h 401" name="T31"/>
              <a:gd fmla="*/ 304 w 346" name="T32"/>
              <a:gd fmla="*/ 401 h 401" name="T33"/>
              <a:gd fmla="*/ 200 w 346" name="T34"/>
              <a:gd fmla="*/ 371 h 401" name="T35"/>
              <a:gd fmla="*/ 200 w 346" name="T36"/>
              <a:gd fmla="*/ 299 h 401" name="T37"/>
              <a:gd fmla="*/ 346 w 346" name="T38"/>
              <a:gd fmla="*/ 130 h 401"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01" w="346">
                <a:moveTo>
                  <a:pt x="346" y="130"/>
                </a:moveTo>
                <a:lnTo>
                  <a:pt x="346" y="29"/>
                </a:lnTo>
                <a:cubicBezTo>
                  <a:pt x="346" y="0"/>
                  <a:pt x="300" y="0"/>
                  <a:pt x="300" y="29"/>
                </a:cubicBezTo>
                <a:lnTo>
                  <a:pt x="300" y="130"/>
                </a:lnTo>
                <a:cubicBezTo>
                  <a:pt x="300" y="199"/>
                  <a:pt x="245" y="254"/>
                  <a:pt x="176" y="254"/>
                </a:cubicBezTo>
                <a:cubicBezTo>
                  <a:pt x="176" y="254"/>
                  <a:pt x="175" y="254"/>
                  <a:pt x="174" y="254"/>
                </a:cubicBezTo>
                <a:lnTo>
                  <a:pt x="173" y="254"/>
                </a:lnTo>
                <a:lnTo>
                  <a:pt x="173" y="254"/>
                </a:lnTo>
                <a:cubicBezTo>
                  <a:pt x="172" y="254"/>
                  <a:pt x="171" y="254"/>
                  <a:pt x="170" y="254"/>
                </a:cubicBezTo>
                <a:cubicBezTo>
                  <a:pt x="102" y="254"/>
                  <a:pt x="46" y="199"/>
                  <a:pt x="46" y="130"/>
                </a:cubicBezTo>
                <a:lnTo>
                  <a:pt x="46" y="29"/>
                </a:lnTo>
                <a:cubicBezTo>
                  <a:pt x="46" y="0"/>
                  <a:pt x="0" y="0"/>
                  <a:pt x="0" y="29"/>
                </a:cubicBezTo>
                <a:cubicBezTo>
                  <a:pt x="0" y="43"/>
                  <a:pt x="0" y="130"/>
                  <a:pt x="0" y="130"/>
                </a:cubicBezTo>
                <a:cubicBezTo>
                  <a:pt x="0" y="216"/>
                  <a:pt x="63" y="287"/>
                  <a:pt x="146" y="299"/>
                </a:cubicBezTo>
                <a:lnTo>
                  <a:pt x="146" y="372"/>
                </a:lnTo>
                <a:lnTo>
                  <a:pt x="42" y="401"/>
                </a:lnTo>
                <a:lnTo>
                  <a:pt x="304" y="401"/>
                </a:lnTo>
                <a:lnTo>
                  <a:pt x="200" y="371"/>
                </a:lnTo>
                <a:lnTo>
                  <a:pt x="200" y="299"/>
                </a:lnTo>
                <a:cubicBezTo>
                  <a:pt x="283" y="287"/>
                  <a:pt x="346" y="216"/>
                  <a:pt x="346" y="130"/>
                </a:cubicBezTo>
                <a:close/>
              </a:path>
            </a:pathLst>
          </a:custGeom>
          <a:solidFill>
            <a:srgbClr val="0A97A6"/>
          </a:solidFill>
          <a:ln>
            <a:noFill/>
          </a:ln>
          <a:extLst/>
        </p:spPr>
        <p:txBody>
          <a:bodyPr anchor="t" anchorCtr="0" bIns="45717" compatLnSpc="1" lIns="91434" numCol="1" rIns="91434" tIns="45717" vert="horz" wrap="square">
            <a:prstTxWarp prst="textNoShape">
              <a:avLst/>
            </a:prstTxWarp>
          </a:bodyPr>
          <a:lstStyle/>
          <a:p>
            <a:endParaRPr altLang="en-US" lang="zh-CN"/>
          </a:p>
        </p:txBody>
      </p:sp>
      <p:sp>
        <p:nvSpPr>
          <p:cNvPr id="27" name="Freeform 24"/>
          <p:cNvSpPr/>
          <p:nvPr/>
        </p:nvSpPr>
        <p:spPr bwMode="auto">
          <a:xfrm>
            <a:off x="10312986" y="2658908"/>
            <a:ext cx="184643" cy="398301"/>
          </a:xfrm>
          <a:custGeom>
            <a:gdLst>
              <a:gd fmla="*/ 83 w 168" name="T0"/>
              <a:gd fmla="*/ 365 h 365" name="T1"/>
              <a:gd fmla="*/ 84 w 168" name="T2"/>
              <a:gd fmla="*/ 365 h 365" name="T3"/>
              <a:gd fmla="*/ 86 w 168" name="T4"/>
              <a:gd fmla="*/ 365 h 365" name="T5"/>
              <a:gd fmla="*/ 168 w 168" name="T6"/>
              <a:gd fmla="*/ 282 h 365" name="T7"/>
              <a:gd fmla="*/ 168 w 168" name="T8"/>
              <a:gd fmla="*/ 83 h 365" name="T9"/>
              <a:gd fmla="*/ 86 w 168" name="T10"/>
              <a:gd fmla="*/ 0 h 365" name="T11"/>
              <a:gd fmla="*/ 84 w 168" name="T12"/>
              <a:gd fmla="*/ 0 h 365" name="T13"/>
              <a:gd fmla="*/ 83 w 168" name="T14"/>
              <a:gd fmla="*/ 0 h 365" name="T15"/>
              <a:gd fmla="*/ 0 w 168" name="T16"/>
              <a:gd fmla="*/ 83 h 365" name="T17"/>
              <a:gd fmla="*/ 0 w 168" name="T18"/>
              <a:gd fmla="*/ 282 h 365" name="T19"/>
              <a:gd fmla="*/ 83 w 168" name="T20"/>
              <a:gd fmla="*/ 365 h 36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65" w="168">
                <a:moveTo>
                  <a:pt x="83" y="365"/>
                </a:moveTo>
                <a:cubicBezTo>
                  <a:pt x="83" y="365"/>
                  <a:pt x="84" y="365"/>
                  <a:pt x="84" y="365"/>
                </a:cubicBezTo>
                <a:cubicBezTo>
                  <a:pt x="85" y="365"/>
                  <a:pt x="85" y="365"/>
                  <a:pt x="86" y="365"/>
                </a:cubicBezTo>
                <a:cubicBezTo>
                  <a:pt x="131" y="365"/>
                  <a:pt x="168" y="328"/>
                  <a:pt x="168" y="282"/>
                </a:cubicBezTo>
                <a:lnTo>
                  <a:pt x="168" y="83"/>
                </a:lnTo>
                <a:cubicBezTo>
                  <a:pt x="168" y="37"/>
                  <a:pt x="131" y="0"/>
                  <a:pt x="86" y="0"/>
                </a:cubicBezTo>
                <a:cubicBezTo>
                  <a:pt x="85" y="0"/>
                  <a:pt x="85" y="0"/>
                  <a:pt x="84" y="0"/>
                </a:cubicBezTo>
                <a:cubicBezTo>
                  <a:pt x="84" y="0"/>
                  <a:pt x="83" y="0"/>
                  <a:pt x="83" y="0"/>
                </a:cubicBezTo>
                <a:cubicBezTo>
                  <a:pt x="37" y="0"/>
                  <a:pt x="0" y="37"/>
                  <a:pt x="0" y="83"/>
                </a:cubicBezTo>
                <a:lnTo>
                  <a:pt x="0" y="282"/>
                </a:lnTo>
                <a:cubicBezTo>
                  <a:pt x="0" y="328"/>
                  <a:pt x="37" y="365"/>
                  <a:pt x="83" y="365"/>
                </a:cubicBezTo>
                <a:close/>
              </a:path>
            </a:pathLst>
          </a:custGeom>
          <a:solidFill>
            <a:srgbClr val="0A97A6"/>
          </a:solidFill>
          <a:ln>
            <a:noFill/>
          </a:ln>
          <a:extLst/>
        </p:spPr>
        <p:txBody>
          <a:bodyPr anchor="t" anchorCtr="0" bIns="45717" compatLnSpc="1" lIns="91434" numCol="1" rIns="91434" tIns="45717" vert="horz" wrap="square">
            <a:prstTxWarp prst="textNoShape">
              <a:avLst/>
            </a:prstTxWarp>
          </a:bodyPr>
          <a:lstStyle/>
          <a:p>
            <a:endParaRPr altLang="en-US" lang="zh-CN"/>
          </a:p>
        </p:txBody>
      </p:sp>
      <p:sp>
        <p:nvSpPr>
          <p:cNvPr id="28" name="Freeform 25"/>
          <p:cNvSpPr>
            <a:spLocks noEditPoints="1"/>
          </p:cNvSpPr>
          <p:nvPr/>
        </p:nvSpPr>
        <p:spPr bwMode="auto">
          <a:xfrm>
            <a:off x="4461587" y="1646584"/>
            <a:ext cx="482707" cy="659437"/>
          </a:xfrm>
          <a:custGeom>
            <a:gdLst>
              <a:gd fmla="*/ 58 w 443" name="T0"/>
              <a:gd fmla="*/ 98 h 605" name="T1"/>
              <a:gd fmla="*/ 49 w 443" name="T2"/>
              <a:gd fmla="*/ 605 h 605" name="T3"/>
              <a:gd fmla="*/ 443 w 443" name="T4"/>
              <a:gd fmla="*/ 149 h 605" name="T5"/>
              <a:gd fmla="*/ 410 w 443" name="T6"/>
              <a:gd fmla="*/ 159 h 605" name="T7"/>
              <a:gd fmla="*/ 51 w 443" name="T8"/>
              <a:gd fmla="*/ 570 h 605" name="T9"/>
              <a:gd fmla="*/ 192 w 443" name="T10"/>
              <a:gd fmla="*/ 64 h 605" name="T11"/>
              <a:gd fmla="*/ 252 w 443" name="T12"/>
              <a:gd fmla="*/ 64 h 605" name="T13"/>
              <a:gd fmla="*/ 221 w 443" name="T14"/>
              <a:gd fmla="*/ 96 h 605" name="T15"/>
              <a:gd fmla="*/ 155 w 443" name="T16"/>
              <a:gd fmla="*/ 66 h 605" name="T17"/>
              <a:gd fmla="*/ 81 w 443" name="T18"/>
              <a:gd fmla="*/ 153 h 605" name="T19"/>
              <a:gd fmla="*/ 362 w 443" name="T20"/>
              <a:gd fmla="*/ 153 h 605" name="T21"/>
              <a:gd fmla="*/ 288 w 443" name="T22"/>
              <a:gd fmla="*/ 66 h 605" name="T23"/>
              <a:gd fmla="*/ 155 w 443" name="T24"/>
              <a:gd fmla="*/ 66 h 605" name="T25"/>
              <a:gd fmla="*/ 156 w 443" name="T26"/>
              <a:gd fmla="*/ 459 h 605" name="T27"/>
              <a:gd fmla="*/ 107 w 443" name="T28"/>
              <a:gd fmla="*/ 473 h 605" name="T29"/>
              <a:gd fmla="*/ 97 w 443" name="T30"/>
              <a:gd fmla="*/ 484 h 605" name="T31"/>
              <a:gd fmla="*/ 156 w 443" name="T32"/>
              <a:gd fmla="*/ 489 h 605" name="T33"/>
              <a:gd fmla="*/ 94 w 443" name="T34"/>
              <a:gd fmla="*/ 519 h 605" name="T35"/>
              <a:gd fmla="*/ 172 w 443" name="T36"/>
              <a:gd fmla="*/ 481 h 605" name="T37"/>
              <a:gd fmla="*/ 172 w 443" name="T38"/>
              <a:gd fmla="*/ 456 h 605" name="T39"/>
              <a:gd fmla="*/ 78 w 443" name="T40"/>
              <a:gd fmla="*/ 461 h 605" name="T41"/>
              <a:gd fmla="*/ 152 w 443" name="T42"/>
              <a:gd fmla="*/ 539 h 605" name="T43"/>
              <a:gd fmla="*/ 152 w 443" name="T44"/>
              <a:gd fmla="*/ 237 h 605" name="T45"/>
              <a:gd fmla="*/ 107 w 443" name="T46"/>
              <a:gd fmla="*/ 251 h 605" name="T47"/>
              <a:gd fmla="*/ 123 w 443" name="T48"/>
              <a:gd fmla="*/ 291 h 605" name="T49"/>
              <a:gd fmla="*/ 94 w 443" name="T50"/>
              <a:gd fmla="*/ 302 h 605" name="T51"/>
              <a:gd fmla="*/ 152 w 443" name="T52"/>
              <a:gd fmla="*/ 222 h 605" name="T53"/>
              <a:gd fmla="*/ 78 w 443" name="T54"/>
              <a:gd fmla="*/ 300 h 605" name="T55"/>
              <a:gd fmla="*/ 171 w 443" name="T56"/>
              <a:gd fmla="*/ 255 h 605" name="T57"/>
              <a:gd fmla="*/ 170 w 443" name="T58"/>
              <a:gd fmla="*/ 234 h 605" name="T59"/>
              <a:gd fmla="*/ 156 w 443" name="T60"/>
              <a:gd fmla="*/ 357 h 605" name="T61"/>
              <a:gd fmla="*/ 97 w 443" name="T62"/>
              <a:gd fmla="*/ 372 h 605" name="T63"/>
              <a:gd fmla="*/ 156 w 443" name="T64"/>
              <a:gd fmla="*/ 412 h 605" name="T65"/>
              <a:gd fmla="*/ 171 w 443" name="T66"/>
              <a:gd fmla="*/ 345 h 605" name="T67"/>
              <a:gd fmla="*/ 78 w 443" name="T68"/>
              <a:gd fmla="*/ 349 h 605" name="T69"/>
              <a:gd fmla="*/ 156 w 443" name="T70"/>
              <a:gd fmla="*/ 427 h 605" name="T71"/>
              <a:gd fmla="*/ 205 w 443" name="T72"/>
              <a:gd fmla="*/ 330 h 605" name="T73"/>
              <a:gd fmla="*/ 232 w 443" name="T74"/>
              <a:gd fmla="*/ 513 h 605" name="T75"/>
              <a:gd fmla="*/ 356 w 443" name="T76"/>
              <a:gd fmla="*/ 475 h 605" name="T77"/>
              <a:gd fmla="*/ 227 w 443" name="T78"/>
              <a:gd fmla="*/ 508 h 605" name="T79"/>
              <a:gd fmla="*/ 356 w 443" name="T80"/>
              <a:gd fmla="*/ 360 h 605" name="T81"/>
              <a:gd fmla="*/ 227 w 443" name="T82"/>
              <a:gd fmla="*/ 291 h 605" name="T83"/>
              <a:gd fmla="*/ 227 w 443" name="T84"/>
              <a:gd fmla="*/ 250 h 605"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605" w="442">
                <a:moveTo>
                  <a:pt x="34" y="159"/>
                </a:moveTo>
                <a:cubicBezTo>
                  <a:pt x="34" y="142"/>
                  <a:pt x="42" y="134"/>
                  <a:pt x="58" y="133"/>
                </a:cubicBezTo>
                <a:lnTo>
                  <a:pt x="58" y="98"/>
                </a:lnTo>
                <a:cubicBezTo>
                  <a:pt x="27" y="99"/>
                  <a:pt x="0" y="118"/>
                  <a:pt x="0" y="149"/>
                </a:cubicBezTo>
                <a:lnTo>
                  <a:pt x="0" y="556"/>
                </a:lnTo>
                <a:cubicBezTo>
                  <a:pt x="0" y="581"/>
                  <a:pt x="24" y="605"/>
                  <a:pt x="49" y="605"/>
                </a:cubicBezTo>
                <a:lnTo>
                  <a:pt x="394" y="605"/>
                </a:lnTo>
                <a:cubicBezTo>
                  <a:pt x="419" y="605"/>
                  <a:pt x="443" y="581"/>
                  <a:pt x="443" y="556"/>
                </a:cubicBezTo>
                <a:lnTo>
                  <a:pt x="443" y="149"/>
                </a:lnTo>
                <a:cubicBezTo>
                  <a:pt x="443" y="118"/>
                  <a:pt x="416" y="99"/>
                  <a:pt x="385" y="98"/>
                </a:cubicBezTo>
                <a:lnTo>
                  <a:pt x="385" y="133"/>
                </a:lnTo>
                <a:cubicBezTo>
                  <a:pt x="402" y="134"/>
                  <a:pt x="410" y="142"/>
                  <a:pt x="410" y="159"/>
                </a:cubicBezTo>
                <a:lnTo>
                  <a:pt x="410" y="545"/>
                </a:lnTo>
                <a:cubicBezTo>
                  <a:pt x="410" y="557"/>
                  <a:pt x="404" y="570"/>
                  <a:pt x="393" y="570"/>
                </a:cubicBezTo>
                <a:lnTo>
                  <a:pt x="51" y="570"/>
                </a:lnTo>
                <a:cubicBezTo>
                  <a:pt x="37" y="570"/>
                  <a:pt x="34" y="556"/>
                  <a:pt x="34" y="542"/>
                </a:cubicBezTo>
                <a:lnTo>
                  <a:pt x="34" y="159"/>
                </a:lnTo>
                <a:close/>
                <a:moveTo>
                  <a:pt x="192" y="64"/>
                </a:moveTo>
                <a:cubicBezTo>
                  <a:pt x="192" y="50"/>
                  <a:pt x="205" y="37"/>
                  <a:pt x="219" y="37"/>
                </a:cubicBezTo>
                <a:lnTo>
                  <a:pt x="224" y="37"/>
                </a:lnTo>
                <a:cubicBezTo>
                  <a:pt x="238" y="37"/>
                  <a:pt x="252" y="50"/>
                  <a:pt x="252" y="64"/>
                </a:cubicBezTo>
                <a:lnTo>
                  <a:pt x="252" y="67"/>
                </a:lnTo>
                <a:cubicBezTo>
                  <a:pt x="252" y="83"/>
                  <a:pt x="238" y="96"/>
                  <a:pt x="222" y="96"/>
                </a:cubicBezTo>
                <a:lnTo>
                  <a:pt x="221" y="96"/>
                </a:lnTo>
                <a:cubicBezTo>
                  <a:pt x="205" y="96"/>
                  <a:pt x="192" y="83"/>
                  <a:pt x="192" y="67"/>
                </a:cubicBezTo>
                <a:lnTo>
                  <a:pt x="192" y="64"/>
                </a:lnTo>
                <a:close/>
                <a:moveTo>
                  <a:pt x="155" y="66"/>
                </a:moveTo>
                <a:lnTo>
                  <a:pt x="106" y="66"/>
                </a:lnTo>
                <a:cubicBezTo>
                  <a:pt x="89" y="66"/>
                  <a:pt x="81" y="74"/>
                  <a:pt x="81" y="90"/>
                </a:cubicBezTo>
                <a:lnTo>
                  <a:pt x="81" y="153"/>
                </a:lnTo>
                <a:cubicBezTo>
                  <a:pt x="81" y="164"/>
                  <a:pt x="88" y="175"/>
                  <a:pt x="98" y="175"/>
                </a:cubicBezTo>
                <a:lnTo>
                  <a:pt x="345" y="175"/>
                </a:lnTo>
                <a:cubicBezTo>
                  <a:pt x="355" y="175"/>
                  <a:pt x="362" y="164"/>
                  <a:pt x="362" y="153"/>
                </a:cubicBezTo>
                <a:lnTo>
                  <a:pt x="362" y="90"/>
                </a:lnTo>
                <a:cubicBezTo>
                  <a:pt x="362" y="74"/>
                  <a:pt x="354" y="66"/>
                  <a:pt x="337" y="66"/>
                </a:cubicBezTo>
                <a:lnTo>
                  <a:pt x="288" y="66"/>
                </a:lnTo>
                <a:cubicBezTo>
                  <a:pt x="288" y="32"/>
                  <a:pt x="260" y="0"/>
                  <a:pt x="227" y="0"/>
                </a:cubicBezTo>
                <a:lnTo>
                  <a:pt x="216" y="0"/>
                </a:lnTo>
                <a:cubicBezTo>
                  <a:pt x="184" y="0"/>
                  <a:pt x="155" y="32"/>
                  <a:pt x="155" y="66"/>
                </a:cubicBezTo>
                <a:close/>
                <a:moveTo>
                  <a:pt x="94" y="464"/>
                </a:moveTo>
                <a:cubicBezTo>
                  <a:pt x="94" y="460"/>
                  <a:pt x="95" y="459"/>
                  <a:pt x="98" y="459"/>
                </a:cubicBezTo>
                <a:lnTo>
                  <a:pt x="156" y="459"/>
                </a:lnTo>
                <a:lnTo>
                  <a:pt x="156" y="464"/>
                </a:lnTo>
                <a:cubicBezTo>
                  <a:pt x="156" y="469"/>
                  <a:pt x="132" y="483"/>
                  <a:pt x="127" y="485"/>
                </a:cubicBezTo>
                <a:cubicBezTo>
                  <a:pt x="123" y="482"/>
                  <a:pt x="114" y="473"/>
                  <a:pt x="107" y="473"/>
                </a:cubicBezTo>
                <a:lnTo>
                  <a:pt x="106" y="473"/>
                </a:lnTo>
                <a:cubicBezTo>
                  <a:pt x="102" y="473"/>
                  <a:pt x="97" y="479"/>
                  <a:pt x="97" y="482"/>
                </a:cubicBezTo>
                <a:lnTo>
                  <a:pt x="97" y="484"/>
                </a:lnTo>
                <a:cubicBezTo>
                  <a:pt x="97" y="488"/>
                  <a:pt x="118" y="511"/>
                  <a:pt x="123" y="511"/>
                </a:cubicBezTo>
                <a:lnTo>
                  <a:pt x="124" y="511"/>
                </a:lnTo>
                <a:cubicBezTo>
                  <a:pt x="128" y="511"/>
                  <a:pt x="152" y="492"/>
                  <a:pt x="156" y="489"/>
                </a:cubicBezTo>
                <a:cubicBezTo>
                  <a:pt x="156" y="497"/>
                  <a:pt x="160" y="524"/>
                  <a:pt x="152" y="524"/>
                </a:cubicBezTo>
                <a:lnTo>
                  <a:pt x="98" y="524"/>
                </a:lnTo>
                <a:cubicBezTo>
                  <a:pt x="95" y="524"/>
                  <a:pt x="94" y="523"/>
                  <a:pt x="94" y="519"/>
                </a:cubicBezTo>
                <a:lnTo>
                  <a:pt x="94" y="464"/>
                </a:lnTo>
                <a:close/>
                <a:moveTo>
                  <a:pt x="152" y="539"/>
                </a:moveTo>
                <a:cubicBezTo>
                  <a:pt x="181" y="539"/>
                  <a:pt x="170" y="508"/>
                  <a:pt x="172" y="481"/>
                </a:cubicBezTo>
                <a:cubicBezTo>
                  <a:pt x="173" y="467"/>
                  <a:pt x="207" y="455"/>
                  <a:pt x="210" y="443"/>
                </a:cubicBezTo>
                <a:lnTo>
                  <a:pt x="206" y="443"/>
                </a:lnTo>
                <a:cubicBezTo>
                  <a:pt x="195" y="443"/>
                  <a:pt x="179" y="452"/>
                  <a:pt x="172" y="456"/>
                </a:cubicBezTo>
                <a:cubicBezTo>
                  <a:pt x="168" y="451"/>
                  <a:pt x="164" y="444"/>
                  <a:pt x="155" y="444"/>
                </a:cubicBezTo>
                <a:lnTo>
                  <a:pt x="95" y="444"/>
                </a:lnTo>
                <a:cubicBezTo>
                  <a:pt x="86" y="444"/>
                  <a:pt x="78" y="452"/>
                  <a:pt x="78" y="461"/>
                </a:cubicBezTo>
                <a:lnTo>
                  <a:pt x="78" y="522"/>
                </a:lnTo>
                <a:cubicBezTo>
                  <a:pt x="78" y="533"/>
                  <a:pt x="87" y="539"/>
                  <a:pt x="98" y="539"/>
                </a:cubicBezTo>
                <a:lnTo>
                  <a:pt x="152" y="539"/>
                </a:lnTo>
                <a:close/>
                <a:moveTo>
                  <a:pt x="94" y="242"/>
                </a:moveTo>
                <a:cubicBezTo>
                  <a:pt x="94" y="238"/>
                  <a:pt x="95" y="237"/>
                  <a:pt x="98" y="237"/>
                </a:cubicBezTo>
                <a:lnTo>
                  <a:pt x="152" y="237"/>
                </a:lnTo>
                <a:cubicBezTo>
                  <a:pt x="155" y="237"/>
                  <a:pt x="156" y="238"/>
                  <a:pt x="156" y="242"/>
                </a:cubicBezTo>
                <a:cubicBezTo>
                  <a:pt x="156" y="246"/>
                  <a:pt x="130" y="263"/>
                  <a:pt x="127" y="263"/>
                </a:cubicBezTo>
                <a:cubicBezTo>
                  <a:pt x="124" y="263"/>
                  <a:pt x="116" y="251"/>
                  <a:pt x="107" y="251"/>
                </a:cubicBezTo>
                <a:cubicBezTo>
                  <a:pt x="103" y="251"/>
                  <a:pt x="97" y="256"/>
                  <a:pt x="97" y="260"/>
                </a:cubicBezTo>
                <a:lnTo>
                  <a:pt x="97" y="262"/>
                </a:lnTo>
                <a:cubicBezTo>
                  <a:pt x="97" y="268"/>
                  <a:pt x="118" y="288"/>
                  <a:pt x="123" y="291"/>
                </a:cubicBezTo>
                <a:lnTo>
                  <a:pt x="156" y="266"/>
                </a:lnTo>
                <a:lnTo>
                  <a:pt x="156" y="302"/>
                </a:lnTo>
                <a:lnTo>
                  <a:pt x="94" y="302"/>
                </a:lnTo>
                <a:lnTo>
                  <a:pt x="94" y="242"/>
                </a:lnTo>
                <a:close/>
                <a:moveTo>
                  <a:pt x="170" y="234"/>
                </a:moveTo>
                <a:cubicBezTo>
                  <a:pt x="168" y="226"/>
                  <a:pt x="162" y="222"/>
                  <a:pt x="152" y="222"/>
                </a:cubicBezTo>
                <a:lnTo>
                  <a:pt x="98" y="222"/>
                </a:lnTo>
                <a:cubicBezTo>
                  <a:pt x="87" y="222"/>
                  <a:pt x="78" y="229"/>
                  <a:pt x="78" y="239"/>
                </a:cubicBezTo>
                <a:lnTo>
                  <a:pt x="78" y="300"/>
                </a:lnTo>
                <a:cubicBezTo>
                  <a:pt x="78" y="309"/>
                  <a:pt x="86" y="317"/>
                  <a:pt x="95" y="317"/>
                </a:cubicBezTo>
                <a:lnTo>
                  <a:pt x="155" y="317"/>
                </a:lnTo>
                <a:cubicBezTo>
                  <a:pt x="179" y="317"/>
                  <a:pt x="172" y="279"/>
                  <a:pt x="171" y="255"/>
                </a:cubicBezTo>
                <a:lnTo>
                  <a:pt x="210" y="222"/>
                </a:lnTo>
                <a:cubicBezTo>
                  <a:pt x="210" y="222"/>
                  <a:pt x="207" y="221"/>
                  <a:pt x="207" y="221"/>
                </a:cubicBezTo>
                <a:cubicBezTo>
                  <a:pt x="192" y="221"/>
                  <a:pt x="180" y="234"/>
                  <a:pt x="170" y="234"/>
                </a:cubicBezTo>
                <a:close/>
                <a:moveTo>
                  <a:pt x="94" y="349"/>
                </a:moveTo>
                <a:lnTo>
                  <a:pt x="156" y="349"/>
                </a:lnTo>
                <a:lnTo>
                  <a:pt x="156" y="357"/>
                </a:lnTo>
                <a:lnTo>
                  <a:pt x="127" y="375"/>
                </a:lnTo>
                <a:lnTo>
                  <a:pt x="108" y="361"/>
                </a:lnTo>
                <a:cubicBezTo>
                  <a:pt x="103" y="364"/>
                  <a:pt x="97" y="365"/>
                  <a:pt x="97" y="372"/>
                </a:cubicBezTo>
                <a:cubicBezTo>
                  <a:pt x="97" y="377"/>
                  <a:pt x="118" y="401"/>
                  <a:pt x="123" y="401"/>
                </a:cubicBezTo>
                <a:cubicBezTo>
                  <a:pt x="130" y="401"/>
                  <a:pt x="148" y="380"/>
                  <a:pt x="156" y="378"/>
                </a:cubicBezTo>
                <a:lnTo>
                  <a:pt x="156" y="412"/>
                </a:lnTo>
                <a:lnTo>
                  <a:pt x="94" y="412"/>
                </a:lnTo>
                <a:lnTo>
                  <a:pt x="94" y="349"/>
                </a:lnTo>
                <a:close/>
                <a:moveTo>
                  <a:pt x="171" y="345"/>
                </a:moveTo>
                <a:cubicBezTo>
                  <a:pt x="169" y="340"/>
                  <a:pt x="165" y="334"/>
                  <a:pt x="156" y="334"/>
                </a:cubicBezTo>
                <a:lnTo>
                  <a:pt x="94" y="334"/>
                </a:lnTo>
                <a:cubicBezTo>
                  <a:pt x="86" y="334"/>
                  <a:pt x="78" y="341"/>
                  <a:pt x="78" y="349"/>
                </a:cubicBezTo>
                <a:lnTo>
                  <a:pt x="78" y="412"/>
                </a:lnTo>
                <a:cubicBezTo>
                  <a:pt x="78" y="420"/>
                  <a:pt x="86" y="427"/>
                  <a:pt x="94" y="427"/>
                </a:cubicBezTo>
                <a:lnTo>
                  <a:pt x="156" y="427"/>
                </a:lnTo>
                <a:cubicBezTo>
                  <a:pt x="179" y="427"/>
                  <a:pt x="172" y="388"/>
                  <a:pt x="171" y="365"/>
                </a:cubicBezTo>
                <a:lnTo>
                  <a:pt x="210" y="333"/>
                </a:lnTo>
                <a:lnTo>
                  <a:pt x="205" y="330"/>
                </a:lnTo>
                <a:lnTo>
                  <a:pt x="171" y="345"/>
                </a:lnTo>
                <a:close/>
                <a:moveTo>
                  <a:pt x="227" y="508"/>
                </a:moveTo>
                <a:cubicBezTo>
                  <a:pt x="227" y="512"/>
                  <a:pt x="228" y="513"/>
                  <a:pt x="232" y="513"/>
                </a:cubicBezTo>
                <a:lnTo>
                  <a:pt x="351" y="513"/>
                </a:lnTo>
                <a:cubicBezTo>
                  <a:pt x="355" y="513"/>
                  <a:pt x="356" y="512"/>
                  <a:pt x="356" y="508"/>
                </a:cubicBezTo>
                <a:lnTo>
                  <a:pt x="356" y="475"/>
                </a:lnTo>
                <a:cubicBezTo>
                  <a:pt x="356" y="471"/>
                  <a:pt x="355" y="470"/>
                  <a:pt x="351" y="470"/>
                </a:cubicBezTo>
                <a:lnTo>
                  <a:pt x="227" y="470"/>
                </a:lnTo>
                <a:lnTo>
                  <a:pt x="227" y="508"/>
                </a:lnTo>
                <a:close/>
                <a:moveTo>
                  <a:pt x="227" y="401"/>
                </a:moveTo>
                <a:lnTo>
                  <a:pt x="356" y="401"/>
                </a:lnTo>
                <a:lnTo>
                  <a:pt x="356" y="360"/>
                </a:lnTo>
                <a:lnTo>
                  <a:pt x="227" y="360"/>
                </a:lnTo>
                <a:lnTo>
                  <a:pt x="227" y="401"/>
                </a:lnTo>
                <a:close/>
                <a:moveTo>
                  <a:pt x="227" y="291"/>
                </a:moveTo>
                <a:lnTo>
                  <a:pt x="321" y="291"/>
                </a:lnTo>
                <a:lnTo>
                  <a:pt x="321" y="250"/>
                </a:lnTo>
                <a:lnTo>
                  <a:pt x="227" y="250"/>
                </a:lnTo>
                <a:lnTo>
                  <a:pt x="227" y="291"/>
                </a:lnTo>
                <a:close/>
              </a:path>
            </a:pathLst>
          </a:custGeom>
          <a:solidFill>
            <a:srgbClr val="0A97A6"/>
          </a:solidFill>
          <a:ln>
            <a:noFill/>
          </a:ln>
          <a:extLst/>
        </p:spPr>
        <p:txBody>
          <a:bodyPr anchor="t" anchorCtr="0" bIns="45717" compatLnSpc="1" lIns="91434" numCol="1" rIns="91434" tIns="45717" vert="horz" wrap="square">
            <a:prstTxWarp prst="textNoShape">
              <a:avLst/>
            </a:prstTxWarp>
          </a:bodyPr>
          <a:lstStyle/>
          <a:p>
            <a:endParaRPr altLang="en-US" lang="zh-CN"/>
          </a:p>
        </p:txBody>
      </p:sp>
      <p:sp>
        <p:nvSpPr>
          <p:cNvPr id="29" name="Freeform 26"/>
          <p:cNvSpPr>
            <a:spLocks noEditPoints="1"/>
          </p:cNvSpPr>
          <p:nvPr/>
        </p:nvSpPr>
        <p:spPr bwMode="auto">
          <a:xfrm>
            <a:off x="3010099" y="1633395"/>
            <a:ext cx="738570" cy="685815"/>
          </a:xfrm>
          <a:custGeom>
            <a:gdLst>
              <a:gd fmla="*/ 373 w 678" name="T0"/>
              <a:gd fmla="*/ 551 h 630" name="T1"/>
              <a:gd fmla="*/ 280 w 678" name="T2"/>
              <a:gd fmla="*/ 593 h 630" name="T3"/>
              <a:gd fmla="*/ 190 w 678" name="T4"/>
              <a:gd fmla="*/ 21 h 630" name="T5"/>
              <a:gd fmla="*/ 210 w 678" name="T6"/>
              <a:gd fmla="*/ 34 h 630" name="T7"/>
              <a:gd fmla="*/ 342 w 678" name="T8"/>
              <a:gd fmla="*/ 1 h 630" name="T9"/>
              <a:gd fmla="*/ 169 w 678" name="T10"/>
              <a:gd fmla="*/ 25 h 630" name="T11"/>
              <a:gd fmla="*/ 207 w 678" name="T12"/>
              <a:gd fmla="*/ 62 h 630" name="T13"/>
              <a:gd fmla="*/ 199 w 678" name="T14"/>
              <a:gd fmla="*/ 340 h 630" name="T15"/>
              <a:gd fmla="*/ 161 w 678" name="T16"/>
              <a:gd fmla="*/ 304 h 630" name="T17"/>
              <a:gd fmla="*/ 169 w 678" name="T18"/>
              <a:gd fmla="*/ 25 h 630" name="T19"/>
              <a:gd fmla="*/ 309 w 678" name="T20"/>
              <a:gd fmla="*/ 120 h 630" name="T21"/>
              <a:gd fmla="*/ 467 w 678" name="T22"/>
              <a:gd fmla="*/ 102 h 630" name="T23"/>
              <a:gd fmla="*/ 291 w 678" name="T24"/>
              <a:gd fmla="*/ 109 h 630" name="T25"/>
              <a:gd fmla="*/ 300 w 678" name="T26"/>
              <a:gd fmla="*/ 133 h 630" name="T27"/>
              <a:gd fmla="*/ 308 w 678" name="T28"/>
              <a:gd fmla="*/ 422 h 630" name="T29"/>
              <a:gd fmla="*/ 270 w 678" name="T30"/>
              <a:gd fmla="*/ 410 h 630" name="T31"/>
              <a:gd fmla="*/ 263 w 678" name="T32"/>
              <a:gd fmla="*/ 122 h 630" name="T33"/>
              <a:gd fmla="*/ 322 w 678" name="T34"/>
              <a:gd fmla="*/ 145 h 630" name="T35"/>
              <a:gd fmla="*/ 511 w 678" name="T36"/>
              <a:gd fmla="*/ 145 h 630" name="T37"/>
              <a:gd fmla="*/ 486 w 678" name="T38"/>
              <a:gd fmla="*/ 406 h 630" name="T39"/>
              <a:gd fmla="*/ 322 w 678" name="T40"/>
              <a:gd fmla="*/ 145 h 630" name="T41"/>
              <a:gd fmla="*/ 481 w 678" name="T42"/>
              <a:gd fmla="*/ 166 h 630" name="T43"/>
              <a:gd fmla="*/ 354 w 678" name="T44"/>
              <a:gd fmla="*/ 240 h 630" name="T45"/>
              <a:gd fmla="*/ 221 w 678" name="T46"/>
              <a:gd fmla="*/ 56 h 630" name="T47"/>
              <a:gd fmla="*/ 410 w 678" name="T48"/>
              <a:gd fmla="*/ 56 h 630" name="T49"/>
              <a:gd fmla="*/ 255 w 678" name="T50"/>
              <a:gd fmla="*/ 83 h 630" name="T51"/>
              <a:gd fmla="*/ 240 w 678" name="T52"/>
              <a:gd fmla="*/ 335 h 630" name="T53"/>
              <a:gd fmla="*/ 221 w 678" name="T54"/>
              <a:gd fmla="*/ 56 h 630" name="T55"/>
              <a:gd fmla="*/ 134 w 678" name="T56"/>
              <a:gd fmla="*/ 188 h 630" name="T57"/>
              <a:gd fmla="*/ 104 w 678" name="T58"/>
              <a:gd fmla="*/ 135 h 630" name="T59"/>
              <a:gd fmla="*/ 54 w 678" name="T60"/>
              <a:gd fmla="*/ 467 h 630" name="T61"/>
              <a:gd fmla="*/ 90 w 678" name="T62"/>
              <a:gd fmla="*/ 515 h 630" name="T63"/>
              <a:gd fmla="*/ 0 w 678" name="T64"/>
              <a:gd fmla="*/ 630 h 630" name="T65"/>
              <a:gd fmla="*/ 678 w 678" name="T66"/>
              <a:gd fmla="*/ 586 h 630" name="T67"/>
              <a:gd fmla="*/ 621 w 678" name="T68"/>
              <a:gd fmla="*/ 467 h 630" name="T69"/>
              <a:gd fmla="*/ 571 w 678" name="T70"/>
              <a:gd fmla="*/ 135 h 630" name="T71"/>
              <a:gd fmla="*/ 541 w 678" name="T72"/>
              <a:gd fmla="*/ 188 h 630" name="T73"/>
              <a:gd fmla="*/ 573 w 678" name="T74"/>
              <a:gd fmla="*/ 474 h 630" name="T75"/>
              <a:gd fmla="*/ 101 w 678" name="T76"/>
              <a:gd fmla="*/ 188 h 63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630" w="678">
                <a:moveTo>
                  <a:pt x="301" y="551"/>
                </a:moveTo>
                <a:lnTo>
                  <a:pt x="373" y="551"/>
                </a:lnTo>
                <a:lnTo>
                  <a:pt x="398" y="593"/>
                </a:lnTo>
                <a:lnTo>
                  <a:pt x="280" y="593"/>
                </a:lnTo>
                <a:lnTo>
                  <a:pt x="301" y="551"/>
                </a:lnTo>
                <a:close/>
                <a:moveTo>
                  <a:pt x="190" y="21"/>
                </a:moveTo>
                <a:lnTo>
                  <a:pt x="207" y="32"/>
                </a:lnTo>
                <a:cubicBezTo>
                  <a:pt x="208" y="32"/>
                  <a:pt x="209" y="33"/>
                  <a:pt x="210" y="34"/>
                </a:cubicBezTo>
                <a:lnTo>
                  <a:pt x="366" y="14"/>
                </a:lnTo>
                <a:cubicBezTo>
                  <a:pt x="362" y="5"/>
                  <a:pt x="353" y="0"/>
                  <a:pt x="342" y="1"/>
                </a:cubicBezTo>
                <a:lnTo>
                  <a:pt x="190" y="21"/>
                </a:lnTo>
                <a:close/>
                <a:moveTo>
                  <a:pt x="169" y="25"/>
                </a:moveTo>
                <a:lnTo>
                  <a:pt x="199" y="44"/>
                </a:lnTo>
                <a:cubicBezTo>
                  <a:pt x="203" y="47"/>
                  <a:pt x="207" y="55"/>
                  <a:pt x="207" y="62"/>
                </a:cubicBezTo>
                <a:lnTo>
                  <a:pt x="207" y="333"/>
                </a:lnTo>
                <a:cubicBezTo>
                  <a:pt x="207" y="340"/>
                  <a:pt x="203" y="343"/>
                  <a:pt x="199" y="340"/>
                </a:cubicBezTo>
                <a:lnTo>
                  <a:pt x="169" y="322"/>
                </a:lnTo>
                <a:cubicBezTo>
                  <a:pt x="165" y="319"/>
                  <a:pt x="161" y="311"/>
                  <a:pt x="161" y="304"/>
                </a:cubicBezTo>
                <a:lnTo>
                  <a:pt x="161" y="33"/>
                </a:lnTo>
                <a:cubicBezTo>
                  <a:pt x="161" y="26"/>
                  <a:pt x="165" y="23"/>
                  <a:pt x="169" y="25"/>
                </a:cubicBezTo>
                <a:close/>
                <a:moveTo>
                  <a:pt x="291" y="109"/>
                </a:moveTo>
                <a:lnTo>
                  <a:pt x="309" y="120"/>
                </a:lnTo>
                <a:cubicBezTo>
                  <a:pt x="310" y="121"/>
                  <a:pt x="310" y="122"/>
                  <a:pt x="311" y="122"/>
                </a:cubicBezTo>
                <a:lnTo>
                  <a:pt x="467" y="102"/>
                </a:lnTo>
                <a:cubicBezTo>
                  <a:pt x="464" y="94"/>
                  <a:pt x="454" y="88"/>
                  <a:pt x="443" y="90"/>
                </a:cubicBezTo>
                <a:lnTo>
                  <a:pt x="291" y="109"/>
                </a:lnTo>
                <a:close/>
                <a:moveTo>
                  <a:pt x="270" y="114"/>
                </a:moveTo>
                <a:lnTo>
                  <a:pt x="300" y="133"/>
                </a:lnTo>
                <a:cubicBezTo>
                  <a:pt x="304" y="136"/>
                  <a:pt x="308" y="144"/>
                  <a:pt x="308" y="151"/>
                </a:cubicBezTo>
                <a:lnTo>
                  <a:pt x="308" y="422"/>
                </a:lnTo>
                <a:cubicBezTo>
                  <a:pt x="308" y="428"/>
                  <a:pt x="304" y="432"/>
                  <a:pt x="300" y="429"/>
                </a:cubicBezTo>
                <a:lnTo>
                  <a:pt x="270" y="410"/>
                </a:lnTo>
                <a:cubicBezTo>
                  <a:pt x="266" y="407"/>
                  <a:pt x="263" y="400"/>
                  <a:pt x="263" y="393"/>
                </a:cubicBezTo>
                <a:lnTo>
                  <a:pt x="263" y="122"/>
                </a:lnTo>
                <a:cubicBezTo>
                  <a:pt x="263" y="115"/>
                  <a:pt x="266" y="111"/>
                  <a:pt x="270" y="114"/>
                </a:cubicBezTo>
                <a:close/>
                <a:moveTo>
                  <a:pt x="322" y="145"/>
                </a:moveTo>
                <a:lnTo>
                  <a:pt x="486" y="124"/>
                </a:lnTo>
                <a:cubicBezTo>
                  <a:pt x="500" y="122"/>
                  <a:pt x="511" y="131"/>
                  <a:pt x="511" y="145"/>
                </a:cubicBezTo>
                <a:lnTo>
                  <a:pt x="511" y="378"/>
                </a:lnTo>
                <a:cubicBezTo>
                  <a:pt x="511" y="391"/>
                  <a:pt x="500" y="404"/>
                  <a:pt x="486" y="406"/>
                </a:cubicBezTo>
                <a:lnTo>
                  <a:pt x="322" y="426"/>
                </a:lnTo>
                <a:lnTo>
                  <a:pt x="322" y="145"/>
                </a:lnTo>
                <a:close/>
                <a:moveTo>
                  <a:pt x="354" y="183"/>
                </a:moveTo>
                <a:lnTo>
                  <a:pt x="481" y="166"/>
                </a:lnTo>
                <a:lnTo>
                  <a:pt x="481" y="224"/>
                </a:lnTo>
                <a:lnTo>
                  <a:pt x="354" y="240"/>
                </a:lnTo>
                <a:lnTo>
                  <a:pt x="354" y="183"/>
                </a:lnTo>
                <a:close/>
                <a:moveTo>
                  <a:pt x="221" y="56"/>
                </a:moveTo>
                <a:lnTo>
                  <a:pt x="384" y="35"/>
                </a:lnTo>
                <a:cubicBezTo>
                  <a:pt x="398" y="33"/>
                  <a:pt x="410" y="43"/>
                  <a:pt x="410" y="56"/>
                </a:cubicBezTo>
                <a:lnTo>
                  <a:pt x="410" y="63"/>
                </a:lnTo>
                <a:lnTo>
                  <a:pt x="255" y="83"/>
                </a:lnTo>
                <a:cubicBezTo>
                  <a:pt x="244" y="86"/>
                  <a:pt x="240" y="93"/>
                  <a:pt x="240" y="107"/>
                </a:cubicBezTo>
                <a:lnTo>
                  <a:pt x="240" y="335"/>
                </a:lnTo>
                <a:lnTo>
                  <a:pt x="221" y="338"/>
                </a:lnTo>
                <a:lnTo>
                  <a:pt x="221" y="56"/>
                </a:lnTo>
                <a:close/>
                <a:moveTo>
                  <a:pt x="101" y="188"/>
                </a:moveTo>
                <a:lnTo>
                  <a:pt x="134" y="188"/>
                </a:lnTo>
                <a:lnTo>
                  <a:pt x="134" y="135"/>
                </a:lnTo>
                <a:lnTo>
                  <a:pt x="104" y="135"/>
                </a:lnTo>
                <a:cubicBezTo>
                  <a:pt x="76" y="135"/>
                  <a:pt x="54" y="158"/>
                  <a:pt x="54" y="186"/>
                </a:cubicBezTo>
                <a:lnTo>
                  <a:pt x="54" y="467"/>
                </a:lnTo>
                <a:cubicBezTo>
                  <a:pt x="54" y="490"/>
                  <a:pt x="69" y="509"/>
                  <a:pt x="90" y="515"/>
                </a:cubicBezTo>
                <a:lnTo>
                  <a:pt x="90" y="515"/>
                </a:lnTo>
                <a:lnTo>
                  <a:pt x="0" y="586"/>
                </a:lnTo>
                <a:lnTo>
                  <a:pt x="0" y="630"/>
                </a:lnTo>
                <a:lnTo>
                  <a:pt x="678" y="630"/>
                </a:lnTo>
                <a:lnTo>
                  <a:pt x="678" y="586"/>
                </a:lnTo>
                <a:lnTo>
                  <a:pt x="582" y="516"/>
                </a:lnTo>
                <a:cubicBezTo>
                  <a:pt x="604" y="511"/>
                  <a:pt x="621" y="491"/>
                  <a:pt x="621" y="467"/>
                </a:cubicBezTo>
                <a:lnTo>
                  <a:pt x="621" y="186"/>
                </a:lnTo>
                <a:cubicBezTo>
                  <a:pt x="621" y="158"/>
                  <a:pt x="598" y="135"/>
                  <a:pt x="571" y="135"/>
                </a:cubicBezTo>
                <a:lnTo>
                  <a:pt x="541" y="135"/>
                </a:lnTo>
                <a:lnTo>
                  <a:pt x="541" y="188"/>
                </a:lnTo>
                <a:lnTo>
                  <a:pt x="573" y="188"/>
                </a:lnTo>
                <a:lnTo>
                  <a:pt x="573" y="474"/>
                </a:lnTo>
                <a:lnTo>
                  <a:pt x="101" y="474"/>
                </a:lnTo>
                <a:lnTo>
                  <a:pt x="101" y="188"/>
                </a:lnTo>
                <a:close/>
              </a:path>
            </a:pathLst>
          </a:custGeom>
          <a:solidFill>
            <a:srgbClr val="0A97A6"/>
          </a:solidFill>
          <a:ln>
            <a:noFill/>
          </a:ln>
          <a:extLst/>
        </p:spPr>
        <p:txBody>
          <a:bodyPr anchor="t" anchorCtr="0" bIns="45717" compatLnSpc="1" lIns="91434" numCol="1" rIns="91434" tIns="45717" vert="horz" wrap="square">
            <a:prstTxWarp prst="textNoShape">
              <a:avLst/>
            </a:prstTxWarp>
          </a:bodyPr>
          <a:lstStyle/>
          <a:p>
            <a:endParaRPr altLang="en-US" lang="zh-CN"/>
          </a:p>
        </p:txBody>
      </p:sp>
      <p:sp>
        <p:nvSpPr>
          <p:cNvPr id="30" name="Freeform 27"/>
          <p:cNvSpPr>
            <a:spLocks noEditPoints="1"/>
          </p:cNvSpPr>
          <p:nvPr/>
        </p:nvSpPr>
        <p:spPr bwMode="auto">
          <a:xfrm>
            <a:off x="7116316" y="1649219"/>
            <a:ext cx="743845" cy="656800"/>
          </a:xfrm>
          <a:custGeom>
            <a:gdLst>
              <a:gd fmla="*/ 284 w 683" name="T0"/>
              <a:gd fmla="*/ 381 h 601" name="T1"/>
              <a:gd fmla="*/ 595 w 683" name="T2"/>
              <a:gd fmla="*/ 392 h 601" name="T3"/>
              <a:gd fmla="*/ 589 w 683" name="T4"/>
              <a:gd fmla="*/ 359 h 601" name="T5"/>
              <a:gd fmla="*/ 285 w 683" name="T6"/>
              <a:gd fmla="*/ 371 h 601" name="T7"/>
              <a:gd fmla="*/ 589 w 683" name="T8"/>
              <a:gd fmla="*/ 359 h 601" name="T9"/>
              <a:gd fmla="*/ 282 w 683" name="T10"/>
              <a:gd fmla="*/ 338 h 601" name="T11"/>
              <a:gd fmla="*/ 591 w 683" name="T12"/>
              <a:gd fmla="*/ 349 h 601" name="T13"/>
              <a:gd fmla="*/ 269 w 683" name="T14"/>
              <a:gd fmla="*/ 324 h 601" name="T15"/>
              <a:gd fmla="*/ 607 w 683" name="T16"/>
              <a:gd fmla="*/ 408 h 601" name="T17"/>
              <a:gd fmla="*/ 261 w 683" name="T18"/>
              <a:gd fmla="*/ 432 h 601" name="T19"/>
              <a:gd fmla="*/ 242 w 683" name="T20"/>
              <a:gd fmla="*/ 316 h 601" name="T21"/>
              <a:gd fmla="*/ 607 w 683" name="T22"/>
              <a:gd fmla="*/ 300 h 601" name="T23"/>
              <a:gd fmla="*/ 269 w 683" name="T24"/>
              <a:gd fmla="*/ 324 h 601" name="T25"/>
              <a:gd fmla="*/ 345 w 683" name="T26"/>
              <a:gd fmla="*/ 39 h 601" name="T27"/>
              <a:gd fmla="*/ 335 w 683" name="T28"/>
              <a:gd fmla="*/ 3 h 601" name="T29"/>
              <a:gd fmla="*/ 350 w 683" name="T30"/>
              <a:gd fmla="*/ 1 h 601" name="T31"/>
              <a:gd fmla="*/ 411 w 683" name="T32"/>
              <a:gd fmla="*/ 39 h 601" name="T33"/>
              <a:gd fmla="*/ 367 w 683" name="T34"/>
              <a:gd fmla="*/ 56 h 601" name="T35"/>
              <a:gd fmla="*/ 366 w 683" name="T36"/>
              <a:gd fmla="*/ 105 h 601" name="T37"/>
              <a:gd fmla="*/ 353 w 683" name="T38"/>
              <a:gd fmla="*/ 218 h 601" name="T39"/>
              <a:gd fmla="*/ 380 w 683" name="T40"/>
              <a:gd fmla="*/ 107 h 601" name="T41"/>
              <a:gd fmla="*/ 486 w 683" name="T42"/>
              <a:gd fmla="*/ 87 h 601" name="T43"/>
              <a:gd fmla="*/ 441 w 683" name="T44"/>
              <a:gd fmla="*/ 285 h 601" name="T45"/>
              <a:gd fmla="*/ 406 w 683" name="T46"/>
              <a:gd fmla="*/ 285 h 601" name="T47"/>
              <a:gd fmla="*/ 361 w 683" name="T48"/>
              <a:gd fmla="*/ 87 h 601" name="T49"/>
              <a:gd fmla="*/ 430 w 683" name="T50"/>
              <a:gd fmla="*/ 30 h 601" name="T51"/>
              <a:gd fmla="*/ 429 w 683" name="T52"/>
              <a:gd fmla="*/ 88 h 601" name="T53"/>
              <a:gd fmla="*/ 237 w 683" name="T54"/>
              <a:gd fmla="*/ 540 h 601" name="T55"/>
              <a:gd fmla="*/ 637 w 683" name="T56"/>
              <a:gd fmla="*/ 553 h 601" name="T57"/>
              <a:gd fmla="*/ 237 w 683" name="T58"/>
              <a:gd fmla="*/ 540 h 601" name="T59"/>
              <a:gd fmla="*/ 634 w 683" name="T60"/>
              <a:gd fmla="*/ 515 h 601" name="T61"/>
              <a:gd fmla="*/ 239 w 683" name="T62"/>
              <a:gd fmla="*/ 528 h 601" name="T63"/>
              <a:gd fmla="*/ 231 w 683" name="T64"/>
              <a:gd fmla="*/ 491 h 601" name="T65"/>
              <a:gd fmla="*/ 635 w 683" name="T66"/>
              <a:gd fmla="*/ 504 h 601" name="T67"/>
              <a:gd fmla="*/ 231 w 683" name="T68"/>
              <a:gd fmla="*/ 491 h 601" name="T69"/>
              <a:gd fmla="*/ 652 w 683" name="T70"/>
              <a:gd fmla="*/ 570 h 601" name="T71"/>
              <a:gd fmla="*/ 219 w 683" name="T72"/>
              <a:gd fmla="*/ 598 h 601" name="T73"/>
              <a:gd fmla="*/ 683 w 683" name="T74"/>
              <a:gd fmla="*/ 580 h 601" name="T75"/>
              <a:gd fmla="*/ 662 w 683" name="T76"/>
              <a:gd fmla="*/ 447 h 601" name="T77"/>
              <a:gd fmla="*/ 219 w 683" name="T78"/>
              <a:gd fmla="*/ 475 h 601" name="T79"/>
              <a:gd fmla="*/ 223 w 683" name="T80"/>
              <a:gd fmla="*/ 189 h 601" name="T81"/>
              <a:gd fmla="*/ 103 w 683" name="T82"/>
              <a:gd fmla="*/ 549 h 601" name="T83"/>
              <a:gd fmla="*/ 223 w 683" name="T84"/>
              <a:gd fmla="*/ 189 h 601" name="T85"/>
              <a:gd fmla="*/ 72 w 683" name="T86"/>
              <a:gd fmla="*/ 534 h 601" name="T87"/>
              <a:gd fmla="*/ 213 w 683" name="T88"/>
              <a:gd fmla="*/ 187 h 601" name="T89"/>
              <a:gd fmla="*/ 183 w 683" name="T90"/>
              <a:gd fmla="*/ 168 h 601" name="T91"/>
              <a:gd fmla="*/ 62 w 683" name="T92"/>
              <a:gd fmla="*/ 531 h 601" name="T93"/>
              <a:gd fmla="*/ 183 w 683" name="T94"/>
              <a:gd fmla="*/ 168 h 601" name="T95"/>
              <a:gd fmla="*/ 114 w 683" name="T96"/>
              <a:gd fmla="*/ 568 h 601" name="T97"/>
              <a:gd fmla="*/ 280 w 683" name="T98"/>
              <a:gd fmla="*/ 192 h 601" name="T99"/>
              <a:gd fmla="*/ 112 w 683" name="T100"/>
              <a:gd fmla="*/ 597 h 601" name="T101"/>
              <a:gd fmla="*/ 4 w 683" name="T102"/>
              <a:gd fmla="*/ 536 h 601" name="T103"/>
              <a:gd fmla="*/ 173 w 683" name="T104"/>
              <a:gd fmla="*/ 152 h 601"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601" w="683">
                <a:moveTo>
                  <a:pt x="591" y="381"/>
                </a:moveTo>
                <a:lnTo>
                  <a:pt x="284" y="381"/>
                </a:lnTo>
                <a:cubicBezTo>
                  <a:pt x="284" y="385"/>
                  <a:pt x="283" y="389"/>
                  <a:pt x="282" y="392"/>
                </a:cubicBezTo>
                <a:lnTo>
                  <a:pt x="595" y="392"/>
                </a:lnTo>
                <a:cubicBezTo>
                  <a:pt x="593" y="389"/>
                  <a:pt x="592" y="385"/>
                  <a:pt x="591" y="381"/>
                </a:cubicBezTo>
                <a:close/>
                <a:moveTo>
                  <a:pt x="589" y="359"/>
                </a:moveTo>
                <a:lnTo>
                  <a:pt x="285" y="359"/>
                </a:lnTo>
                <a:cubicBezTo>
                  <a:pt x="285" y="363"/>
                  <a:pt x="285" y="367"/>
                  <a:pt x="285" y="371"/>
                </a:cubicBezTo>
                <a:lnTo>
                  <a:pt x="589" y="371"/>
                </a:lnTo>
                <a:cubicBezTo>
                  <a:pt x="588" y="367"/>
                  <a:pt x="588" y="363"/>
                  <a:pt x="589" y="359"/>
                </a:cubicBezTo>
                <a:close/>
                <a:moveTo>
                  <a:pt x="595" y="338"/>
                </a:moveTo>
                <a:lnTo>
                  <a:pt x="282" y="338"/>
                </a:lnTo>
                <a:cubicBezTo>
                  <a:pt x="283" y="342"/>
                  <a:pt x="284" y="345"/>
                  <a:pt x="284" y="349"/>
                </a:cubicBezTo>
                <a:lnTo>
                  <a:pt x="591" y="349"/>
                </a:lnTo>
                <a:cubicBezTo>
                  <a:pt x="592" y="345"/>
                  <a:pt x="593" y="341"/>
                  <a:pt x="595" y="338"/>
                </a:cubicBezTo>
                <a:close/>
                <a:moveTo>
                  <a:pt x="269" y="324"/>
                </a:moveTo>
                <a:lnTo>
                  <a:pt x="269" y="408"/>
                </a:lnTo>
                <a:lnTo>
                  <a:pt x="607" y="408"/>
                </a:lnTo>
                <a:lnTo>
                  <a:pt x="607" y="432"/>
                </a:lnTo>
                <a:lnTo>
                  <a:pt x="261" y="432"/>
                </a:lnTo>
                <a:cubicBezTo>
                  <a:pt x="251" y="432"/>
                  <a:pt x="242" y="425"/>
                  <a:pt x="242" y="416"/>
                </a:cubicBezTo>
                <a:lnTo>
                  <a:pt x="242" y="316"/>
                </a:lnTo>
                <a:cubicBezTo>
                  <a:pt x="242" y="307"/>
                  <a:pt x="251" y="300"/>
                  <a:pt x="261" y="300"/>
                </a:cubicBezTo>
                <a:lnTo>
                  <a:pt x="607" y="300"/>
                </a:lnTo>
                <a:lnTo>
                  <a:pt x="607" y="324"/>
                </a:lnTo>
                <a:lnTo>
                  <a:pt x="269" y="324"/>
                </a:lnTo>
                <a:close/>
                <a:moveTo>
                  <a:pt x="367" y="56"/>
                </a:moveTo>
                <a:cubicBezTo>
                  <a:pt x="354" y="55"/>
                  <a:pt x="348" y="48"/>
                  <a:pt x="345" y="39"/>
                </a:cubicBezTo>
                <a:cubicBezTo>
                  <a:pt x="342" y="31"/>
                  <a:pt x="343" y="26"/>
                  <a:pt x="343" y="18"/>
                </a:cubicBezTo>
                <a:cubicBezTo>
                  <a:pt x="342" y="8"/>
                  <a:pt x="336" y="5"/>
                  <a:pt x="335" y="3"/>
                </a:cubicBezTo>
                <a:cubicBezTo>
                  <a:pt x="335" y="2"/>
                  <a:pt x="337" y="1"/>
                  <a:pt x="341" y="1"/>
                </a:cubicBezTo>
                <a:cubicBezTo>
                  <a:pt x="344" y="1"/>
                  <a:pt x="347" y="0"/>
                  <a:pt x="350" y="1"/>
                </a:cubicBezTo>
                <a:cubicBezTo>
                  <a:pt x="356" y="1"/>
                  <a:pt x="365" y="2"/>
                  <a:pt x="366" y="2"/>
                </a:cubicBezTo>
                <a:cubicBezTo>
                  <a:pt x="385" y="6"/>
                  <a:pt x="409" y="16"/>
                  <a:pt x="411" y="39"/>
                </a:cubicBezTo>
                <a:cubicBezTo>
                  <a:pt x="413" y="49"/>
                  <a:pt x="412" y="61"/>
                  <a:pt x="402" y="65"/>
                </a:cubicBezTo>
                <a:cubicBezTo>
                  <a:pt x="395" y="55"/>
                  <a:pt x="378" y="57"/>
                  <a:pt x="367" y="56"/>
                </a:cubicBezTo>
                <a:close/>
                <a:moveTo>
                  <a:pt x="394" y="102"/>
                </a:moveTo>
                <a:cubicBezTo>
                  <a:pt x="385" y="99"/>
                  <a:pt x="378" y="99"/>
                  <a:pt x="366" y="105"/>
                </a:cubicBezTo>
                <a:cubicBezTo>
                  <a:pt x="342" y="116"/>
                  <a:pt x="331" y="144"/>
                  <a:pt x="333" y="169"/>
                </a:cubicBezTo>
                <a:cubicBezTo>
                  <a:pt x="334" y="186"/>
                  <a:pt x="341" y="205"/>
                  <a:pt x="353" y="218"/>
                </a:cubicBezTo>
                <a:cubicBezTo>
                  <a:pt x="349" y="207"/>
                  <a:pt x="346" y="195"/>
                  <a:pt x="345" y="184"/>
                </a:cubicBezTo>
                <a:cubicBezTo>
                  <a:pt x="343" y="154"/>
                  <a:pt x="354" y="121"/>
                  <a:pt x="380" y="107"/>
                </a:cubicBezTo>
                <a:cubicBezTo>
                  <a:pt x="385" y="105"/>
                  <a:pt x="390" y="103"/>
                  <a:pt x="394" y="102"/>
                </a:cubicBezTo>
                <a:close/>
                <a:moveTo>
                  <a:pt x="486" y="87"/>
                </a:moveTo>
                <a:cubicBezTo>
                  <a:pt x="519" y="102"/>
                  <a:pt x="539" y="139"/>
                  <a:pt x="537" y="182"/>
                </a:cubicBezTo>
                <a:cubicBezTo>
                  <a:pt x="533" y="239"/>
                  <a:pt x="490" y="285"/>
                  <a:pt x="441" y="285"/>
                </a:cubicBezTo>
                <a:cubicBezTo>
                  <a:pt x="435" y="285"/>
                  <a:pt x="429" y="280"/>
                  <a:pt x="424" y="278"/>
                </a:cubicBezTo>
                <a:cubicBezTo>
                  <a:pt x="418" y="280"/>
                  <a:pt x="412" y="285"/>
                  <a:pt x="406" y="285"/>
                </a:cubicBezTo>
                <a:cubicBezTo>
                  <a:pt x="357" y="285"/>
                  <a:pt x="315" y="239"/>
                  <a:pt x="311" y="182"/>
                </a:cubicBezTo>
                <a:cubicBezTo>
                  <a:pt x="308" y="139"/>
                  <a:pt x="329" y="102"/>
                  <a:pt x="361" y="87"/>
                </a:cubicBezTo>
                <a:cubicBezTo>
                  <a:pt x="385" y="75"/>
                  <a:pt x="397" y="79"/>
                  <a:pt x="417" y="88"/>
                </a:cubicBezTo>
                <a:cubicBezTo>
                  <a:pt x="415" y="72"/>
                  <a:pt x="414" y="48"/>
                  <a:pt x="430" y="30"/>
                </a:cubicBezTo>
                <a:cubicBezTo>
                  <a:pt x="434" y="28"/>
                  <a:pt x="443" y="32"/>
                  <a:pt x="443" y="40"/>
                </a:cubicBezTo>
                <a:cubicBezTo>
                  <a:pt x="430" y="55"/>
                  <a:pt x="429" y="76"/>
                  <a:pt x="429" y="88"/>
                </a:cubicBezTo>
                <a:cubicBezTo>
                  <a:pt x="450" y="79"/>
                  <a:pt x="462" y="75"/>
                  <a:pt x="486" y="87"/>
                </a:cubicBezTo>
                <a:close/>
                <a:moveTo>
                  <a:pt x="237" y="540"/>
                </a:moveTo>
                <a:lnTo>
                  <a:pt x="635" y="540"/>
                </a:lnTo>
                <a:cubicBezTo>
                  <a:pt x="635" y="544"/>
                  <a:pt x="636" y="549"/>
                  <a:pt x="637" y="553"/>
                </a:cubicBezTo>
                <a:lnTo>
                  <a:pt x="231" y="553"/>
                </a:lnTo>
                <a:cubicBezTo>
                  <a:pt x="234" y="549"/>
                  <a:pt x="236" y="545"/>
                  <a:pt x="237" y="540"/>
                </a:cubicBezTo>
                <a:close/>
                <a:moveTo>
                  <a:pt x="239" y="515"/>
                </a:moveTo>
                <a:lnTo>
                  <a:pt x="634" y="515"/>
                </a:lnTo>
                <a:cubicBezTo>
                  <a:pt x="634" y="520"/>
                  <a:pt x="634" y="524"/>
                  <a:pt x="634" y="528"/>
                </a:cubicBezTo>
                <a:lnTo>
                  <a:pt x="239" y="528"/>
                </a:lnTo>
                <a:cubicBezTo>
                  <a:pt x="240" y="524"/>
                  <a:pt x="240" y="520"/>
                  <a:pt x="239" y="515"/>
                </a:cubicBezTo>
                <a:close/>
                <a:moveTo>
                  <a:pt x="231" y="491"/>
                </a:moveTo>
                <a:lnTo>
                  <a:pt x="637" y="491"/>
                </a:lnTo>
                <a:cubicBezTo>
                  <a:pt x="636" y="495"/>
                  <a:pt x="635" y="499"/>
                  <a:pt x="635" y="504"/>
                </a:cubicBezTo>
                <a:lnTo>
                  <a:pt x="237" y="504"/>
                </a:lnTo>
                <a:cubicBezTo>
                  <a:pt x="236" y="499"/>
                  <a:pt x="234" y="495"/>
                  <a:pt x="231" y="491"/>
                </a:cubicBezTo>
                <a:close/>
                <a:moveTo>
                  <a:pt x="652" y="475"/>
                </a:moveTo>
                <a:lnTo>
                  <a:pt x="652" y="570"/>
                </a:lnTo>
                <a:lnTo>
                  <a:pt x="219" y="570"/>
                </a:lnTo>
                <a:lnTo>
                  <a:pt x="219" y="598"/>
                </a:lnTo>
                <a:lnTo>
                  <a:pt x="662" y="598"/>
                </a:lnTo>
                <a:cubicBezTo>
                  <a:pt x="674" y="598"/>
                  <a:pt x="683" y="590"/>
                  <a:pt x="683" y="580"/>
                </a:cubicBezTo>
                <a:lnTo>
                  <a:pt x="683" y="465"/>
                </a:lnTo>
                <a:cubicBezTo>
                  <a:pt x="683" y="455"/>
                  <a:pt x="674" y="447"/>
                  <a:pt x="662" y="447"/>
                </a:cubicBezTo>
                <a:lnTo>
                  <a:pt x="219" y="447"/>
                </a:lnTo>
                <a:lnTo>
                  <a:pt x="219" y="475"/>
                </a:lnTo>
                <a:lnTo>
                  <a:pt x="652" y="475"/>
                </a:lnTo>
                <a:close/>
                <a:moveTo>
                  <a:pt x="223" y="189"/>
                </a:moveTo>
                <a:lnTo>
                  <a:pt x="93" y="543"/>
                </a:lnTo>
                <a:cubicBezTo>
                  <a:pt x="97" y="545"/>
                  <a:pt x="100" y="547"/>
                  <a:pt x="103" y="549"/>
                </a:cubicBezTo>
                <a:lnTo>
                  <a:pt x="236" y="188"/>
                </a:lnTo>
                <a:cubicBezTo>
                  <a:pt x="232" y="189"/>
                  <a:pt x="228" y="189"/>
                  <a:pt x="223" y="189"/>
                </a:cubicBezTo>
                <a:close/>
                <a:moveTo>
                  <a:pt x="201" y="183"/>
                </a:moveTo>
                <a:lnTo>
                  <a:pt x="72" y="534"/>
                </a:lnTo>
                <a:cubicBezTo>
                  <a:pt x="76" y="535"/>
                  <a:pt x="79" y="537"/>
                  <a:pt x="83" y="538"/>
                </a:cubicBezTo>
                <a:lnTo>
                  <a:pt x="213" y="187"/>
                </a:lnTo>
                <a:cubicBezTo>
                  <a:pt x="209" y="186"/>
                  <a:pt x="205" y="185"/>
                  <a:pt x="201" y="183"/>
                </a:cubicBezTo>
                <a:close/>
                <a:moveTo>
                  <a:pt x="183" y="168"/>
                </a:moveTo>
                <a:lnTo>
                  <a:pt x="50" y="529"/>
                </a:lnTo>
                <a:cubicBezTo>
                  <a:pt x="53" y="530"/>
                  <a:pt x="57" y="531"/>
                  <a:pt x="62" y="531"/>
                </a:cubicBezTo>
                <a:lnTo>
                  <a:pt x="192" y="177"/>
                </a:lnTo>
                <a:cubicBezTo>
                  <a:pt x="189" y="175"/>
                  <a:pt x="185" y="172"/>
                  <a:pt x="183" y="168"/>
                </a:cubicBezTo>
                <a:close/>
                <a:moveTo>
                  <a:pt x="31" y="537"/>
                </a:moveTo>
                <a:lnTo>
                  <a:pt x="114" y="568"/>
                </a:lnTo>
                <a:lnTo>
                  <a:pt x="256" y="183"/>
                </a:lnTo>
                <a:lnTo>
                  <a:pt x="280" y="192"/>
                </a:lnTo>
                <a:lnTo>
                  <a:pt x="135" y="585"/>
                </a:lnTo>
                <a:cubicBezTo>
                  <a:pt x="131" y="595"/>
                  <a:pt x="121" y="601"/>
                  <a:pt x="112" y="597"/>
                </a:cubicBezTo>
                <a:lnTo>
                  <a:pt x="13" y="561"/>
                </a:lnTo>
                <a:cubicBezTo>
                  <a:pt x="4" y="558"/>
                  <a:pt x="0" y="547"/>
                  <a:pt x="4" y="536"/>
                </a:cubicBezTo>
                <a:lnTo>
                  <a:pt x="149" y="144"/>
                </a:lnTo>
                <a:lnTo>
                  <a:pt x="173" y="152"/>
                </a:lnTo>
                <a:lnTo>
                  <a:pt x="31" y="537"/>
                </a:lnTo>
                <a:close/>
              </a:path>
            </a:pathLst>
          </a:custGeom>
          <a:solidFill>
            <a:srgbClr val="0A97A6"/>
          </a:solidFill>
          <a:ln>
            <a:noFill/>
          </a:ln>
          <a:extLst/>
        </p:spPr>
        <p:txBody>
          <a:bodyPr anchor="t" anchorCtr="0" bIns="45717" compatLnSpc="1" lIns="91434" numCol="1" rIns="91434" tIns="45717" vert="horz" wrap="square">
            <a:prstTxWarp prst="textNoShape">
              <a:avLst/>
            </a:prstTxWarp>
          </a:bodyPr>
          <a:lstStyle/>
          <a:p>
            <a:endParaRPr altLang="en-US" lang="zh-CN"/>
          </a:p>
        </p:txBody>
      </p:sp>
      <p:sp>
        <p:nvSpPr>
          <p:cNvPr id="31" name="Freeform 28"/>
          <p:cNvSpPr>
            <a:spLocks noEditPoints="1"/>
          </p:cNvSpPr>
          <p:nvPr/>
        </p:nvSpPr>
        <p:spPr bwMode="auto">
          <a:xfrm>
            <a:off x="8723165" y="3604616"/>
            <a:ext cx="643611" cy="646251"/>
          </a:xfrm>
          <a:custGeom>
            <a:gdLst>
              <a:gd fmla="*/ 584 w 591" name="T0"/>
              <a:gd fmla="*/ 217 h 591" name="T1"/>
              <a:gd fmla="*/ 509 w 591" name="T2"/>
              <a:gd fmla="*/ 82 h 591" name="T3"/>
              <a:gd fmla="*/ 370 w 591" name="T4"/>
              <a:gd fmla="*/ 6 h 591" name="T5"/>
              <a:gd fmla="*/ 370 w 591" name="T6"/>
              <a:gd fmla="*/ 217 h 591" name="T7"/>
              <a:gd fmla="*/ 584 w 591" name="T8"/>
              <a:gd fmla="*/ 217 h 591" name="T9"/>
              <a:gd fmla="*/ 299 w 591" name="T10"/>
              <a:gd fmla="*/ 252 h 591" name="T11"/>
              <a:gd fmla="*/ 299 w 591" name="T12"/>
              <a:gd fmla="*/ 0 h 591" name="T13"/>
              <a:gd fmla="*/ 111 w 591" name="T14"/>
              <a:gd fmla="*/ 82 h 591" name="T15"/>
              <a:gd fmla="*/ 111 w 591" name="T16"/>
              <a:gd fmla="*/ 481 h 591" name="T17"/>
              <a:gd fmla="*/ 509 w 591" name="T18"/>
              <a:gd fmla="*/ 481 h 591" name="T19"/>
              <a:gd fmla="*/ 591 w 591" name="T20"/>
              <a:gd fmla="*/ 287 h 591" name="T21"/>
              <a:gd fmla="*/ 334 w 591" name="T22"/>
              <a:gd fmla="*/ 287 h 591" name="T23"/>
              <a:gd fmla="*/ 299 w 591" name="T24"/>
              <a:gd fmla="*/ 252 h 59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91" w="591">
                <a:moveTo>
                  <a:pt x="584" y="217"/>
                </a:moveTo>
                <a:cubicBezTo>
                  <a:pt x="572" y="167"/>
                  <a:pt x="547" y="121"/>
                  <a:pt x="509" y="82"/>
                </a:cubicBezTo>
                <a:cubicBezTo>
                  <a:pt x="469" y="43"/>
                  <a:pt x="421" y="17"/>
                  <a:pt x="370" y="6"/>
                </a:cubicBezTo>
                <a:lnTo>
                  <a:pt x="370" y="217"/>
                </a:lnTo>
                <a:lnTo>
                  <a:pt x="584" y="217"/>
                </a:lnTo>
                <a:close/>
                <a:moveTo>
                  <a:pt x="299" y="252"/>
                </a:moveTo>
                <a:lnTo>
                  <a:pt x="299" y="0"/>
                </a:lnTo>
                <a:cubicBezTo>
                  <a:pt x="231" y="3"/>
                  <a:pt x="163" y="30"/>
                  <a:pt x="111" y="82"/>
                </a:cubicBezTo>
                <a:cubicBezTo>
                  <a:pt x="0" y="192"/>
                  <a:pt x="0" y="371"/>
                  <a:pt x="111" y="481"/>
                </a:cubicBezTo>
                <a:cubicBezTo>
                  <a:pt x="220" y="591"/>
                  <a:pt x="399" y="591"/>
                  <a:pt x="509" y="481"/>
                </a:cubicBezTo>
                <a:cubicBezTo>
                  <a:pt x="563" y="427"/>
                  <a:pt x="590" y="357"/>
                  <a:pt x="591" y="287"/>
                </a:cubicBezTo>
                <a:lnTo>
                  <a:pt x="334" y="287"/>
                </a:lnTo>
                <a:cubicBezTo>
                  <a:pt x="315" y="287"/>
                  <a:pt x="299" y="271"/>
                  <a:pt x="299" y="252"/>
                </a:cubicBezTo>
                <a:close/>
              </a:path>
            </a:pathLst>
          </a:custGeom>
          <a:solidFill>
            <a:srgbClr val="0A97A6"/>
          </a:solidFill>
          <a:ln>
            <a:noFill/>
          </a:ln>
          <a:extLst/>
        </p:spPr>
        <p:txBody>
          <a:bodyPr anchor="t" anchorCtr="0" bIns="45717" compatLnSpc="1" lIns="91434" numCol="1" rIns="91434" tIns="45717" vert="horz" wrap="square">
            <a:prstTxWarp prst="textNoShape">
              <a:avLst/>
            </a:prstTxWarp>
          </a:bodyPr>
          <a:lstStyle/>
          <a:p>
            <a:endParaRPr altLang="en-US" lang="zh-CN"/>
          </a:p>
        </p:txBody>
      </p:sp>
      <p:sp>
        <p:nvSpPr>
          <p:cNvPr id="32" name="Freeform 29"/>
          <p:cNvSpPr/>
          <p:nvPr/>
        </p:nvSpPr>
        <p:spPr bwMode="auto">
          <a:xfrm>
            <a:off x="2008148" y="4656927"/>
            <a:ext cx="313891" cy="313893"/>
          </a:xfrm>
          <a:custGeom>
            <a:gdLst>
              <a:gd fmla="*/ 97 w 290" name="T0"/>
              <a:gd fmla="*/ 287 h 288" name="T1"/>
              <a:gd fmla="*/ 101 w 290" name="T2"/>
              <a:gd fmla="*/ 288 h 288" name="T3"/>
              <a:gd fmla="*/ 104 w 290" name="T4"/>
              <a:gd fmla="*/ 287 h 288" name="T5"/>
              <a:gd fmla="*/ 170 w 290" name="T6"/>
              <a:gd fmla="*/ 221 h 288" name="T7"/>
              <a:gd fmla="*/ 213 w 290" name="T8"/>
              <a:gd fmla="*/ 265 h 288" name="T9"/>
              <a:gd fmla="*/ 217 w 290" name="T10"/>
              <a:gd fmla="*/ 266 h 288" name="T11"/>
              <a:gd fmla="*/ 218 w 290" name="T12"/>
              <a:gd fmla="*/ 266 h 288" name="T13"/>
              <a:gd fmla="*/ 221 w 290" name="T14"/>
              <a:gd fmla="*/ 263 h 288" name="T15"/>
              <a:gd fmla="*/ 290 w 290" name="T16"/>
              <a:gd fmla="*/ 6 h 288" name="T17"/>
              <a:gd fmla="*/ 290 w 290" name="T18"/>
              <a:gd fmla="*/ 4 h 288" name="T19"/>
              <a:gd fmla="*/ 286 w 290" name="T20"/>
              <a:gd fmla="*/ 0 h 288" name="T21"/>
              <a:gd fmla="*/ 285 w 290" name="T22"/>
              <a:gd fmla="*/ 0 h 288" name="T23"/>
              <a:gd fmla="*/ 284 w 290" name="T24"/>
              <a:gd fmla="*/ 0 h 288" name="T25"/>
              <a:gd fmla="*/ 27 w 290" name="T26"/>
              <a:gd fmla="*/ 69 h 288" name="T27"/>
              <a:gd fmla="*/ 23 w 290" name="T28"/>
              <a:gd fmla="*/ 72 h 288" name="T29"/>
              <a:gd fmla="*/ 25 w 290" name="T30"/>
              <a:gd fmla="*/ 77 h 288" name="T31"/>
              <a:gd fmla="*/ 67 w 290" name="T32"/>
              <a:gd fmla="*/ 119 h 288" name="T33"/>
              <a:gd fmla="*/ 2 w 290" name="T34"/>
              <a:gd fmla="*/ 185 h 288" name="T35"/>
              <a:gd fmla="*/ 2 w 290" name="T36"/>
              <a:gd fmla="*/ 191 h 288" name="T37"/>
              <a:gd fmla="*/ 97 w 290" name="T38"/>
              <a:gd fmla="*/ 287 h 28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88" w="290">
                <a:moveTo>
                  <a:pt x="97" y="287"/>
                </a:moveTo>
                <a:cubicBezTo>
                  <a:pt x="98" y="288"/>
                  <a:pt x="99" y="288"/>
                  <a:pt x="101" y="288"/>
                </a:cubicBezTo>
                <a:cubicBezTo>
                  <a:pt x="102" y="288"/>
                  <a:pt x="103" y="288"/>
                  <a:pt x="104" y="287"/>
                </a:cubicBezTo>
                <a:lnTo>
                  <a:pt x="170" y="221"/>
                </a:lnTo>
                <a:lnTo>
                  <a:pt x="213" y="265"/>
                </a:lnTo>
                <a:cubicBezTo>
                  <a:pt x="214" y="266"/>
                  <a:pt x="215" y="266"/>
                  <a:pt x="217" y="266"/>
                </a:cubicBezTo>
                <a:cubicBezTo>
                  <a:pt x="217" y="266"/>
                  <a:pt x="217" y="266"/>
                  <a:pt x="218" y="266"/>
                </a:cubicBezTo>
                <a:cubicBezTo>
                  <a:pt x="220" y="266"/>
                  <a:pt x="221" y="265"/>
                  <a:pt x="221" y="263"/>
                </a:cubicBezTo>
                <a:lnTo>
                  <a:pt x="290" y="6"/>
                </a:lnTo>
                <a:cubicBezTo>
                  <a:pt x="290" y="5"/>
                  <a:pt x="290" y="5"/>
                  <a:pt x="290" y="4"/>
                </a:cubicBezTo>
                <a:cubicBezTo>
                  <a:pt x="290" y="2"/>
                  <a:pt x="288" y="0"/>
                  <a:pt x="286" y="0"/>
                </a:cubicBezTo>
                <a:cubicBezTo>
                  <a:pt x="285" y="0"/>
                  <a:pt x="285" y="0"/>
                  <a:pt x="285" y="0"/>
                </a:cubicBezTo>
                <a:cubicBezTo>
                  <a:pt x="285" y="0"/>
                  <a:pt x="284" y="0"/>
                  <a:pt x="284" y="0"/>
                </a:cubicBezTo>
                <a:lnTo>
                  <a:pt x="27" y="69"/>
                </a:lnTo>
                <a:cubicBezTo>
                  <a:pt x="25" y="69"/>
                  <a:pt x="24" y="70"/>
                  <a:pt x="23" y="72"/>
                </a:cubicBezTo>
                <a:cubicBezTo>
                  <a:pt x="23" y="74"/>
                  <a:pt x="24" y="75"/>
                  <a:pt x="25" y="77"/>
                </a:cubicBezTo>
                <a:lnTo>
                  <a:pt x="67" y="119"/>
                </a:lnTo>
                <a:lnTo>
                  <a:pt x="2" y="185"/>
                </a:lnTo>
                <a:cubicBezTo>
                  <a:pt x="0" y="187"/>
                  <a:pt x="0" y="190"/>
                  <a:pt x="2" y="191"/>
                </a:cubicBezTo>
                <a:lnTo>
                  <a:pt x="97" y="287"/>
                </a:lnTo>
                <a:close/>
              </a:path>
            </a:pathLst>
          </a:custGeom>
          <a:solidFill>
            <a:srgbClr val="0A97A6"/>
          </a:solidFill>
          <a:ln>
            <a:noFill/>
          </a:ln>
          <a:extLst/>
        </p:spPr>
        <p:txBody>
          <a:bodyPr anchor="t" anchorCtr="0" bIns="45717" compatLnSpc="1" lIns="91434" numCol="1" rIns="91434" tIns="45717" vert="horz" wrap="square">
            <a:prstTxWarp prst="textNoShape">
              <a:avLst/>
            </a:prstTxWarp>
          </a:bodyPr>
          <a:lstStyle/>
          <a:p>
            <a:endParaRPr altLang="en-US" lang="zh-CN"/>
          </a:p>
        </p:txBody>
      </p:sp>
      <p:sp>
        <p:nvSpPr>
          <p:cNvPr id="33" name="Freeform 30"/>
          <p:cNvSpPr/>
          <p:nvPr/>
        </p:nvSpPr>
        <p:spPr bwMode="auto">
          <a:xfrm>
            <a:off x="1662601" y="4656927"/>
            <a:ext cx="316532" cy="313893"/>
          </a:xfrm>
          <a:custGeom>
            <a:gdLst>
              <a:gd fmla="*/ 69 w 290" name="T0"/>
              <a:gd fmla="*/ 263 h 288" name="T1"/>
              <a:gd fmla="*/ 72 w 290" name="T2"/>
              <a:gd fmla="*/ 266 h 288" name="T3"/>
              <a:gd fmla="*/ 74 w 290" name="T4"/>
              <a:gd fmla="*/ 266 h 288" name="T5"/>
              <a:gd fmla="*/ 77 w 290" name="T6"/>
              <a:gd fmla="*/ 265 h 288" name="T7"/>
              <a:gd fmla="*/ 121 w 290" name="T8"/>
              <a:gd fmla="*/ 221 h 288" name="T9"/>
              <a:gd fmla="*/ 186 w 290" name="T10"/>
              <a:gd fmla="*/ 287 h 288" name="T11"/>
              <a:gd fmla="*/ 189 w 290" name="T12"/>
              <a:gd fmla="*/ 288 h 288" name="T13"/>
              <a:gd fmla="*/ 193 w 290" name="T14"/>
              <a:gd fmla="*/ 287 h 288" name="T15"/>
              <a:gd fmla="*/ 288 w 290" name="T16"/>
              <a:gd fmla="*/ 191 h 288" name="T17"/>
              <a:gd fmla="*/ 288 w 290" name="T18"/>
              <a:gd fmla="*/ 185 h 288" name="T19"/>
              <a:gd fmla="*/ 223 w 290" name="T20"/>
              <a:gd fmla="*/ 119 h 288" name="T21"/>
              <a:gd fmla="*/ 265 w 290" name="T22"/>
              <a:gd fmla="*/ 77 h 288" name="T23"/>
              <a:gd fmla="*/ 267 w 290" name="T24"/>
              <a:gd fmla="*/ 72 h 288" name="T25"/>
              <a:gd fmla="*/ 263 w 290" name="T26"/>
              <a:gd fmla="*/ 69 h 288" name="T27"/>
              <a:gd fmla="*/ 6 w 290" name="T28"/>
              <a:gd fmla="*/ 0 h 288" name="T29"/>
              <a:gd fmla="*/ 4 w 290" name="T30"/>
              <a:gd fmla="*/ 0 h 288" name="T31"/>
              <a:gd fmla="*/ 1 w 290" name="T32"/>
              <a:gd fmla="*/ 1 h 288" name="T33"/>
              <a:gd fmla="*/ 0 w 290" name="T34"/>
              <a:gd fmla="*/ 5 h 288" name="T35"/>
              <a:gd fmla="*/ 69 w 290" name="T36"/>
              <a:gd fmla="*/ 263 h 28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88" w="290">
                <a:moveTo>
                  <a:pt x="69" y="263"/>
                </a:moveTo>
                <a:cubicBezTo>
                  <a:pt x="69" y="265"/>
                  <a:pt x="71" y="266"/>
                  <a:pt x="72" y="266"/>
                </a:cubicBezTo>
                <a:cubicBezTo>
                  <a:pt x="73" y="266"/>
                  <a:pt x="73" y="266"/>
                  <a:pt x="74" y="266"/>
                </a:cubicBezTo>
                <a:cubicBezTo>
                  <a:pt x="75" y="266"/>
                  <a:pt x="76" y="266"/>
                  <a:pt x="77" y="265"/>
                </a:cubicBezTo>
                <a:lnTo>
                  <a:pt x="121" y="221"/>
                </a:lnTo>
                <a:lnTo>
                  <a:pt x="186" y="287"/>
                </a:lnTo>
                <a:cubicBezTo>
                  <a:pt x="187" y="288"/>
                  <a:pt x="188" y="288"/>
                  <a:pt x="189" y="288"/>
                </a:cubicBezTo>
                <a:cubicBezTo>
                  <a:pt x="191" y="288"/>
                  <a:pt x="192" y="288"/>
                  <a:pt x="193" y="287"/>
                </a:cubicBezTo>
                <a:lnTo>
                  <a:pt x="288" y="191"/>
                </a:lnTo>
                <a:cubicBezTo>
                  <a:pt x="290" y="190"/>
                  <a:pt x="290" y="187"/>
                  <a:pt x="288" y="185"/>
                </a:cubicBezTo>
                <a:lnTo>
                  <a:pt x="223" y="119"/>
                </a:lnTo>
                <a:lnTo>
                  <a:pt x="265" y="77"/>
                </a:lnTo>
                <a:cubicBezTo>
                  <a:pt x="267" y="75"/>
                  <a:pt x="267" y="74"/>
                  <a:pt x="267" y="72"/>
                </a:cubicBezTo>
                <a:cubicBezTo>
                  <a:pt x="266" y="70"/>
                  <a:pt x="265" y="69"/>
                  <a:pt x="263" y="69"/>
                </a:cubicBezTo>
                <a:lnTo>
                  <a:pt x="6" y="0"/>
                </a:lnTo>
                <a:cubicBezTo>
                  <a:pt x="5" y="0"/>
                  <a:pt x="5" y="0"/>
                  <a:pt x="4" y="0"/>
                </a:cubicBezTo>
                <a:cubicBezTo>
                  <a:pt x="3" y="0"/>
                  <a:pt x="2" y="0"/>
                  <a:pt x="1" y="1"/>
                </a:cubicBezTo>
                <a:cubicBezTo>
                  <a:pt x="0" y="2"/>
                  <a:pt x="0" y="4"/>
                  <a:pt x="0" y="5"/>
                </a:cubicBezTo>
                <a:lnTo>
                  <a:pt x="69" y="263"/>
                </a:lnTo>
                <a:close/>
              </a:path>
            </a:pathLst>
          </a:custGeom>
          <a:solidFill>
            <a:srgbClr val="0A97A6"/>
          </a:solidFill>
          <a:ln>
            <a:noFill/>
          </a:ln>
          <a:extLst/>
        </p:spPr>
        <p:txBody>
          <a:bodyPr anchor="t" anchorCtr="0" bIns="45717" compatLnSpc="1" lIns="91434" numCol="1" rIns="91434" tIns="45717" vert="horz" wrap="square">
            <a:prstTxWarp prst="textNoShape">
              <a:avLst/>
            </a:prstTxWarp>
          </a:bodyPr>
          <a:lstStyle/>
          <a:p>
            <a:endParaRPr altLang="en-US" lang="zh-CN"/>
          </a:p>
        </p:txBody>
      </p:sp>
      <p:sp>
        <p:nvSpPr>
          <p:cNvPr id="34" name="Freeform 31"/>
          <p:cNvSpPr/>
          <p:nvPr/>
        </p:nvSpPr>
        <p:spPr bwMode="auto">
          <a:xfrm>
            <a:off x="2008148" y="4999833"/>
            <a:ext cx="316532" cy="316531"/>
          </a:xfrm>
          <a:custGeom>
            <a:gdLst>
              <a:gd fmla="*/ 221 w 291" name="T0"/>
              <a:gd fmla="*/ 25 h 289" name="T1"/>
              <a:gd fmla="*/ 218 w 291" name="T2"/>
              <a:gd fmla="*/ 22 h 289" name="T3"/>
              <a:gd fmla="*/ 217 w 291" name="T4"/>
              <a:gd fmla="*/ 22 h 289" name="T5"/>
              <a:gd fmla="*/ 213 w 291" name="T6"/>
              <a:gd fmla="*/ 23 h 289" name="T7"/>
              <a:gd fmla="*/ 170 w 291" name="T8"/>
              <a:gd fmla="*/ 67 h 289" name="T9"/>
              <a:gd fmla="*/ 104 w 291" name="T10"/>
              <a:gd fmla="*/ 2 h 289" name="T11"/>
              <a:gd fmla="*/ 101 w 291" name="T12"/>
              <a:gd fmla="*/ 0 h 289" name="T13"/>
              <a:gd fmla="*/ 97 w 291" name="T14"/>
              <a:gd fmla="*/ 2 h 289" name="T15"/>
              <a:gd fmla="*/ 2 w 291" name="T16"/>
              <a:gd fmla="*/ 97 h 289" name="T17"/>
              <a:gd fmla="*/ 2 w 291" name="T18"/>
              <a:gd fmla="*/ 104 h 289" name="T19"/>
              <a:gd fmla="*/ 67 w 291" name="T20"/>
              <a:gd fmla="*/ 169 h 289" name="T21"/>
              <a:gd fmla="*/ 25 w 291" name="T22"/>
              <a:gd fmla="*/ 212 h 289" name="T23"/>
              <a:gd fmla="*/ 23 w 291" name="T24"/>
              <a:gd fmla="*/ 216 h 289" name="T25"/>
              <a:gd fmla="*/ 27 w 291" name="T26"/>
              <a:gd fmla="*/ 220 h 289" name="T27"/>
              <a:gd fmla="*/ 284 w 291" name="T28"/>
              <a:gd fmla="*/ 289 h 289" name="T29"/>
              <a:gd fmla="*/ 286 w 291" name="T30"/>
              <a:gd fmla="*/ 289 h 289" name="T31"/>
              <a:gd fmla="*/ 289 w 291" name="T32"/>
              <a:gd fmla="*/ 288 h 289" name="T33"/>
              <a:gd fmla="*/ 290 w 291" name="T34"/>
              <a:gd fmla="*/ 283 h 289" name="T35"/>
              <a:gd fmla="*/ 221 w 291" name="T36"/>
              <a:gd fmla="*/ 25 h 28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89" w="291">
                <a:moveTo>
                  <a:pt x="221" y="25"/>
                </a:moveTo>
                <a:cubicBezTo>
                  <a:pt x="221" y="24"/>
                  <a:pt x="219" y="22"/>
                  <a:pt x="218" y="22"/>
                </a:cubicBezTo>
                <a:cubicBezTo>
                  <a:pt x="217" y="22"/>
                  <a:pt x="217" y="22"/>
                  <a:pt x="217" y="22"/>
                </a:cubicBezTo>
                <a:cubicBezTo>
                  <a:pt x="215" y="22"/>
                  <a:pt x="214" y="22"/>
                  <a:pt x="213" y="23"/>
                </a:cubicBezTo>
                <a:lnTo>
                  <a:pt x="170" y="67"/>
                </a:lnTo>
                <a:lnTo>
                  <a:pt x="104" y="2"/>
                </a:lnTo>
                <a:cubicBezTo>
                  <a:pt x="103" y="1"/>
                  <a:pt x="102" y="0"/>
                  <a:pt x="101" y="0"/>
                </a:cubicBezTo>
                <a:cubicBezTo>
                  <a:pt x="99" y="0"/>
                  <a:pt x="98" y="1"/>
                  <a:pt x="97" y="2"/>
                </a:cubicBezTo>
                <a:lnTo>
                  <a:pt x="2" y="97"/>
                </a:lnTo>
                <a:cubicBezTo>
                  <a:pt x="0" y="99"/>
                  <a:pt x="0" y="102"/>
                  <a:pt x="2" y="104"/>
                </a:cubicBezTo>
                <a:lnTo>
                  <a:pt x="67" y="169"/>
                </a:lnTo>
                <a:lnTo>
                  <a:pt x="25" y="212"/>
                </a:lnTo>
                <a:cubicBezTo>
                  <a:pt x="24" y="213"/>
                  <a:pt x="23" y="215"/>
                  <a:pt x="23" y="216"/>
                </a:cubicBezTo>
                <a:cubicBezTo>
                  <a:pt x="24" y="218"/>
                  <a:pt x="25" y="219"/>
                  <a:pt x="27" y="220"/>
                </a:cubicBezTo>
                <a:lnTo>
                  <a:pt x="284" y="289"/>
                </a:lnTo>
                <a:cubicBezTo>
                  <a:pt x="285" y="289"/>
                  <a:pt x="285" y="289"/>
                  <a:pt x="286" y="289"/>
                </a:cubicBezTo>
                <a:cubicBezTo>
                  <a:pt x="287" y="289"/>
                  <a:pt x="288" y="288"/>
                  <a:pt x="289" y="288"/>
                </a:cubicBezTo>
                <a:cubicBezTo>
                  <a:pt x="290" y="286"/>
                  <a:pt x="291" y="285"/>
                  <a:pt x="290" y="283"/>
                </a:cubicBezTo>
                <a:lnTo>
                  <a:pt x="221" y="25"/>
                </a:lnTo>
                <a:close/>
              </a:path>
            </a:pathLst>
          </a:custGeom>
          <a:solidFill>
            <a:srgbClr val="0A97A6"/>
          </a:solidFill>
          <a:ln>
            <a:noFill/>
          </a:ln>
          <a:extLst/>
        </p:spPr>
        <p:txBody>
          <a:bodyPr anchor="t" anchorCtr="0" bIns="45717" compatLnSpc="1" lIns="91434" numCol="1" rIns="91434" tIns="45717" vert="horz" wrap="square">
            <a:prstTxWarp prst="textNoShape">
              <a:avLst/>
            </a:prstTxWarp>
          </a:bodyPr>
          <a:lstStyle/>
          <a:p>
            <a:endParaRPr altLang="en-US" lang="zh-CN"/>
          </a:p>
        </p:txBody>
      </p:sp>
      <p:sp>
        <p:nvSpPr>
          <p:cNvPr id="35" name="Freeform 32"/>
          <p:cNvSpPr/>
          <p:nvPr/>
        </p:nvSpPr>
        <p:spPr bwMode="auto">
          <a:xfrm>
            <a:off x="1662601" y="4999833"/>
            <a:ext cx="316532" cy="316531"/>
          </a:xfrm>
          <a:custGeom>
            <a:gdLst>
              <a:gd fmla="*/ 193 w 290" name="T0"/>
              <a:gd fmla="*/ 2 h 289" name="T1"/>
              <a:gd fmla="*/ 189 w 290" name="T2"/>
              <a:gd fmla="*/ 0 h 289" name="T3"/>
              <a:gd fmla="*/ 186 w 290" name="T4"/>
              <a:gd fmla="*/ 2 h 289" name="T5"/>
              <a:gd fmla="*/ 121 w 290" name="T6"/>
              <a:gd fmla="*/ 67 h 289" name="T7"/>
              <a:gd fmla="*/ 77 w 290" name="T8"/>
              <a:gd fmla="*/ 23 h 289" name="T9"/>
              <a:gd fmla="*/ 74 w 290" name="T10"/>
              <a:gd fmla="*/ 22 h 289" name="T11"/>
              <a:gd fmla="*/ 72 w 290" name="T12"/>
              <a:gd fmla="*/ 22 h 289" name="T13"/>
              <a:gd fmla="*/ 69 w 290" name="T14"/>
              <a:gd fmla="*/ 25 h 289" name="T15"/>
              <a:gd fmla="*/ 0 w 290" name="T16"/>
              <a:gd fmla="*/ 283 h 289" name="T17"/>
              <a:gd fmla="*/ 1 w 290" name="T18"/>
              <a:gd fmla="*/ 288 h 289" name="T19"/>
              <a:gd fmla="*/ 5 w 290" name="T20"/>
              <a:gd fmla="*/ 289 h 289" name="T21"/>
              <a:gd fmla="*/ 6 w 290" name="T22"/>
              <a:gd fmla="*/ 289 h 289" name="T23"/>
              <a:gd fmla="*/ 263 w 290" name="T24"/>
              <a:gd fmla="*/ 220 h 289" name="T25"/>
              <a:gd fmla="*/ 267 w 290" name="T26"/>
              <a:gd fmla="*/ 216 h 289" name="T27"/>
              <a:gd fmla="*/ 265 w 290" name="T28"/>
              <a:gd fmla="*/ 212 h 289" name="T29"/>
              <a:gd fmla="*/ 223 w 290" name="T30"/>
              <a:gd fmla="*/ 169 h 289" name="T31"/>
              <a:gd fmla="*/ 288 w 290" name="T32"/>
              <a:gd fmla="*/ 104 h 289" name="T33"/>
              <a:gd fmla="*/ 288 w 290" name="T34"/>
              <a:gd fmla="*/ 97 h 289" name="T35"/>
              <a:gd fmla="*/ 193 w 290" name="T36"/>
              <a:gd fmla="*/ 2 h 28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89" w="290">
                <a:moveTo>
                  <a:pt x="193" y="2"/>
                </a:moveTo>
                <a:cubicBezTo>
                  <a:pt x="192" y="1"/>
                  <a:pt x="191" y="0"/>
                  <a:pt x="189" y="0"/>
                </a:cubicBezTo>
                <a:cubicBezTo>
                  <a:pt x="188" y="0"/>
                  <a:pt x="187" y="1"/>
                  <a:pt x="186" y="2"/>
                </a:cubicBezTo>
                <a:lnTo>
                  <a:pt x="121" y="67"/>
                </a:lnTo>
                <a:lnTo>
                  <a:pt x="77" y="23"/>
                </a:lnTo>
                <a:cubicBezTo>
                  <a:pt x="76" y="22"/>
                  <a:pt x="75" y="22"/>
                  <a:pt x="74" y="22"/>
                </a:cubicBezTo>
                <a:cubicBezTo>
                  <a:pt x="73" y="22"/>
                  <a:pt x="73" y="22"/>
                  <a:pt x="72" y="22"/>
                </a:cubicBezTo>
                <a:cubicBezTo>
                  <a:pt x="71" y="22"/>
                  <a:pt x="69" y="24"/>
                  <a:pt x="69" y="25"/>
                </a:cubicBezTo>
                <a:lnTo>
                  <a:pt x="0" y="283"/>
                </a:lnTo>
                <a:cubicBezTo>
                  <a:pt x="0" y="285"/>
                  <a:pt x="0" y="286"/>
                  <a:pt x="1" y="288"/>
                </a:cubicBezTo>
                <a:cubicBezTo>
                  <a:pt x="2" y="288"/>
                  <a:pt x="3" y="289"/>
                  <a:pt x="5" y="289"/>
                </a:cubicBezTo>
                <a:cubicBezTo>
                  <a:pt x="5" y="289"/>
                  <a:pt x="5" y="289"/>
                  <a:pt x="6" y="289"/>
                </a:cubicBezTo>
                <a:lnTo>
                  <a:pt x="263" y="220"/>
                </a:lnTo>
                <a:cubicBezTo>
                  <a:pt x="265" y="219"/>
                  <a:pt x="266" y="218"/>
                  <a:pt x="267" y="216"/>
                </a:cubicBezTo>
                <a:cubicBezTo>
                  <a:pt x="267" y="215"/>
                  <a:pt x="267" y="213"/>
                  <a:pt x="265" y="212"/>
                </a:cubicBezTo>
                <a:lnTo>
                  <a:pt x="223" y="169"/>
                </a:lnTo>
                <a:lnTo>
                  <a:pt x="288" y="104"/>
                </a:lnTo>
                <a:cubicBezTo>
                  <a:pt x="290" y="102"/>
                  <a:pt x="290" y="99"/>
                  <a:pt x="288" y="97"/>
                </a:cubicBezTo>
                <a:lnTo>
                  <a:pt x="193" y="2"/>
                </a:lnTo>
                <a:close/>
              </a:path>
            </a:pathLst>
          </a:custGeom>
          <a:solidFill>
            <a:srgbClr val="0A97A6"/>
          </a:solidFill>
          <a:ln>
            <a:noFill/>
          </a:ln>
          <a:extLst/>
        </p:spPr>
        <p:txBody>
          <a:bodyPr anchor="t" anchorCtr="0" bIns="45717" compatLnSpc="1" lIns="91434" numCol="1" rIns="91434" tIns="45717" vert="horz" wrap="square">
            <a:prstTxWarp prst="textNoShape">
              <a:avLst/>
            </a:prstTxWarp>
          </a:bodyPr>
          <a:lstStyle/>
          <a:p>
            <a:endParaRPr altLang="en-US" lang="zh-CN"/>
          </a:p>
        </p:txBody>
      </p:sp>
      <p:sp>
        <p:nvSpPr>
          <p:cNvPr id="36" name="Freeform 33"/>
          <p:cNvSpPr/>
          <p:nvPr/>
        </p:nvSpPr>
        <p:spPr bwMode="auto">
          <a:xfrm>
            <a:off x="3039112" y="5706853"/>
            <a:ext cx="680540" cy="327081"/>
          </a:xfrm>
          <a:custGeom>
            <a:gdLst>
              <a:gd fmla="*/ 530 w 626" name="T0"/>
              <a:gd fmla="*/ 0 h 300" name="T1"/>
              <a:gd fmla="*/ 97 w 626" name="T2"/>
              <a:gd fmla="*/ 0 h 300" name="T3"/>
              <a:gd fmla="*/ 0 w 626" name="T4"/>
              <a:gd fmla="*/ 73 h 300" name="T5"/>
              <a:gd fmla="*/ 313 w 626" name="T6"/>
              <a:gd fmla="*/ 300 h 300" name="T7"/>
              <a:gd fmla="*/ 626 w 626" name="T8"/>
              <a:gd fmla="*/ 73 h 300" name="T9"/>
              <a:gd fmla="*/ 530 w 626" name="T10"/>
              <a:gd fmla="*/ 0 h 300" name="T11"/>
            </a:gdLst>
            <a:cxnLst>
              <a:cxn ang="0">
                <a:pos x="T0" y="T1"/>
              </a:cxn>
              <a:cxn ang="0">
                <a:pos x="T2" y="T3"/>
              </a:cxn>
              <a:cxn ang="0">
                <a:pos x="T4" y="T5"/>
              </a:cxn>
              <a:cxn ang="0">
                <a:pos x="T6" y="T7"/>
              </a:cxn>
              <a:cxn ang="0">
                <a:pos x="T8" y="T9"/>
              </a:cxn>
              <a:cxn ang="0">
                <a:pos x="T10" y="T11"/>
              </a:cxn>
            </a:cxnLst>
            <a:rect b="b" l="0" r="r" t="0"/>
            <a:pathLst>
              <a:path h="300" w="626">
                <a:moveTo>
                  <a:pt x="530" y="0"/>
                </a:moveTo>
                <a:lnTo>
                  <a:pt x="97" y="0"/>
                </a:lnTo>
                <a:cubicBezTo>
                  <a:pt x="54" y="0"/>
                  <a:pt x="17" y="30"/>
                  <a:pt x="0" y="73"/>
                </a:cubicBezTo>
                <a:lnTo>
                  <a:pt x="313" y="300"/>
                </a:lnTo>
                <a:lnTo>
                  <a:pt x="626" y="73"/>
                </a:lnTo>
                <a:cubicBezTo>
                  <a:pt x="609" y="30"/>
                  <a:pt x="572" y="0"/>
                  <a:pt x="530" y="0"/>
                </a:cubicBezTo>
                <a:close/>
              </a:path>
            </a:pathLst>
          </a:custGeom>
          <a:solidFill>
            <a:srgbClr val="0A97A6"/>
          </a:solidFill>
          <a:ln>
            <a:noFill/>
          </a:ln>
          <a:extLst/>
        </p:spPr>
        <p:txBody>
          <a:bodyPr anchor="t" anchorCtr="0" bIns="45717" compatLnSpc="1" lIns="91434" numCol="1" rIns="91434" tIns="45717" vert="horz" wrap="square">
            <a:prstTxWarp prst="textNoShape">
              <a:avLst/>
            </a:prstTxWarp>
          </a:bodyPr>
          <a:lstStyle/>
          <a:p>
            <a:endParaRPr altLang="en-US" lang="zh-CN"/>
          </a:p>
        </p:txBody>
      </p:sp>
      <p:sp>
        <p:nvSpPr>
          <p:cNvPr id="37" name="Freeform 34"/>
          <p:cNvSpPr/>
          <p:nvPr/>
        </p:nvSpPr>
        <p:spPr bwMode="auto">
          <a:xfrm>
            <a:off x="3028561" y="5888858"/>
            <a:ext cx="701642" cy="480071"/>
          </a:xfrm>
          <a:custGeom>
            <a:gdLst>
              <a:gd fmla="*/ 322 w 644" name="T0"/>
              <a:gd fmla="*/ 230 h 440" name="T1"/>
              <a:gd fmla="*/ 311 w 644" name="T2"/>
              <a:gd fmla="*/ 226 h 440" name="T3"/>
              <a:gd fmla="*/ 0 w 644" name="T4"/>
              <a:gd fmla="*/ 0 h 440" name="T5"/>
              <a:gd fmla="*/ 0 w 644" name="T6"/>
              <a:gd fmla="*/ 317 h 440" name="T7"/>
              <a:gd fmla="*/ 106 w 644" name="T8"/>
              <a:gd fmla="*/ 440 h 440" name="T9"/>
              <a:gd fmla="*/ 539 w 644" name="T10"/>
              <a:gd fmla="*/ 440 h 440" name="T11"/>
              <a:gd fmla="*/ 644 w 644" name="T12"/>
              <a:gd fmla="*/ 317 h 440" name="T13"/>
              <a:gd fmla="*/ 644 w 644" name="T14"/>
              <a:gd fmla="*/ 0 h 440" name="T15"/>
              <a:gd fmla="*/ 333 w 644" name="T16"/>
              <a:gd fmla="*/ 226 h 440" name="T17"/>
              <a:gd fmla="*/ 322 w 644" name="T18"/>
              <a:gd fmla="*/ 230 h 44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40" w="644">
                <a:moveTo>
                  <a:pt x="322" y="230"/>
                </a:moveTo>
                <a:cubicBezTo>
                  <a:pt x="318" y="230"/>
                  <a:pt x="315" y="229"/>
                  <a:pt x="311" y="226"/>
                </a:cubicBezTo>
                <a:lnTo>
                  <a:pt x="0" y="0"/>
                </a:lnTo>
                <a:lnTo>
                  <a:pt x="0" y="317"/>
                </a:lnTo>
                <a:cubicBezTo>
                  <a:pt x="0" y="385"/>
                  <a:pt x="47" y="440"/>
                  <a:pt x="106" y="440"/>
                </a:cubicBezTo>
                <a:lnTo>
                  <a:pt x="539" y="440"/>
                </a:lnTo>
                <a:cubicBezTo>
                  <a:pt x="597" y="440"/>
                  <a:pt x="644" y="385"/>
                  <a:pt x="644" y="317"/>
                </a:cubicBezTo>
                <a:lnTo>
                  <a:pt x="644" y="0"/>
                </a:lnTo>
                <a:lnTo>
                  <a:pt x="333" y="226"/>
                </a:lnTo>
                <a:cubicBezTo>
                  <a:pt x="330" y="229"/>
                  <a:pt x="326" y="230"/>
                  <a:pt x="322" y="230"/>
                </a:cubicBezTo>
                <a:close/>
              </a:path>
            </a:pathLst>
          </a:custGeom>
          <a:solidFill>
            <a:srgbClr val="0A97A6"/>
          </a:solidFill>
          <a:ln>
            <a:noFill/>
          </a:ln>
          <a:extLst/>
        </p:spPr>
        <p:txBody>
          <a:bodyPr anchor="t" anchorCtr="0" bIns="45717" compatLnSpc="1" lIns="91434" numCol="1" rIns="91434" tIns="45717" vert="horz" wrap="square">
            <a:prstTxWarp prst="textNoShape">
              <a:avLst/>
            </a:prstTxWarp>
          </a:bodyPr>
          <a:lstStyle/>
          <a:p>
            <a:endParaRPr altLang="en-US" lang="zh-CN"/>
          </a:p>
        </p:txBody>
      </p:sp>
      <p:sp>
        <p:nvSpPr>
          <p:cNvPr id="38" name="Freeform 35"/>
          <p:cNvSpPr>
            <a:spLocks noEditPoints="1"/>
          </p:cNvSpPr>
          <p:nvPr/>
        </p:nvSpPr>
        <p:spPr bwMode="auto">
          <a:xfrm>
            <a:off x="5819287" y="5712128"/>
            <a:ext cx="530187" cy="651525"/>
          </a:xfrm>
          <a:custGeom>
            <a:gdLst>
              <a:gd fmla="*/ 0 w 486" name="T0"/>
              <a:gd fmla="*/ 262 h 598" name="T1"/>
              <a:gd fmla="*/ 0 w 486" name="T2"/>
              <a:gd fmla="*/ 500 h 598" name="T3"/>
              <a:gd fmla="*/ 98 w 486" name="T4"/>
              <a:gd fmla="*/ 598 h 598" name="T5"/>
              <a:gd fmla="*/ 388 w 486" name="T6"/>
              <a:gd fmla="*/ 598 h 598" name="T7"/>
              <a:gd fmla="*/ 486 w 486" name="T8"/>
              <a:gd fmla="*/ 500 h 598" name="T9"/>
              <a:gd fmla="*/ 486 w 486" name="T10"/>
              <a:gd fmla="*/ 262 h 598" name="T11"/>
              <a:gd fmla="*/ 445 w 486" name="T12"/>
              <a:gd fmla="*/ 262 h 598" name="T13"/>
              <a:gd fmla="*/ 445 w 486" name="T14"/>
              <a:gd fmla="*/ 199 h 598" name="T15"/>
              <a:gd fmla="*/ 246 w 486" name="T16"/>
              <a:gd fmla="*/ 0 h 598" name="T17"/>
              <a:gd fmla="*/ 48 w 486" name="T18"/>
              <a:gd fmla="*/ 199 h 598" name="T19"/>
              <a:gd fmla="*/ 48 w 486" name="T20"/>
              <a:gd fmla="*/ 262 h 598" name="T21"/>
              <a:gd fmla="*/ 0 w 486" name="T22"/>
              <a:gd fmla="*/ 262 h 598" name="T23"/>
              <a:gd fmla="*/ 370 w 486" name="T24"/>
              <a:gd fmla="*/ 262 h 598" name="T25"/>
              <a:gd fmla="*/ 122 w 486" name="T26"/>
              <a:gd fmla="*/ 262 h 598" name="T27"/>
              <a:gd fmla="*/ 123 w 486" name="T28"/>
              <a:gd fmla="*/ 199 h 598" name="T29"/>
              <a:gd fmla="*/ 246 w 486" name="T30"/>
              <a:gd fmla="*/ 75 h 598" name="T31"/>
              <a:gd fmla="*/ 370 w 486" name="T32"/>
              <a:gd fmla="*/ 199 h 598" name="T33"/>
              <a:gd fmla="*/ 370 w 486" name="T34"/>
              <a:gd fmla="*/ 262 h 598" name="T35"/>
              <a:gd fmla="*/ 276 w 486" name="T36"/>
              <a:gd fmla="*/ 438 h 598" name="T37"/>
              <a:gd fmla="*/ 276 w 486" name="T38"/>
              <a:gd fmla="*/ 438 h 598" name="T39"/>
              <a:gd fmla="*/ 276 w 486" name="T40"/>
              <a:gd fmla="*/ 491 h 598" name="T41"/>
              <a:gd fmla="*/ 243 w 486" name="T42"/>
              <a:gd fmla="*/ 523 h 598" name="T43"/>
              <a:gd fmla="*/ 210 w 486" name="T44"/>
              <a:gd fmla="*/ 491 h 598" name="T45"/>
              <a:gd fmla="*/ 210 w 486" name="T46"/>
              <a:gd fmla="*/ 438 h 598" name="T47"/>
              <a:gd fmla="*/ 187 w 486" name="T48"/>
              <a:gd fmla="*/ 392 h 598" name="T49"/>
              <a:gd fmla="*/ 243 w 486" name="T50"/>
              <a:gd fmla="*/ 336 h 598" name="T51"/>
              <a:gd fmla="*/ 299 w 486" name="T52"/>
              <a:gd fmla="*/ 392 h 598" name="T53"/>
              <a:gd fmla="*/ 276 w 486" name="T54"/>
              <a:gd fmla="*/ 438 h 598"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598" w="486">
                <a:moveTo>
                  <a:pt x="0" y="262"/>
                </a:moveTo>
                <a:lnTo>
                  <a:pt x="0" y="500"/>
                </a:lnTo>
                <a:cubicBezTo>
                  <a:pt x="0" y="554"/>
                  <a:pt x="44" y="598"/>
                  <a:pt x="98" y="598"/>
                </a:cubicBezTo>
                <a:lnTo>
                  <a:pt x="388" y="598"/>
                </a:lnTo>
                <a:cubicBezTo>
                  <a:pt x="442" y="598"/>
                  <a:pt x="486" y="554"/>
                  <a:pt x="486" y="500"/>
                </a:cubicBezTo>
                <a:lnTo>
                  <a:pt x="486" y="262"/>
                </a:lnTo>
                <a:lnTo>
                  <a:pt x="445" y="262"/>
                </a:lnTo>
                <a:lnTo>
                  <a:pt x="445" y="199"/>
                </a:lnTo>
                <a:cubicBezTo>
                  <a:pt x="445" y="89"/>
                  <a:pt x="356" y="0"/>
                  <a:pt x="246" y="0"/>
                </a:cubicBezTo>
                <a:cubicBezTo>
                  <a:pt x="137" y="0"/>
                  <a:pt x="48" y="89"/>
                  <a:pt x="48" y="199"/>
                </a:cubicBezTo>
                <a:lnTo>
                  <a:pt x="48" y="262"/>
                </a:lnTo>
                <a:lnTo>
                  <a:pt x="0" y="262"/>
                </a:lnTo>
                <a:close/>
                <a:moveTo>
                  <a:pt x="370" y="262"/>
                </a:moveTo>
                <a:lnTo>
                  <a:pt x="122" y="262"/>
                </a:lnTo>
                <a:lnTo>
                  <a:pt x="123" y="199"/>
                </a:lnTo>
                <a:cubicBezTo>
                  <a:pt x="123" y="131"/>
                  <a:pt x="178" y="75"/>
                  <a:pt x="246" y="75"/>
                </a:cubicBezTo>
                <a:cubicBezTo>
                  <a:pt x="315" y="75"/>
                  <a:pt x="370" y="131"/>
                  <a:pt x="370" y="199"/>
                </a:cubicBezTo>
                <a:lnTo>
                  <a:pt x="370" y="262"/>
                </a:lnTo>
                <a:close/>
                <a:moveTo>
                  <a:pt x="276" y="438"/>
                </a:moveTo>
                <a:lnTo>
                  <a:pt x="276" y="438"/>
                </a:lnTo>
                <a:lnTo>
                  <a:pt x="276" y="491"/>
                </a:lnTo>
                <a:cubicBezTo>
                  <a:pt x="276" y="509"/>
                  <a:pt x="261" y="523"/>
                  <a:pt x="243" y="523"/>
                </a:cubicBezTo>
                <a:cubicBezTo>
                  <a:pt x="225" y="523"/>
                  <a:pt x="210" y="509"/>
                  <a:pt x="210" y="491"/>
                </a:cubicBezTo>
                <a:lnTo>
                  <a:pt x="210" y="438"/>
                </a:lnTo>
                <a:cubicBezTo>
                  <a:pt x="196" y="428"/>
                  <a:pt x="187" y="411"/>
                  <a:pt x="187" y="392"/>
                </a:cubicBezTo>
                <a:cubicBezTo>
                  <a:pt x="187" y="362"/>
                  <a:pt x="212" y="336"/>
                  <a:pt x="243" y="336"/>
                </a:cubicBezTo>
                <a:cubicBezTo>
                  <a:pt x="274" y="336"/>
                  <a:pt x="299" y="362"/>
                  <a:pt x="299" y="392"/>
                </a:cubicBezTo>
                <a:cubicBezTo>
                  <a:pt x="299" y="411"/>
                  <a:pt x="290" y="428"/>
                  <a:pt x="276" y="438"/>
                </a:cubicBezTo>
                <a:close/>
              </a:path>
            </a:pathLst>
          </a:custGeom>
          <a:solidFill>
            <a:srgbClr val="0A97A6"/>
          </a:solidFill>
          <a:ln>
            <a:noFill/>
          </a:ln>
          <a:extLst/>
        </p:spPr>
        <p:txBody>
          <a:bodyPr anchor="t" anchorCtr="0" bIns="45717" compatLnSpc="1" lIns="91434" numCol="1" rIns="91434" tIns="45717" vert="horz" wrap="square">
            <a:prstTxWarp prst="textNoShape">
              <a:avLst/>
            </a:prstTxWarp>
          </a:bodyPr>
          <a:lstStyle/>
          <a:p>
            <a:endParaRPr altLang="en-US" lang="zh-CN"/>
          </a:p>
        </p:txBody>
      </p:sp>
      <p:sp>
        <p:nvSpPr>
          <p:cNvPr id="39" name="Freeform 36"/>
          <p:cNvSpPr>
            <a:spLocks noEditPoints="1"/>
          </p:cNvSpPr>
          <p:nvPr/>
        </p:nvSpPr>
        <p:spPr bwMode="auto">
          <a:xfrm>
            <a:off x="1554456" y="1554261"/>
            <a:ext cx="875733" cy="738571"/>
          </a:xfrm>
          <a:custGeom>
            <a:gdLst>
              <a:gd fmla="*/ 563 w 803" name="T0"/>
              <a:gd fmla="*/ 421 h 678" name="T1"/>
              <a:gd fmla="*/ 445 w 803" name="T2"/>
              <a:gd fmla="*/ 421 h 678" name="T3"/>
              <a:gd fmla="*/ 445 w 803" name="T4"/>
              <a:gd fmla="*/ 540 h 678" name="T5"/>
              <a:gd fmla="*/ 358 w 803" name="T6"/>
              <a:gd fmla="*/ 540 h 678" name="T7"/>
              <a:gd fmla="*/ 358 w 803" name="T8"/>
              <a:gd fmla="*/ 421 h 678" name="T9"/>
              <a:gd fmla="*/ 240 w 803" name="T10"/>
              <a:gd fmla="*/ 421 h 678" name="T11"/>
              <a:gd fmla="*/ 240 w 803" name="T12"/>
              <a:gd fmla="*/ 334 h 678" name="T13"/>
              <a:gd fmla="*/ 358 w 803" name="T14"/>
              <a:gd fmla="*/ 334 h 678" name="T15"/>
              <a:gd fmla="*/ 358 w 803" name="T16"/>
              <a:gd fmla="*/ 215 h 678" name="T17"/>
              <a:gd fmla="*/ 445 w 803" name="T18"/>
              <a:gd fmla="*/ 215 h 678" name="T19"/>
              <a:gd fmla="*/ 445 w 803" name="T20"/>
              <a:gd fmla="*/ 334 h 678" name="T21"/>
              <a:gd fmla="*/ 563 w 803" name="T22"/>
              <a:gd fmla="*/ 334 h 678" name="T23"/>
              <a:gd fmla="*/ 563 w 803" name="T24"/>
              <a:gd fmla="*/ 421 h 678" name="T25"/>
              <a:gd fmla="*/ 737 w 803" name="T26"/>
              <a:gd fmla="*/ 218 h 678" name="T27"/>
              <a:gd fmla="*/ 401 w 803" name="T28"/>
              <a:gd fmla="*/ 161 h 678" name="T29"/>
              <a:gd fmla="*/ 66 w 803" name="T30"/>
              <a:gd fmla="*/ 218 h 678" name="T31"/>
              <a:gd fmla="*/ 402 w 803" name="T32"/>
              <a:gd fmla="*/ 678 h 678" name="T33"/>
              <a:gd fmla="*/ 737 w 803" name="T34"/>
              <a:gd fmla="*/ 218 h 67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78" w="803">
                <a:moveTo>
                  <a:pt x="563" y="421"/>
                </a:moveTo>
                <a:lnTo>
                  <a:pt x="445" y="421"/>
                </a:lnTo>
                <a:lnTo>
                  <a:pt x="445" y="540"/>
                </a:lnTo>
                <a:lnTo>
                  <a:pt x="358" y="540"/>
                </a:lnTo>
                <a:lnTo>
                  <a:pt x="358" y="421"/>
                </a:lnTo>
                <a:lnTo>
                  <a:pt x="240" y="421"/>
                </a:lnTo>
                <a:lnTo>
                  <a:pt x="240" y="334"/>
                </a:lnTo>
                <a:lnTo>
                  <a:pt x="358" y="334"/>
                </a:lnTo>
                <a:lnTo>
                  <a:pt x="358" y="215"/>
                </a:lnTo>
                <a:lnTo>
                  <a:pt x="445" y="215"/>
                </a:lnTo>
                <a:lnTo>
                  <a:pt x="445" y="334"/>
                </a:lnTo>
                <a:lnTo>
                  <a:pt x="563" y="334"/>
                </a:lnTo>
                <a:lnTo>
                  <a:pt x="563" y="421"/>
                </a:lnTo>
                <a:close/>
                <a:moveTo>
                  <a:pt x="737" y="218"/>
                </a:moveTo>
                <a:cubicBezTo>
                  <a:pt x="680" y="0"/>
                  <a:pt x="440" y="138"/>
                  <a:pt x="401" y="161"/>
                </a:cubicBezTo>
                <a:cubicBezTo>
                  <a:pt x="360" y="136"/>
                  <a:pt x="123" y="1"/>
                  <a:pt x="66" y="218"/>
                </a:cubicBezTo>
                <a:cubicBezTo>
                  <a:pt x="0" y="469"/>
                  <a:pt x="400" y="676"/>
                  <a:pt x="402" y="678"/>
                </a:cubicBezTo>
                <a:cubicBezTo>
                  <a:pt x="402" y="678"/>
                  <a:pt x="803" y="466"/>
                  <a:pt x="737" y="218"/>
                </a:cubicBezTo>
                <a:close/>
              </a:path>
            </a:pathLst>
          </a:custGeom>
          <a:solidFill>
            <a:srgbClr val="0A97A6"/>
          </a:solidFill>
          <a:ln>
            <a:noFill/>
          </a:ln>
          <a:extLst/>
        </p:spPr>
        <p:txBody>
          <a:bodyPr anchor="t" anchorCtr="0" bIns="45717" compatLnSpc="1" lIns="91434" numCol="1" rIns="91434" tIns="45717" vert="horz" wrap="square">
            <a:prstTxWarp prst="textNoShape">
              <a:avLst/>
            </a:prstTxWarp>
          </a:bodyPr>
          <a:lstStyle/>
          <a:p>
            <a:endParaRPr altLang="en-US" lang="zh-CN"/>
          </a:p>
        </p:txBody>
      </p:sp>
      <p:sp>
        <p:nvSpPr>
          <p:cNvPr id="40" name="Freeform 37"/>
          <p:cNvSpPr>
            <a:spLocks noEditPoints="1"/>
          </p:cNvSpPr>
          <p:nvPr/>
        </p:nvSpPr>
        <p:spPr bwMode="auto">
          <a:xfrm>
            <a:off x="5774444" y="3596703"/>
            <a:ext cx="617234" cy="669989"/>
          </a:xfrm>
          <a:custGeom>
            <a:gdLst>
              <a:gd fmla="*/ 38 w 566" name="T0"/>
              <a:gd fmla="*/ 38 h 613" name="T1"/>
              <a:gd fmla="*/ 151 w 566" name="T2"/>
              <a:gd fmla="*/ 37 h 613" name="T3"/>
              <a:gd fmla="*/ 271 w 566" name="T4"/>
              <a:gd fmla="*/ 5 h 613" name="T5"/>
              <a:gd fmla="*/ 283 w 566" name="T6"/>
              <a:gd fmla="*/ 0 h 613" name="T7"/>
              <a:gd fmla="*/ 294 w 566" name="T8"/>
              <a:gd fmla="*/ 5 h 613" name="T9"/>
              <a:gd fmla="*/ 415 w 566" name="T10"/>
              <a:gd fmla="*/ 37 h 613" name="T11"/>
              <a:gd fmla="*/ 528 w 566" name="T12"/>
              <a:gd fmla="*/ 38 h 613" name="T13"/>
              <a:gd fmla="*/ 566 w 566" name="T14"/>
              <a:gd fmla="*/ 33 h 613" name="T15"/>
              <a:gd fmla="*/ 566 w 566" name="T16"/>
              <a:gd fmla="*/ 77 h 613" name="T17"/>
              <a:gd fmla="*/ 486 w 566" name="T18"/>
              <a:gd fmla="*/ 464 h 613" name="T19"/>
              <a:gd fmla="*/ 291 w 566" name="T20"/>
              <a:gd fmla="*/ 611 h 613" name="T21"/>
              <a:gd fmla="*/ 283 w 566" name="T22"/>
              <a:gd fmla="*/ 613 h 613" name="T23"/>
              <a:gd fmla="*/ 275 w 566" name="T24"/>
              <a:gd fmla="*/ 611 h 613" name="T25"/>
              <a:gd fmla="*/ 80 w 566" name="T26"/>
              <a:gd fmla="*/ 464 h 613" name="T27"/>
              <a:gd fmla="*/ 0 w 566" name="T28"/>
              <a:gd fmla="*/ 77 h 613" name="T29"/>
              <a:gd fmla="*/ 0 w 566" name="T30"/>
              <a:gd fmla="*/ 33 h 613" name="T31"/>
              <a:gd fmla="*/ 38 w 566" name="T32"/>
              <a:gd fmla="*/ 38 h 613" name="T33"/>
              <a:gd fmla="*/ 283 w 566" name="T34"/>
              <a:gd fmla="*/ 312 h 613" name="T35"/>
              <a:gd fmla="*/ 283 w 566" name="T36"/>
              <a:gd fmla="*/ 312 h 613" name="T37"/>
              <a:gd fmla="*/ 472 w 566" name="T38"/>
              <a:gd fmla="*/ 312 h 613" name="T39"/>
              <a:gd fmla="*/ 496 w 566" name="T40"/>
              <a:gd fmla="*/ 117 h 613" name="T41"/>
              <a:gd fmla="*/ 407 w 566" name="T42"/>
              <a:gd fmla="*/ 113 h 613" name="T43"/>
              <a:gd fmla="*/ 283 w 566" name="T44"/>
              <a:gd fmla="*/ 81 h 613" name="T45"/>
              <a:gd fmla="*/ 283 w 566" name="T46"/>
              <a:gd fmla="*/ 312 h 613" name="T47"/>
              <a:gd fmla="*/ 283 w 566" name="T48"/>
              <a:gd fmla="*/ 535 h 613" name="T49"/>
              <a:gd fmla="*/ 283 w 566" name="T50"/>
              <a:gd fmla="*/ 535 h 613" name="T51"/>
              <a:gd fmla="*/ 283 w 566" name="T52"/>
              <a:gd fmla="*/ 312 h 613" name="T53"/>
              <a:gd fmla="*/ 94 w 566" name="T54"/>
              <a:gd fmla="*/ 312 h 613" name="T55"/>
              <a:gd fmla="*/ 137 w 566" name="T56"/>
              <a:gd fmla="*/ 423 h 613" name="T57"/>
              <a:gd fmla="*/ 283 w 566" name="T58"/>
              <a:gd fmla="*/ 535 h 613"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613" w="566">
                <a:moveTo>
                  <a:pt x="38" y="38"/>
                </a:moveTo>
                <a:cubicBezTo>
                  <a:pt x="74" y="43"/>
                  <a:pt x="112" y="42"/>
                  <a:pt x="151" y="37"/>
                </a:cubicBezTo>
                <a:cubicBezTo>
                  <a:pt x="190" y="32"/>
                  <a:pt x="230" y="21"/>
                  <a:pt x="271" y="5"/>
                </a:cubicBezTo>
                <a:lnTo>
                  <a:pt x="283" y="0"/>
                </a:lnTo>
                <a:lnTo>
                  <a:pt x="294" y="5"/>
                </a:lnTo>
                <a:cubicBezTo>
                  <a:pt x="336" y="21"/>
                  <a:pt x="376" y="32"/>
                  <a:pt x="415" y="37"/>
                </a:cubicBezTo>
                <a:cubicBezTo>
                  <a:pt x="454" y="42"/>
                  <a:pt x="491" y="43"/>
                  <a:pt x="528" y="38"/>
                </a:cubicBezTo>
                <a:lnTo>
                  <a:pt x="566" y="33"/>
                </a:lnTo>
                <a:lnTo>
                  <a:pt x="566" y="77"/>
                </a:lnTo>
                <a:cubicBezTo>
                  <a:pt x="564" y="260"/>
                  <a:pt x="534" y="382"/>
                  <a:pt x="486" y="464"/>
                </a:cubicBezTo>
                <a:cubicBezTo>
                  <a:pt x="436" y="550"/>
                  <a:pt x="368" y="591"/>
                  <a:pt x="291" y="611"/>
                </a:cubicBezTo>
                <a:lnTo>
                  <a:pt x="283" y="613"/>
                </a:lnTo>
                <a:lnTo>
                  <a:pt x="275" y="611"/>
                </a:lnTo>
                <a:cubicBezTo>
                  <a:pt x="198" y="591"/>
                  <a:pt x="130" y="550"/>
                  <a:pt x="80" y="464"/>
                </a:cubicBezTo>
                <a:cubicBezTo>
                  <a:pt x="32" y="382"/>
                  <a:pt x="2" y="260"/>
                  <a:pt x="0" y="77"/>
                </a:cubicBezTo>
                <a:lnTo>
                  <a:pt x="0" y="33"/>
                </a:lnTo>
                <a:lnTo>
                  <a:pt x="38" y="38"/>
                </a:lnTo>
                <a:close/>
                <a:moveTo>
                  <a:pt x="283" y="312"/>
                </a:moveTo>
                <a:lnTo>
                  <a:pt x="283" y="312"/>
                </a:lnTo>
                <a:lnTo>
                  <a:pt x="472" y="312"/>
                </a:lnTo>
                <a:cubicBezTo>
                  <a:pt x="485" y="259"/>
                  <a:pt x="493" y="195"/>
                  <a:pt x="496" y="117"/>
                </a:cubicBezTo>
                <a:cubicBezTo>
                  <a:pt x="467" y="119"/>
                  <a:pt x="437" y="117"/>
                  <a:pt x="407" y="113"/>
                </a:cubicBezTo>
                <a:cubicBezTo>
                  <a:pt x="367" y="108"/>
                  <a:pt x="325" y="97"/>
                  <a:pt x="283" y="81"/>
                </a:cubicBezTo>
                <a:lnTo>
                  <a:pt x="283" y="312"/>
                </a:lnTo>
                <a:close/>
                <a:moveTo>
                  <a:pt x="283" y="535"/>
                </a:moveTo>
                <a:lnTo>
                  <a:pt x="283" y="535"/>
                </a:lnTo>
                <a:lnTo>
                  <a:pt x="283" y="312"/>
                </a:lnTo>
                <a:lnTo>
                  <a:pt x="94" y="312"/>
                </a:lnTo>
                <a:cubicBezTo>
                  <a:pt x="105" y="357"/>
                  <a:pt x="120" y="393"/>
                  <a:pt x="137" y="423"/>
                </a:cubicBezTo>
                <a:cubicBezTo>
                  <a:pt x="174" y="486"/>
                  <a:pt x="225" y="518"/>
                  <a:pt x="283" y="535"/>
                </a:cubicBezTo>
                <a:close/>
              </a:path>
            </a:pathLst>
          </a:custGeom>
          <a:solidFill>
            <a:srgbClr val="0A97A6"/>
          </a:solidFill>
          <a:ln>
            <a:noFill/>
          </a:ln>
          <a:extLst/>
        </p:spPr>
        <p:txBody>
          <a:bodyPr anchor="t" anchorCtr="0" bIns="45717" compatLnSpc="1" lIns="91434" numCol="1" rIns="91434" tIns="45717" vert="horz" wrap="square">
            <a:prstTxWarp prst="textNoShape">
              <a:avLst/>
            </a:prstTxWarp>
          </a:bodyPr>
          <a:lstStyle/>
          <a:p>
            <a:endParaRPr altLang="en-US" lang="zh-CN"/>
          </a:p>
        </p:txBody>
      </p:sp>
      <p:sp>
        <p:nvSpPr>
          <p:cNvPr id="41" name="Freeform 38"/>
          <p:cNvSpPr>
            <a:spLocks noEditPoints="1"/>
          </p:cNvSpPr>
          <p:nvPr/>
        </p:nvSpPr>
        <p:spPr bwMode="auto">
          <a:xfrm>
            <a:off x="3110334" y="3572964"/>
            <a:ext cx="535462" cy="688453"/>
          </a:xfrm>
          <a:custGeom>
            <a:gdLst>
              <a:gd fmla="*/ 2 w 491" name="T0"/>
              <a:gd fmla="*/ 492 h 631" name="T1"/>
              <a:gd fmla="*/ 121 w 491" name="T2"/>
              <a:gd fmla="*/ 631 h 631" name="T3"/>
              <a:gd fmla="*/ 122 w 491" name="T4"/>
              <a:gd fmla="*/ 631 h 631" name="T5"/>
              <a:gd fmla="*/ 131 w 491" name="T6"/>
              <a:gd fmla="*/ 631 h 631" name="T7"/>
              <a:gd fmla="*/ 244 w 491" name="T8"/>
              <a:gd fmla="*/ 595 h 631" name="T9"/>
              <a:gd fmla="*/ 247 w 491" name="T10"/>
              <a:gd fmla="*/ 556 h 631" name="T11"/>
              <a:gd fmla="*/ 184 w 491" name="T12"/>
              <a:gd fmla="*/ 498 h 631" name="T13"/>
              <a:gd fmla="*/ 202 w 491" name="T14"/>
              <a:gd fmla="*/ 457 h 631" name="T15"/>
              <a:gd fmla="*/ 162 w 491" name="T16"/>
              <a:gd fmla="*/ 401 h 631" name="T17"/>
              <a:gd fmla="*/ 170 w 491" name="T18"/>
              <a:gd fmla="*/ 372 h 631" name="T19"/>
              <a:gd fmla="*/ 213 w 491" name="T20"/>
              <a:gd fmla="*/ 344 h 631" name="T21"/>
              <a:gd fmla="*/ 198 w 491" name="T22"/>
              <a:gd fmla="*/ 305 h 631" name="T23"/>
              <a:gd fmla="*/ 256 w 491" name="T24"/>
              <a:gd fmla="*/ 246 h 631" name="T25"/>
              <a:gd fmla="*/ 307 w 491" name="T26"/>
              <a:gd fmla="*/ 83 h 631" name="T27"/>
              <a:gd fmla="*/ 2 w 491" name="T28"/>
              <a:gd fmla="*/ 273 h 631" name="T29"/>
              <a:gd fmla="*/ 2 w 491" name="T30"/>
              <a:gd fmla="*/ 492 h 631" name="T31"/>
              <a:gd fmla="*/ 221 w 491" name="T32"/>
              <a:gd fmla="*/ 305 h 631" name="T33"/>
              <a:gd fmla="*/ 256 w 491" name="T34"/>
              <a:gd fmla="*/ 340 h 631" name="T35"/>
              <a:gd fmla="*/ 436 w 491" name="T36"/>
              <a:gd fmla="*/ 340 h 631" name="T37"/>
              <a:gd fmla="*/ 436 w 491" name="T38"/>
              <a:gd fmla="*/ 270 h 631" name="T39"/>
              <a:gd fmla="*/ 265 w 491" name="T40"/>
              <a:gd fmla="*/ 270 h 631" name="T41"/>
              <a:gd fmla="*/ 349 w 491" name="T42"/>
              <a:gd fmla="*/ 366 h 631" name="T43"/>
              <a:gd fmla="*/ 192 w 491" name="T44"/>
              <a:gd fmla="*/ 382 h 631" name="T45"/>
              <a:gd fmla="*/ 221 w 491" name="T46"/>
              <a:gd fmla="*/ 436 h 631" name="T47"/>
              <a:gd fmla="*/ 349 w 491" name="T48"/>
              <a:gd fmla="*/ 436 h 631" name="T49"/>
              <a:gd fmla="*/ 491 w 491" name="T50"/>
              <a:gd fmla="*/ 401 h 631" name="T51"/>
              <a:gd fmla="*/ 349 w 491" name="T52"/>
              <a:gd fmla="*/ 366 h 631" name="T53"/>
              <a:gd fmla="*/ 484 w 491" name="T54"/>
              <a:gd fmla="*/ 498 h 631" name="T55"/>
              <a:gd fmla="*/ 349 w 491" name="T56"/>
              <a:gd fmla="*/ 463 h 631" name="T57"/>
              <a:gd fmla="*/ 256 w 491" name="T58"/>
              <a:gd fmla="*/ 463 h 631" name="T59"/>
              <a:gd fmla="*/ 208 w 491" name="T60"/>
              <a:gd fmla="*/ 492 h 631" name="T61"/>
              <a:gd fmla="*/ 243 w 491" name="T62"/>
              <a:gd fmla="*/ 533 h 631" name="T63"/>
              <a:gd fmla="*/ 315 w 491" name="T64"/>
              <a:gd fmla="*/ 533 h 631" name="T65"/>
              <a:gd fmla="*/ 303 w 491" name="T66"/>
              <a:gd fmla="*/ 630 h 631" name="T67"/>
              <a:gd fmla="*/ 409 w 491" name="T68"/>
              <a:gd fmla="*/ 630 h 631" name="T69"/>
              <a:gd fmla="*/ 409 w 491" name="T70"/>
              <a:gd fmla="*/ 560 h 631" name="T71"/>
              <a:gd fmla="*/ 303 w 491" name="T72"/>
              <a:gd fmla="*/ 560 h 631" name="T73"/>
              <a:gd fmla="*/ 303 w 491" name="T74"/>
              <a:gd fmla="*/ 630 h 631"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631" w="491">
                <a:moveTo>
                  <a:pt x="2" y="492"/>
                </a:moveTo>
                <a:lnTo>
                  <a:pt x="2" y="492"/>
                </a:lnTo>
                <a:cubicBezTo>
                  <a:pt x="2" y="494"/>
                  <a:pt x="2" y="496"/>
                  <a:pt x="2" y="498"/>
                </a:cubicBezTo>
                <a:cubicBezTo>
                  <a:pt x="2" y="570"/>
                  <a:pt x="51" y="628"/>
                  <a:pt x="121" y="631"/>
                </a:cubicBezTo>
                <a:lnTo>
                  <a:pt x="121" y="631"/>
                </a:lnTo>
                <a:lnTo>
                  <a:pt x="122" y="631"/>
                </a:lnTo>
                <a:cubicBezTo>
                  <a:pt x="124" y="631"/>
                  <a:pt x="125" y="631"/>
                  <a:pt x="127" y="631"/>
                </a:cubicBezTo>
                <a:cubicBezTo>
                  <a:pt x="128" y="631"/>
                  <a:pt x="130" y="631"/>
                  <a:pt x="131" y="631"/>
                </a:cubicBezTo>
                <a:lnTo>
                  <a:pt x="257" y="631"/>
                </a:lnTo>
                <a:cubicBezTo>
                  <a:pt x="249" y="621"/>
                  <a:pt x="244" y="609"/>
                  <a:pt x="244" y="595"/>
                </a:cubicBezTo>
                <a:cubicBezTo>
                  <a:pt x="244" y="580"/>
                  <a:pt x="250" y="567"/>
                  <a:pt x="259" y="556"/>
                </a:cubicBezTo>
                <a:lnTo>
                  <a:pt x="247" y="556"/>
                </a:lnTo>
                <a:lnTo>
                  <a:pt x="243" y="556"/>
                </a:lnTo>
                <a:cubicBezTo>
                  <a:pt x="211" y="556"/>
                  <a:pt x="184" y="530"/>
                  <a:pt x="184" y="498"/>
                </a:cubicBezTo>
                <a:cubicBezTo>
                  <a:pt x="184" y="496"/>
                  <a:pt x="184" y="494"/>
                  <a:pt x="185" y="492"/>
                </a:cubicBezTo>
                <a:cubicBezTo>
                  <a:pt x="186" y="478"/>
                  <a:pt x="192" y="466"/>
                  <a:pt x="202" y="457"/>
                </a:cubicBezTo>
                <a:cubicBezTo>
                  <a:pt x="197" y="455"/>
                  <a:pt x="192" y="453"/>
                  <a:pt x="188" y="450"/>
                </a:cubicBezTo>
                <a:cubicBezTo>
                  <a:pt x="172" y="439"/>
                  <a:pt x="162" y="421"/>
                  <a:pt x="162" y="401"/>
                </a:cubicBezTo>
                <a:cubicBezTo>
                  <a:pt x="162" y="391"/>
                  <a:pt x="165" y="381"/>
                  <a:pt x="170" y="373"/>
                </a:cubicBezTo>
                <a:cubicBezTo>
                  <a:pt x="170" y="372"/>
                  <a:pt x="170" y="372"/>
                  <a:pt x="170" y="372"/>
                </a:cubicBezTo>
                <a:cubicBezTo>
                  <a:pt x="178" y="358"/>
                  <a:pt x="192" y="348"/>
                  <a:pt x="207" y="345"/>
                </a:cubicBezTo>
                <a:cubicBezTo>
                  <a:pt x="209" y="344"/>
                  <a:pt x="211" y="344"/>
                  <a:pt x="213" y="344"/>
                </a:cubicBezTo>
                <a:cubicBezTo>
                  <a:pt x="212" y="343"/>
                  <a:pt x="211" y="342"/>
                  <a:pt x="211" y="342"/>
                </a:cubicBezTo>
                <a:cubicBezTo>
                  <a:pt x="203" y="332"/>
                  <a:pt x="198" y="319"/>
                  <a:pt x="198" y="305"/>
                </a:cubicBezTo>
                <a:cubicBezTo>
                  <a:pt x="198" y="288"/>
                  <a:pt x="205" y="272"/>
                  <a:pt x="217" y="262"/>
                </a:cubicBezTo>
                <a:cubicBezTo>
                  <a:pt x="227" y="252"/>
                  <a:pt x="241" y="246"/>
                  <a:pt x="256" y="246"/>
                </a:cubicBezTo>
                <a:lnTo>
                  <a:pt x="278" y="246"/>
                </a:lnTo>
                <a:cubicBezTo>
                  <a:pt x="306" y="185"/>
                  <a:pt x="316" y="120"/>
                  <a:pt x="307" y="83"/>
                </a:cubicBezTo>
                <a:cubicBezTo>
                  <a:pt x="286" y="0"/>
                  <a:pt x="217" y="20"/>
                  <a:pt x="212" y="67"/>
                </a:cubicBezTo>
                <a:cubicBezTo>
                  <a:pt x="195" y="209"/>
                  <a:pt x="7" y="231"/>
                  <a:pt x="2" y="273"/>
                </a:cubicBezTo>
                <a:cubicBezTo>
                  <a:pt x="2" y="273"/>
                  <a:pt x="0" y="289"/>
                  <a:pt x="2" y="309"/>
                </a:cubicBezTo>
                <a:lnTo>
                  <a:pt x="2" y="492"/>
                </a:lnTo>
                <a:close/>
                <a:moveTo>
                  <a:pt x="256" y="270"/>
                </a:moveTo>
                <a:cubicBezTo>
                  <a:pt x="237" y="270"/>
                  <a:pt x="221" y="286"/>
                  <a:pt x="221" y="305"/>
                </a:cubicBezTo>
                <a:cubicBezTo>
                  <a:pt x="221" y="312"/>
                  <a:pt x="223" y="319"/>
                  <a:pt x="227" y="324"/>
                </a:cubicBezTo>
                <a:cubicBezTo>
                  <a:pt x="233" y="334"/>
                  <a:pt x="244" y="340"/>
                  <a:pt x="256" y="340"/>
                </a:cubicBezTo>
                <a:lnTo>
                  <a:pt x="349" y="340"/>
                </a:lnTo>
                <a:lnTo>
                  <a:pt x="436" y="340"/>
                </a:lnTo>
                <a:cubicBezTo>
                  <a:pt x="455" y="340"/>
                  <a:pt x="471" y="324"/>
                  <a:pt x="471" y="305"/>
                </a:cubicBezTo>
                <a:cubicBezTo>
                  <a:pt x="471" y="286"/>
                  <a:pt x="455" y="270"/>
                  <a:pt x="436" y="270"/>
                </a:cubicBezTo>
                <a:lnTo>
                  <a:pt x="349" y="270"/>
                </a:lnTo>
                <a:lnTo>
                  <a:pt x="265" y="270"/>
                </a:lnTo>
                <a:lnTo>
                  <a:pt x="256" y="270"/>
                </a:lnTo>
                <a:close/>
                <a:moveTo>
                  <a:pt x="349" y="366"/>
                </a:moveTo>
                <a:lnTo>
                  <a:pt x="221" y="366"/>
                </a:lnTo>
                <a:cubicBezTo>
                  <a:pt x="209" y="366"/>
                  <a:pt x="198" y="372"/>
                  <a:pt x="192" y="382"/>
                </a:cubicBezTo>
                <a:cubicBezTo>
                  <a:pt x="188" y="387"/>
                  <a:pt x="186" y="394"/>
                  <a:pt x="186" y="401"/>
                </a:cubicBezTo>
                <a:cubicBezTo>
                  <a:pt x="186" y="421"/>
                  <a:pt x="201" y="436"/>
                  <a:pt x="221" y="436"/>
                </a:cubicBezTo>
                <a:lnTo>
                  <a:pt x="245" y="436"/>
                </a:lnTo>
                <a:lnTo>
                  <a:pt x="349" y="436"/>
                </a:lnTo>
                <a:lnTo>
                  <a:pt x="456" y="436"/>
                </a:lnTo>
                <a:cubicBezTo>
                  <a:pt x="475" y="436"/>
                  <a:pt x="491" y="421"/>
                  <a:pt x="491" y="401"/>
                </a:cubicBezTo>
                <a:cubicBezTo>
                  <a:pt x="491" y="382"/>
                  <a:pt x="475" y="366"/>
                  <a:pt x="456" y="366"/>
                </a:cubicBezTo>
                <a:lnTo>
                  <a:pt x="349" y="366"/>
                </a:lnTo>
                <a:close/>
                <a:moveTo>
                  <a:pt x="449" y="533"/>
                </a:moveTo>
                <a:cubicBezTo>
                  <a:pt x="469" y="533"/>
                  <a:pt x="484" y="517"/>
                  <a:pt x="484" y="498"/>
                </a:cubicBezTo>
                <a:cubicBezTo>
                  <a:pt x="484" y="479"/>
                  <a:pt x="469" y="463"/>
                  <a:pt x="449" y="463"/>
                </a:cubicBezTo>
                <a:lnTo>
                  <a:pt x="349" y="463"/>
                </a:lnTo>
                <a:lnTo>
                  <a:pt x="315" y="463"/>
                </a:lnTo>
                <a:lnTo>
                  <a:pt x="256" y="463"/>
                </a:lnTo>
                <a:lnTo>
                  <a:pt x="243" y="463"/>
                </a:lnTo>
                <a:cubicBezTo>
                  <a:pt x="225" y="463"/>
                  <a:pt x="211" y="476"/>
                  <a:pt x="208" y="492"/>
                </a:cubicBezTo>
                <a:cubicBezTo>
                  <a:pt x="208" y="494"/>
                  <a:pt x="208" y="496"/>
                  <a:pt x="208" y="498"/>
                </a:cubicBezTo>
                <a:cubicBezTo>
                  <a:pt x="208" y="517"/>
                  <a:pt x="223" y="533"/>
                  <a:pt x="243" y="533"/>
                </a:cubicBezTo>
                <a:lnTo>
                  <a:pt x="256" y="533"/>
                </a:lnTo>
                <a:lnTo>
                  <a:pt x="315" y="533"/>
                </a:lnTo>
                <a:lnTo>
                  <a:pt x="449" y="533"/>
                </a:lnTo>
                <a:close/>
                <a:moveTo>
                  <a:pt x="303" y="630"/>
                </a:moveTo>
                <a:lnTo>
                  <a:pt x="315" y="630"/>
                </a:lnTo>
                <a:lnTo>
                  <a:pt x="409" y="630"/>
                </a:lnTo>
                <a:cubicBezTo>
                  <a:pt x="429" y="630"/>
                  <a:pt x="444" y="614"/>
                  <a:pt x="444" y="595"/>
                </a:cubicBezTo>
                <a:cubicBezTo>
                  <a:pt x="444" y="575"/>
                  <a:pt x="429" y="560"/>
                  <a:pt x="409" y="560"/>
                </a:cubicBezTo>
                <a:lnTo>
                  <a:pt x="315" y="560"/>
                </a:lnTo>
                <a:lnTo>
                  <a:pt x="303" y="560"/>
                </a:lnTo>
                <a:cubicBezTo>
                  <a:pt x="283" y="560"/>
                  <a:pt x="268" y="575"/>
                  <a:pt x="268" y="595"/>
                </a:cubicBezTo>
                <a:cubicBezTo>
                  <a:pt x="268" y="614"/>
                  <a:pt x="283" y="630"/>
                  <a:pt x="303" y="630"/>
                </a:cubicBezTo>
                <a:close/>
              </a:path>
            </a:pathLst>
          </a:custGeom>
          <a:solidFill>
            <a:srgbClr val="0A97A6"/>
          </a:solidFill>
          <a:ln>
            <a:noFill/>
          </a:ln>
          <a:extLst/>
        </p:spPr>
        <p:txBody>
          <a:bodyPr anchor="t" anchorCtr="0" bIns="45717" compatLnSpc="1" lIns="91434" numCol="1" rIns="91434" tIns="45717" vert="horz" wrap="square">
            <a:prstTxWarp prst="textNoShape">
              <a:avLst/>
            </a:prstTxWarp>
          </a:bodyPr>
          <a:lstStyle/>
          <a:p>
            <a:endParaRPr altLang="en-US" lang="zh-CN"/>
          </a:p>
        </p:txBody>
      </p:sp>
      <p:sp>
        <p:nvSpPr>
          <p:cNvPr id="42" name="Freeform 39"/>
          <p:cNvSpPr>
            <a:spLocks noEditPoints="1"/>
          </p:cNvSpPr>
          <p:nvPr/>
        </p:nvSpPr>
        <p:spPr bwMode="auto">
          <a:xfrm>
            <a:off x="3076041" y="4649012"/>
            <a:ext cx="606682" cy="672627"/>
          </a:xfrm>
          <a:custGeom>
            <a:gdLst>
              <a:gd fmla="*/ 78 w 556" name="T0"/>
              <a:gd fmla="*/ 286 h 614" name="T1"/>
              <a:gd fmla="*/ 94 w 556" name="T2"/>
              <a:gd fmla="*/ 292 h 614" name="T3"/>
              <a:gd fmla="*/ 113 w 556" name="T4"/>
              <a:gd fmla="*/ 299 h 614" name="T5"/>
              <a:gd fmla="*/ 132 w 556" name="T6"/>
              <a:gd fmla="*/ 303 h 614" name="T7"/>
              <a:gd fmla="*/ 158 w 556" name="T8"/>
              <a:gd fmla="*/ 308 h 614" name="T9"/>
              <a:gd fmla="*/ 182 w 556" name="T10"/>
              <a:gd fmla="*/ 311 h 614" name="T11"/>
              <a:gd fmla="*/ 215 w 556" name="T12"/>
              <a:gd fmla="*/ 312 h 614" name="T13"/>
              <a:gd fmla="*/ 248 w 556" name="T14"/>
              <a:gd fmla="*/ 311 h 614" name="T15"/>
              <a:gd fmla="*/ 272 w 556" name="T16"/>
              <a:gd fmla="*/ 308 h 614" name="T17"/>
              <a:gd fmla="*/ 298 w 556" name="T18"/>
              <a:gd fmla="*/ 303 h 614" name="T19"/>
              <a:gd fmla="*/ 317 w 556" name="T20"/>
              <a:gd fmla="*/ 299 h 614" name="T21"/>
              <a:gd fmla="*/ 336 w 556" name="T22"/>
              <a:gd fmla="*/ 292 h 614" name="T23"/>
              <a:gd fmla="*/ 352 w 556" name="T24"/>
              <a:gd fmla="*/ 286 h 614" name="T25"/>
              <a:gd fmla="*/ 389 w 556" name="T26"/>
              <a:gd fmla="*/ 253 h 614" name="T27"/>
              <a:gd fmla="*/ 41 w 556" name="T28"/>
              <a:gd fmla="*/ 253 h 614" name="T29"/>
              <a:gd fmla="*/ 462 w 556" name="T30"/>
              <a:gd fmla="*/ 302 h 614" name="T31"/>
              <a:gd fmla="*/ 430 w 556" name="T32"/>
              <a:gd fmla="*/ 307 h 614" name="T33"/>
              <a:gd fmla="*/ 426 w 556" name="T34"/>
              <a:gd fmla="*/ 272 h 614" name="T35"/>
              <a:gd fmla="*/ 4 w 556" name="T36"/>
              <a:gd fmla="*/ 272 h 614" name="T37"/>
              <a:gd fmla="*/ 0 w 556" name="T38"/>
              <a:gd fmla="*/ 526 h 614" name="T39"/>
              <a:gd fmla="*/ 342 w 556" name="T40"/>
              <a:gd fmla="*/ 614 h 614" name="T41"/>
              <a:gd fmla="*/ 430 w 556" name="T42"/>
              <a:gd fmla="*/ 485 h 614" name="T43"/>
              <a:gd fmla="*/ 556 w 556" name="T44"/>
              <a:gd fmla="*/ 396 h 614" name="T45"/>
              <a:gd fmla="*/ 462 w 556" name="T46"/>
              <a:gd fmla="*/ 448 h 614" name="T47"/>
              <a:gd fmla="*/ 430 w 556" name="T48"/>
              <a:gd fmla="*/ 437 h 614" name="T49"/>
              <a:gd fmla="*/ 462 w 556" name="T50"/>
              <a:gd fmla="*/ 345 h 614" name="T51"/>
              <a:gd fmla="*/ 462 w 556" name="T52"/>
              <a:gd fmla="*/ 448 h 614" name="T53"/>
              <a:gd fmla="*/ 139 w 556" name="T54"/>
              <a:gd fmla="*/ 143 h 614" name="T55"/>
              <a:gd fmla="*/ 162 w 556" name="T56"/>
              <a:gd fmla="*/ 53 h 614" name="T57"/>
              <a:gd fmla="*/ 116 w 556" name="T58"/>
              <a:gd fmla="*/ 53 h 614" name="T59"/>
              <a:gd fmla="*/ 139 w 556" name="T60"/>
              <a:gd fmla="*/ 143 h 614" name="T61"/>
              <a:gd fmla="*/ 211 w 556" name="T62"/>
              <a:gd fmla="*/ 114 h 614" name="T63"/>
              <a:gd fmla="*/ 234 w 556" name="T64"/>
              <a:gd fmla="*/ 23 h 614" name="T65"/>
              <a:gd fmla="*/ 188 w 556" name="T66"/>
              <a:gd fmla="*/ 23 h 614" name="T67"/>
              <a:gd fmla="*/ 211 w 556" name="T68"/>
              <a:gd fmla="*/ 114 h 614" name="T69"/>
              <a:gd fmla="*/ 283 w 556" name="T70"/>
              <a:gd fmla="*/ 172 h 614" name="T71"/>
              <a:gd fmla="*/ 305 w 556" name="T72"/>
              <a:gd fmla="*/ 82 h 614" name="T73"/>
              <a:gd fmla="*/ 260 w 556" name="T74"/>
              <a:gd fmla="*/ 82 h 614" name="T75"/>
              <a:gd fmla="*/ 283 w 556" name="T76"/>
              <a:gd fmla="*/ 172 h 61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614" w="556">
                <a:moveTo>
                  <a:pt x="55" y="272"/>
                </a:moveTo>
                <a:cubicBezTo>
                  <a:pt x="61" y="276"/>
                  <a:pt x="69" y="281"/>
                  <a:pt x="78" y="286"/>
                </a:cubicBezTo>
                <a:cubicBezTo>
                  <a:pt x="79" y="286"/>
                  <a:pt x="79" y="286"/>
                  <a:pt x="80" y="286"/>
                </a:cubicBezTo>
                <a:cubicBezTo>
                  <a:pt x="84" y="288"/>
                  <a:pt x="89" y="290"/>
                  <a:pt x="94" y="292"/>
                </a:cubicBezTo>
                <a:cubicBezTo>
                  <a:pt x="94" y="292"/>
                  <a:pt x="95" y="293"/>
                  <a:pt x="95" y="293"/>
                </a:cubicBezTo>
                <a:cubicBezTo>
                  <a:pt x="101" y="295"/>
                  <a:pt x="107" y="297"/>
                  <a:pt x="113" y="299"/>
                </a:cubicBezTo>
                <a:cubicBezTo>
                  <a:pt x="114" y="299"/>
                  <a:pt x="115" y="299"/>
                  <a:pt x="116" y="299"/>
                </a:cubicBezTo>
                <a:cubicBezTo>
                  <a:pt x="121" y="301"/>
                  <a:pt x="126" y="302"/>
                  <a:pt x="132" y="303"/>
                </a:cubicBezTo>
                <a:cubicBezTo>
                  <a:pt x="134" y="304"/>
                  <a:pt x="135" y="304"/>
                  <a:pt x="137" y="304"/>
                </a:cubicBezTo>
                <a:cubicBezTo>
                  <a:pt x="144" y="306"/>
                  <a:pt x="151" y="307"/>
                  <a:pt x="158" y="308"/>
                </a:cubicBezTo>
                <a:cubicBezTo>
                  <a:pt x="159" y="308"/>
                  <a:pt x="161" y="309"/>
                  <a:pt x="162" y="309"/>
                </a:cubicBezTo>
                <a:cubicBezTo>
                  <a:pt x="168" y="310"/>
                  <a:pt x="175" y="310"/>
                  <a:pt x="182" y="311"/>
                </a:cubicBezTo>
                <a:cubicBezTo>
                  <a:pt x="184" y="311"/>
                  <a:pt x="187" y="311"/>
                  <a:pt x="189" y="311"/>
                </a:cubicBezTo>
                <a:cubicBezTo>
                  <a:pt x="197" y="312"/>
                  <a:pt x="206" y="312"/>
                  <a:pt x="215" y="312"/>
                </a:cubicBezTo>
                <a:cubicBezTo>
                  <a:pt x="224" y="312"/>
                  <a:pt x="233" y="312"/>
                  <a:pt x="241" y="311"/>
                </a:cubicBezTo>
                <a:cubicBezTo>
                  <a:pt x="243" y="311"/>
                  <a:pt x="246" y="311"/>
                  <a:pt x="248" y="311"/>
                </a:cubicBezTo>
                <a:cubicBezTo>
                  <a:pt x="255" y="310"/>
                  <a:pt x="262" y="310"/>
                  <a:pt x="268" y="309"/>
                </a:cubicBezTo>
                <a:cubicBezTo>
                  <a:pt x="269" y="309"/>
                  <a:pt x="271" y="308"/>
                  <a:pt x="272" y="308"/>
                </a:cubicBezTo>
                <a:cubicBezTo>
                  <a:pt x="279" y="307"/>
                  <a:pt x="286" y="306"/>
                  <a:pt x="293" y="304"/>
                </a:cubicBezTo>
                <a:cubicBezTo>
                  <a:pt x="295" y="304"/>
                  <a:pt x="296" y="304"/>
                  <a:pt x="298" y="303"/>
                </a:cubicBezTo>
                <a:cubicBezTo>
                  <a:pt x="304" y="302"/>
                  <a:pt x="309" y="301"/>
                  <a:pt x="314" y="299"/>
                </a:cubicBezTo>
                <a:cubicBezTo>
                  <a:pt x="315" y="299"/>
                  <a:pt x="316" y="299"/>
                  <a:pt x="317" y="299"/>
                </a:cubicBezTo>
                <a:cubicBezTo>
                  <a:pt x="323" y="297"/>
                  <a:pt x="329" y="295"/>
                  <a:pt x="335" y="293"/>
                </a:cubicBezTo>
                <a:cubicBezTo>
                  <a:pt x="335" y="293"/>
                  <a:pt x="336" y="292"/>
                  <a:pt x="336" y="292"/>
                </a:cubicBezTo>
                <a:cubicBezTo>
                  <a:pt x="341" y="290"/>
                  <a:pt x="346" y="288"/>
                  <a:pt x="350" y="286"/>
                </a:cubicBezTo>
                <a:cubicBezTo>
                  <a:pt x="351" y="286"/>
                  <a:pt x="351" y="286"/>
                  <a:pt x="352" y="286"/>
                </a:cubicBezTo>
                <a:cubicBezTo>
                  <a:pt x="361" y="281"/>
                  <a:pt x="369" y="276"/>
                  <a:pt x="375" y="272"/>
                </a:cubicBezTo>
                <a:cubicBezTo>
                  <a:pt x="384" y="264"/>
                  <a:pt x="389" y="258"/>
                  <a:pt x="389" y="253"/>
                </a:cubicBezTo>
                <a:cubicBezTo>
                  <a:pt x="389" y="236"/>
                  <a:pt x="328" y="194"/>
                  <a:pt x="215" y="194"/>
                </a:cubicBezTo>
                <a:cubicBezTo>
                  <a:pt x="102" y="194"/>
                  <a:pt x="41" y="236"/>
                  <a:pt x="41" y="253"/>
                </a:cubicBezTo>
                <a:cubicBezTo>
                  <a:pt x="41" y="258"/>
                  <a:pt x="46" y="264"/>
                  <a:pt x="55" y="272"/>
                </a:cubicBezTo>
                <a:close/>
                <a:moveTo>
                  <a:pt x="462" y="302"/>
                </a:moveTo>
                <a:lnTo>
                  <a:pt x="462" y="302"/>
                </a:lnTo>
                <a:cubicBezTo>
                  <a:pt x="451" y="302"/>
                  <a:pt x="440" y="304"/>
                  <a:pt x="430" y="307"/>
                </a:cubicBezTo>
                <a:lnTo>
                  <a:pt x="430" y="272"/>
                </a:lnTo>
                <a:lnTo>
                  <a:pt x="426" y="272"/>
                </a:lnTo>
                <a:cubicBezTo>
                  <a:pt x="407" y="318"/>
                  <a:pt x="320" y="353"/>
                  <a:pt x="215" y="353"/>
                </a:cubicBezTo>
                <a:cubicBezTo>
                  <a:pt x="110" y="353"/>
                  <a:pt x="23" y="318"/>
                  <a:pt x="4" y="272"/>
                </a:cubicBezTo>
                <a:lnTo>
                  <a:pt x="0" y="272"/>
                </a:lnTo>
                <a:lnTo>
                  <a:pt x="0" y="526"/>
                </a:lnTo>
                <a:cubicBezTo>
                  <a:pt x="0" y="575"/>
                  <a:pt x="39" y="614"/>
                  <a:pt x="88" y="614"/>
                </a:cubicBezTo>
                <a:lnTo>
                  <a:pt x="342" y="614"/>
                </a:lnTo>
                <a:cubicBezTo>
                  <a:pt x="391" y="614"/>
                  <a:pt x="430" y="575"/>
                  <a:pt x="430" y="526"/>
                </a:cubicBezTo>
                <a:lnTo>
                  <a:pt x="430" y="485"/>
                </a:lnTo>
                <a:cubicBezTo>
                  <a:pt x="440" y="489"/>
                  <a:pt x="451" y="491"/>
                  <a:pt x="462" y="491"/>
                </a:cubicBezTo>
                <a:cubicBezTo>
                  <a:pt x="514" y="491"/>
                  <a:pt x="556" y="449"/>
                  <a:pt x="556" y="396"/>
                </a:cubicBezTo>
                <a:cubicBezTo>
                  <a:pt x="556" y="344"/>
                  <a:pt x="514" y="302"/>
                  <a:pt x="462" y="302"/>
                </a:cubicBezTo>
                <a:close/>
                <a:moveTo>
                  <a:pt x="462" y="448"/>
                </a:moveTo>
                <a:lnTo>
                  <a:pt x="462" y="448"/>
                </a:lnTo>
                <a:cubicBezTo>
                  <a:pt x="450" y="448"/>
                  <a:pt x="439" y="444"/>
                  <a:pt x="430" y="437"/>
                </a:cubicBezTo>
                <a:lnTo>
                  <a:pt x="430" y="356"/>
                </a:lnTo>
                <a:cubicBezTo>
                  <a:pt x="439" y="349"/>
                  <a:pt x="450" y="345"/>
                  <a:pt x="462" y="345"/>
                </a:cubicBezTo>
                <a:cubicBezTo>
                  <a:pt x="490" y="345"/>
                  <a:pt x="513" y="368"/>
                  <a:pt x="513" y="396"/>
                </a:cubicBezTo>
                <a:cubicBezTo>
                  <a:pt x="513" y="425"/>
                  <a:pt x="490" y="448"/>
                  <a:pt x="462" y="448"/>
                </a:cubicBezTo>
                <a:close/>
                <a:moveTo>
                  <a:pt x="139" y="143"/>
                </a:moveTo>
                <a:lnTo>
                  <a:pt x="139" y="143"/>
                </a:lnTo>
                <a:cubicBezTo>
                  <a:pt x="152" y="143"/>
                  <a:pt x="162" y="133"/>
                  <a:pt x="162" y="120"/>
                </a:cubicBezTo>
                <a:lnTo>
                  <a:pt x="162" y="53"/>
                </a:lnTo>
                <a:cubicBezTo>
                  <a:pt x="162" y="40"/>
                  <a:pt x="152" y="30"/>
                  <a:pt x="139" y="30"/>
                </a:cubicBezTo>
                <a:cubicBezTo>
                  <a:pt x="126" y="30"/>
                  <a:pt x="116" y="40"/>
                  <a:pt x="116" y="53"/>
                </a:cubicBezTo>
                <a:lnTo>
                  <a:pt x="116" y="120"/>
                </a:lnTo>
                <a:cubicBezTo>
                  <a:pt x="116" y="133"/>
                  <a:pt x="126" y="143"/>
                  <a:pt x="139" y="143"/>
                </a:cubicBezTo>
                <a:close/>
                <a:moveTo>
                  <a:pt x="211" y="114"/>
                </a:moveTo>
                <a:lnTo>
                  <a:pt x="211" y="114"/>
                </a:lnTo>
                <a:cubicBezTo>
                  <a:pt x="223" y="114"/>
                  <a:pt x="234" y="104"/>
                  <a:pt x="234" y="91"/>
                </a:cubicBezTo>
                <a:lnTo>
                  <a:pt x="234" y="23"/>
                </a:lnTo>
                <a:cubicBezTo>
                  <a:pt x="234" y="11"/>
                  <a:pt x="223" y="0"/>
                  <a:pt x="211" y="0"/>
                </a:cubicBezTo>
                <a:cubicBezTo>
                  <a:pt x="198" y="0"/>
                  <a:pt x="188" y="11"/>
                  <a:pt x="188" y="23"/>
                </a:cubicBezTo>
                <a:lnTo>
                  <a:pt x="188" y="91"/>
                </a:lnTo>
                <a:cubicBezTo>
                  <a:pt x="188" y="104"/>
                  <a:pt x="198" y="114"/>
                  <a:pt x="211" y="114"/>
                </a:cubicBezTo>
                <a:close/>
                <a:moveTo>
                  <a:pt x="283" y="172"/>
                </a:moveTo>
                <a:lnTo>
                  <a:pt x="283" y="172"/>
                </a:lnTo>
                <a:cubicBezTo>
                  <a:pt x="295" y="172"/>
                  <a:pt x="305" y="162"/>
                  <a:pt x="305" y="150"/>
                </a:cubicBezTo>
                <a:lnTo>
                  <a:pt x="305" y="82"/>
                </a:lnTo>
                <a:cubicBezTo>
                  <a:pt x="305" y="69"/>
                  <a:pt x="295" y="59"/>
                  <a:pt x="283" y="59"/>
                </a:cubicBezTo>
                <a:cubicBezTo>
                  <a:pt x="270" y="59"/>
                  <a:pt x="260" y="69"/>
                  <a:pt x="260" y="82"/>
                </a:cubicBezTo>
                <a:lnTo>
                  <a:pt x="260" y="150"/>
                </a:lnTo>
                <a:cubicBezTo>
                  <a:pt x="260" y="162"/>
                  <a:pt x="270" y="172"/>
                  <a:pt x="283" y="172"/>
                </a:cubicBezTo>
                <a:close/>
              </a:path>
            </a:pathLst>
          </a:custGeom>
          <a:solidFill>
            <a:srgbClr val="0A97A6"/>
          </a:solidFill>
          <a:ln>
            <a:noFill/>
          </a:ln>
          <a:extLst/>
        </p:spPr>
        <p:txBody>
          <a:bodyPr anchor="t" anchorCtr="0" bIns="45717" compatLnSpc="1" lIns="91434" numCol="1" rIns="91434" tIns="45717" vert="horz" wrap="square">
            <a:prstTxWarp prst="textNoShape">
              <a:avLst/>
            </a:prstTxWarp>
          </a:bodyPr>
          <a:lstStyle/>
          <a:p>
            <a:endParaRPr altLang="en-US" lang="zh-CN"/>
          </a:p>
        </p:txBody>
      </p:sp>
      <p:sp>
        <p:nvSpPr>
          <p:cNvPr id="43" name="Freeform 40"/>
          <p:cNvSpPr/>
          <p:nvPr/>
        </p:nvSpPr>
        <p:spPr bwMode="auto">
          <a:xfrm>
            <a:off x="5732241" y="2619614"/>
            <a:ext cx="704279" cy="648887"/>
          </a:xfrm>
          <a:custGeom>
            <a:gdLst>
              <a:gd fmla="*/ 646 w 646" name="T0"/>
              <a:gd fmla="*/ 149 h 595" name="T1"/>
              <a:gd fmla="*/ 601 w 646" name="T2"/>
              <a:gd fmla="*/ 98 h 595" name="T3"/>
              <a:gd fmla="*/ 282 w 646" name="T4"/>
              <a:gd fmla="*/ 54 h 595" name="T5"/>
              <a:gd fmla="*/ 282 w 646" name="T6"/>
              <a:gd fmla="*/ 42 h 595" name="T7"/>
              <a:gd fmla="*/ 259 w 646" name="T8"/>
              <a:gd fmla="*/ 11 h 595" name="T9"/>
              <a:gd fmla="*/ 173 w 646" name="T10"/>
              <a:gd fmla="*/ 0 h 595" name="T11"/>
              <a:gd fmla="*/ 150 w 646" name="T12"/>
              <a:gd fmla="*/ 12 h 595" name="T13"/>
              <a:gd fmla="*/ 204 w 646" name="T14"/>
              <a:gd fmla="*/ 18 h 595" name="T15"/>
              <a:gd fmla="*/ 240 w 646" name="T16"/>
              <a:gd fmla="*/ 47 h 595" name="T17"/>
              <a:gd fmla="*/ 248 w 646" name="T18"/>
              <a:gd fmla="*/ 74 h 595" name="T19"/>
              <a:gd fmla="*/ 569 w 646" name="T20"/>
              <a:gd fmla="*/ 115 h 595" name="T21"/>
              <a:gd fmla="*/ 617 w 646" name="T22"/>
              <a:gd fmla="*/ 164 h 595" name="T23"/>
              <a:gd fmla="*/ 609 w 646" name="T24"/>
              <a:gd fmla="*/ 530 h 595" name="T25"/>
              <a:gd fmla="*/ 575 w 646" name="T26"/>
              <a:gd fmla="*/ 206 h 595" name="T27"/>
              <a:gd fmla="*/ 534 w 646" name="T28"/>
              <a:gd fmla="*/ 159 h 595" name="T29"/>
              <a:gd fmla="*/ 226 w 646" name="T30"/>
              <a:gd fmla="*/ 118 h 595" name="T31"/>
              <a:gd fmla="*/ 184 w 646" name="T32"/>
              <a:gd fmla="*/ 59 h 595" name="T33"/>
              <a:gd fmla="*/ 76 w 646" name="T34"/>
              <a:gd fmla="*/ 45 h 595" name="T35"/>
              <a:gd fmla="*/ 68 w 646" name="T36"/>
              <a:gd fmla="*/ 105 h 595" name="T37"/>
              <a:gd fmla="*/ 0 w 646" name="T38"/>
              <a:gd fmla="*/ 99 h 595" name="T39"/>
              <a:gd fmla="*/ 60 w 646" name="T40"/>
              <a:gd fmla="*/ 508 h 595" name="T41"/>
              <a:gd fmla="*/ 622 w 646" name="T42"/>
              <a:gd fmla="*/ 595 h 595" name="T43"/>
              <a:gd fmla="*/ 646 w 646" name="T44"/>
              <a:gd fmla="*/ 149 h 595"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595" w="646">
                <a:moveTo>
                  <a:pt x="646" y="149"/>
                </a:moveTo>
                <a:cubicBezTo>
                  <a:pt x="646" y="149"/>
                  <a:pt x="643" y="106"/>
                  <a:pt x="601" y="98"/>
                </a:cubicBezTo>
                <a:cubicBezTo>
                  <a:pt x="571" y="92"/>
                  <a:pt x="282" y="54"/>
                  <a:pt x="282" y="54"/>
                </a:cubicBezTo>
                <a:lnTo>
                  <a:pt x="282" y="42"/>
                </a:lnTo>
                <a:cubicBezTo>
                  <a:pt x="282" y="42"/>
                  <a:pt x="283" y="17"/>
                  <a:pt x="259" y="11"/>
                </a:cubicBezTo>
                <a:cubicBezTo>
                  <a:pt x="234" y="6"/>
                  <a:pt x="173" y="0"/>
                  <a:pt x="173" y="0"/>
                </a:cubicBezTo>
                <a:lnTo>
                  <a:pt x="150" y="12"/>
                </a:lnTo>
                <a:lnTo>
                  <a:pt x="204" y="18"/>
                </a:lnTo>
                <a:cubicBezTo>
                  <a:pt x="204" y="18"/>
                  <a:pt x="232" y="20"/>
                  <a:pt x="240" y="47"/>
                </a:cubicBezTo>
                <a:cubicBezTo>
                  <a:pt x="248" y="74"/>
                  <a:pt x="248" y="74"/>
                  <a:pt x="248" y="74"/>
                </a:cubicBezTo>
                <a:lnTo>
                  <a:pt x="569" y="115"/>
                </a:lnTo>
                <a:cubicBezTo>
                  <a:pt x="569" y="115"/>
                  <a:pt x="608" y="115"/>
                  <a:pt x="617" y="164"/>
                </a:cubicBezTo>
                <a:cubicBezTo>
                  <a:pt x="621" y="189"/>
                  <a:pt x="605" y="432"/>
                  <a:pt x="609" y="530"/>
                </a:cubicBezTo>
                <a:lnTo>
                  <a:pt x="575" y="206"/>
                </a:lnTo>
                <a:cubicBezTo>
                  <a:pt x="575" y="206"/>
                  <a:pt x="574" y="164"/>
                  <a:pt x="534" y="159"/>
                </a:cubicBezTo>
                <a:cubicBezTo>
                  <a:pt x="493" y="154"/>
                  <a:pt x="226" y="118"/>
                  <a:pt x="226" y="118"/>
                </a:cubicBezTo>
                <a:cubicBezTo>
                  <a:pt x="226" y="118"/>
                  <a:pt x="217" y="62"/>
                  <a:pt x="184" y="59"/>
                </a:cubicBezTo>
                <a:cubicBezTo>
                  <a:pt x="151" y="56"/>
                  <a:pt x="76" y="45"/>
                  <a:pt x="76" y="45"/>
                </a:cubicBezTo>
                <a:cubicBezTo>
                  <a:pt x="76" y="45"/>
                  <a:pt x="49" y="42"/>
                  <a:pt x="68" y="105"/>
                </a:cubicBezTo>
                <a:lnTo>
                  <a:pt x="0" y="99"/>
                </a:lnTo>
                <a:lnTo>
                  <a:pt x="60" y="508"/>
                </a:lnTo>
                <a:lnTo>
                  <a:pt x="622" y="595"/>
                </a:lnTo>
                <a:lnTo>
                  <a:pt x="646" y="149"/>
                </a:lnTo>
                <a:close/>
              </a:path>
            </a:pathLst>
          </a:custGeom>
          <a:solidFill>
            <a:srgbClr val="0A97A6"/>
          </a:solidFill>
          <a:ln>
            <a:noFill/>
          </a:ln>
          <a:extLst/>
        </p:spPr>
        <p:txBody>
          <a:bodyPr anchor="t" anchorCtr="0" bIns="45717" compatLnSpc="1" lIns="91434" numCol="1" rIns="91434" tIns="45717" vert="horz" wrap="square">
            <a:prstTxWarp prst="textNoShape">
              <a:avLst/>
            </a:prstTxWarp>
          </a:bodyPr>
          <a:lstStyle/>
          <a:p>
            <a:endParaRPr altLang="en-US" lang="zh-CN"/>
          </a:p>
        </p:txBody>
      </p:sp>
      <p:sp>
        <p:nvSpPr>
          <p:cNvPr id="44" name="Freeform 41"/>
          <p:cNvSpPr>
            <a:spLocks noEditPoints="1"/>
          </p:cNvSpPr>
          <p:nvPr/>
        </p:nvSpPr>
        <p:spPr bwMode="auto">
          <a:xfrm>
            <a:off x="7147970" y="5709491"/>
            <a:ext cx="683177" cy="656800"/>
          </a:xfrm>
          <a:custGeom>
            <a:gdLst>
              <a:gd fmla="*/ 419 w 628" name="T0"/>
              <a:gd fmla="*/ 232 h 600" name="T1"/>
              <a:gd fmla="*/ 411 w 628" name="T2"/>
              <a:gd fmla="*/ 249 h 600" name="T3"/>
              <a:gd fmla="*/ 408 w 628" name="T4"/>
              <a:gd fmla="*/ 261 h 600" name="T5"/>
              <a:gd fmla="*/ 409 w 628" name="T6"/>
              <a:gd fmla="*/ 283 h 600" name="T7"/>
              <a:gd fmla="*/ 417 w 628" name="T8"/>
              <a:gd fmla="*/ 305 h 600" name="T9"/>
              <a:gd fmla="*/ 424 w 628" name="T10"/>
              <a:gd fmla="*/ 315 h 600" name="T11"/>
              <a:gd fmla="*/ 441 w 628" name="T12"/>
              <a:gd fmla="*/ 330 h 600" name="T13"/>
              <a:gd fmla="*/ 453 w 628" name="T14"/>
              <a:gd fmla="*/ 335 h 600" name="T15"/>
              <a:gd fmla="*/ 478 w 628" name="T16"/>
              <a:gd fmla="*/ 200 h 600" name="T17"/>
              <a:gd fmla="*/ 449 w 628" name="T18"/>
              <a:gd fmla="*/ 207 h 600" name="T19"/>
              <a:gd fmla="*/ 433 w 628" name="T20"/>
              <a:gd fmla="*/ 216 h 600" name="T21"/>
              <a:gd fmla="*/ 425 w 628" name="T22"/>
              <a:gd fmla="*/ 224 h 600" name="T23"/>
              <a:gd fmla="*/ 384 w 628" name="T24"/>
              <a:gd fmla="*/ 70 h 600" name="T25"/>
              <a:gd fmla="*/ 314 w 628" name="T26"/>
              <a:gd fmla="*/ 140 h 600" name="T27"/>
              <a:gd fmla="*/ 379 w 628" name="T28"/>
              <a:gd fmla="*/ 283 h 600" name="T29"/>
              <a:gd fmla="*/ 379 w 628" name="T30"/>
              <a:gd fmla="*/ 254 h 600" name="T31"/>
              <a:gd fmla="*/ 359 w 628" name="T32"/>
              <a:gd fmla="*/ 154 h 600" name="T33"/>
              <a:gd fmla="*/ 249 w 628" name="T34"/>
              <a:gd fmla="*/ 270 h 600" name="T35"/>
              <a:gd fmla="*/ 314 w 628" name="T36"/>
              <a:gd fmla="*/ 396 h 600" name="T37"/>
              <a:gd fmla="*/ 282 w 628" name="T38"/>
              <a:gd fmla="*/ 400 h 600" name="T39"/>
              <a:gd fmla="*/ 267 w 628" name="T40"/>
              <a:gd fmla="*/ 382 h 600" name="T41"/>
              <a:gd fmla="*/ 257 w 628" name="T42"/>
              <a:gd fmla="*/ 374 h 600" name="T43"/>
              <a:gd fmla="*/ 214 w 628" name="T44"/>
              <a:gd fmla="*/ 356 h 600" name="T45"/>
              <a:gd fmla="*/ 195 w 628" name="T46"/>
              <a:gd fmla="*/ 354 h 600" name="T47"/>
              <a:gd fmla="*/ 0 w 628" name="T48"/>
              <a:gd fmla="*/ 600 h 600" name="T49"/>
              <a:gd fmla="*/ 83 w 628" name="T50"/>
              <a:gd fmla="*/ 454 h 600" name="T51"/>
              <a:gd fmla="*/ 216 w 628" name="T52"/>
              <a:gd fmla="*/ 454 h 600" name="T53"/>
              <a:gd fmla="*/ 301 w 628" name="T54"/>
              <a:gd fmla="*/ 600 h 600" name="T55"/>
              <a:gd fmla="*/ 282 w 628" name="T56"/>
              <a:gd fmla="*/ 400 h 600" name="T57"/>
              <a:gd fmla="*/ 433 w 628" name="T58"/>
              <a:gd fmla="*/ 354 h 600" name="T59"/>
              <a:gd fmla="*/ 413 w 628" name="T60"/>
              <a:gd fmla="*/ 356 h 600" name="T61"/>
              <a:gd fmla="*/ 361 w 628" name="T62"/>
              <a:gd fmla="*/ 382 h 600" name="T63"/>
              <a:gd fmla="*/ 353 w 628" name="T64"/>
              <a:gd fmla="*/ 391 h 600" name="T65"/>
              <a:gd fmla="*/ 389 w 628" name="T66"/>
              <a:gd fmla="*/ 600 h 600" name="T67"/>
              <a:gd fmla="*/ 410 w 628" name="T68"/>
              <a:gd fmla="*/ 600 h 600" name="T69"/>
              <a:gd fmla="*/ 564 w 628" name="T70"/>
              <a:gd fmla="*/ 454 h 600" name="T71"/>
              <a:gd fmla="*/ 628 w 628" name="T72"/>
              <a:gd fmla="*/ 460 h 600" name="T73"/>
              <a:gd fmla="*/ 150 w 628" name="T74"/>
              <a:gd fmla="*/ 340 h 600" name="T75"/>
              <a:gd fmla="*/ 186 w 628" name="T76"/>
              <a:gd fmla="*/ 330 h 600" name="T77"/>
              <a:gd fmla="*/ 196 w 628" name="T78"/>
              <a:gd fmla="*/ 323 h 600" name="T79"/>
              <a:gd fmla="*/ 216 w 628" name="T80"/>
              <a:gd fmla="*/ 295 h 600" name="T81"/>
              <a:gd fmla="*/ 219 w 628" name="T82"/>
              <a:gd fmla="*/ 282 h 600" name="T83"/>
              <a:gd fmla="*/ 219 w 628" name="T84"/>
              <a:gd fmla="*/ 258 h 600" name="T85"/>
              <a:gd fmla="*/ 214 w 628" name="T86"/>
              <a:gd fmla="*/ 241 h 600" name="T87"/>
              <a:gd fmla="*/ 208 w 628" name="T88"/>
              <a:gd fmla="*/ 231 h 600" name="T89"/>
              <a:gd fmla="*/ 195 w 628" name="T90"/>
              <a:gd fmla="*/ 217 h 600" name="T91"/>
              <a:gd fmla="*/ 186 w 628" name="T92"/>
              <a:gd fmla="*/ 210 h 600" name="T93"/>
              <a:gd fmla="*/ 150 w 628" name="T94"/>
              <a:gd fmla="*/ 200 h 60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600" w="628">
                <a:moveTo>
                  <a:pt x="425" y="224"/>
                </a:moveTo>
                <a:cubicBezTo>
                  <a:pt x="423" y="227"/>
                  <a:pt x="421" y="229"/>
                  <a:pt x="419" y="231"/>
                </a:cubicBezTo>
                <a:cubicBezTo>
                  <a:pt x="419" y="231"/>
                  <a:pt x="419" y="232"/>
                  <a:pt x="419" y="232"/>
                </a:cubicBezTo>
                <a:cubicBezTo>
                  <a:pt x="418" y="234"/>
                  <a:pt x="416" y="237"/>
                  <a:pt x="415" y="239"/>
                </a:cubicBezTo>
                <a:cubicBezTo>
                  <a:pt x="415" y="240"/>
                  <a:pt x="414" y="240"/>
                  <a:pt x="414" y="241"/>
                </a:cubicBezTo>
                <a:cubicBezTo>
                  <a:pt x="413" y="244"/>
                  <a:pt x="412" y="247"/>
                  <a:pt x="411" y="249"/>
                </a:cubicBezTo>
                <a:cubicBezTo>
                  <a:pt x="411" y="250"/>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5"/>
                  <a:pt x="412" y="295"/>
                </a:cubicBezTo>
                <a:cubicBezTo>
                  <a:pt x="414" y="298"/>
                  <a:pt x="415" y="301"/>
                  <a:pt x="417" y="305"/>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2"/>
                  <a:pt x="516" y="200"/>
                  <a:pt x="478" y="200"/>
                </a:cubicBezTo>
                <a:cubicBezTo>
                  <a:pt x="468" y="200"/>
                  <a:pt x="458" y="202"/>
                  <a:pt x="450" y="206"/>
                </a:cubicBezTo>
                <a:cubicBezTo>
                  <a:pt x="450" y="206"/>
                  <a:pt x="450" y="206"/>
                  <a:pt x="450" y="206"/>
                </a:cubicBezTo>
                <a:cubicBezTo>
                  <a:pt x="449" y="206"/>
                  <a:pt x="449" y="206"/>
                  <a:pt x="449" y="207"/>
                </a:cubicBezTo>
                <a:cubicBezTo>
                  <a:pt x="446" y="208"/>
                  <a:pt x="444" y="209"/>
                  <a:pt x="442" y="210"/>
                </a:cubicBezTo>
                <a:cubicBezTo>
                  <a:pt x="441" y="211"/>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49" y="232"/>
                  <a:pt x="249" y="270"/>
                </a:cubicBezTo>
                <a:cubicBezTo>
                  <a:pt x="249" y="278"/>
                  <a:pt x="249" y="286"/>
                  <a:pt x="247" y="293"/>
                </a:cubicBezTo>
                <a:lnTo>
                  <a:pt x="247" y="335"/>
                </a:lnTo>
                <a:cubicBezTo>
                  <a:pt x="276" y="347"/>
                  <a:pt x="299" y="369"/>
                  <a:pt x="314" y="396"/>
                </a:cubicBezTo>
                <a:cubicBezTo>
                  <a:pt x="328" y="369"/>
                  <a:pt x="351"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8"/>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3"/>
                  <a:pt x="361" y="383"/>
                </a:cubicBezTo>
                <a:cubicBezTo>
                  <a:pt x="358" y="385"/>
                  <a:pt x="356" y="388"/>
                  <a:pt x="353" y="390"/>
                </a:cubicBezTo>
                <a:cubicBezTo>
                  <a:pt x="353" y="391"/>
                  <a:pt x="353" y="391"/>
                  <a:pt x="353" y="391"/>
                </a:cubicBezTo>
                <a:cubicBezTo>
                  <a:pt x="337" y="410"/>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0" y="340"/>
                </a:moveTo>
                <a:lnTo>
                  <a:pt x="150"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5"/>
                </a:cubicBezTo>
                <a:cubicBezTo>
                  <a:pt x="213" y="302"/>
                  <a:pt x="214" y="298"/>
                  <a:pt x="216" y="295"/>
                </a:cubicBezTo>
                <a:cubicBezTo>
                  <a:pt x="216" y="295"/>
                  <a:pt x="216" y="294"/>
                  <a:pt x="216" y="293"/>
                </a:cubicBezTo>
                <a:cubicBezTo>
                  <a:pt x="217" y="290"/>
                  <a:pt x="218" y="287"/>
                  <a:pt x="219" y="283"/>
                </a:cubicBezTo>
                <a:cubicBezTo>
                  <a:pt x="219" y="283"/>
                  <a:pt x="219" y="282"/>
                  <a:pt x="219" y="282"/>
                </a:cubicBezTo>
                <a:cubicBezTo>
                  <a:pt x="220" y="278"/>
                  <a:pt x="220" y="274"/>
                  <a:pt x="220" y="270"/>
                </a:cubicBezTo>
                <a:cubicBezTo>
                  <a:pt x="220" y="267"/>
                  <a:pt x="220" y="264"/>
                  <a:pt x="220" y="261"/>
                </a:cubicBezTo>
                <a:cubicBezTo>
                  <a:pt x="219" y="260"/>
                  <a:pt x="219" y="259"/>
                  <a:pt x="219" y="258"/>
                </a:cubicBezTo>
                <a:cubicBezTo>
                  <a:pt x="219" y="255"/>
                  <a:pt x="218" y="253"/>
                  <a:pt x="217" y="250"/>
                </a:cubicBezTo>
                <a:cubicBezTo>
                  <a:pt x="217" y="250"/>
                  <a:pt x="217" y="250"/>
                  <a:pt x="217" y="249"/>
                </a:cubicBezTo>
                <a:cubicBezTo>
                  <a:pt x="216" y="247"/>
                  <a:pt x="215" y="244"/>
                  <a:pt x="214" y="241"/>
                </a:cubicBezTo>
                <a:cubicBezTo>
                  <a:pt x="214" y="240"/>
                  <a:pt x="213" y="240"/>
                  <a:pt x="213" y="239"/>
                </a:cubicBezTo>
                <a:cubicBezTo>
                  <a:pt x="212" y="237"/>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7"/>
                </a:cubicBezTo>
                <a:cubicBezTo>
                  <a:pt x="193" y="215"/>
                  <a:pt x="190" y="213"/>
                  <a:pt x="188" y="211"/>
                </a:cubicBezTo>
                <a:cubicBezTo>
                  <a:pt x="187" y="211"/>
                  <a:pt x="187" y="211"/>
                  <a:pt x="186" y="210"/>
                </a:cubicBezTo>
                <a:cubicBezTo>
                  <a:pt x="184" y="209"/>
                  <a:pt x="181" y="208"/>
                  <a:pt x="179" y="206"/>
                </a:cubicBezTo>
                <a:cubicBezTo>
                  <a:pt x="179" y="206"/>
                  <a:pt x="178" y="206"/>
                  <a:pt x="178" y="206"/>
                </a:cubicBezTo>
                <a:cubicBezTo>
                  <a:pt x="170" y="202"/>
                  <a:pt x="160" y="200"/>
                  <a:pt x="150" y="200"/>
                </a:cubicBezTo>
                <a:cubicBezTo>
                  <a:pt x="112" y="200"/>
                  <a:pt x="81" y="232"/>
                  <a:pt x="81" y="270"/>
                </a:cubicBezTo>
                <a:cubicBezTo>
                  <a:pt x="81" y="309"/>
                  <a:pt x="112" y="340"/>
                  <a:pt x="150" y="340"/>
                </a:cubicBezTo>
                <a:close/>
              </a:path>
            </a:pathLst>
          </a:custGeom>
          <a:solidFill>
            <a:srgbClr val="0A97A6"/>
          </a:solidFill>
          <a:ln>
            <a:noFill/>
          </a:ln>
          <a:extLst/>
        </p:spPr>
        <p:txBody>
          <a:bodyPr anchor="t" anchorCtr="0" bIns="45717" compatLnSpc="1" lIns="91434" numCol="1" rIns="91434" tIns="45717" vert="horz" wrap="square">
            <a:prstTxWarp prst="textNoShape">
              <a:avLst/>
            </a:prstTxWarp>
          </a:bodyPr>
          <a:lstStyle/>
          <a:p>
            <a:endParaRPr altLang="en-US" lang="zh-CN"/>
          </a:p>
        </p:txBody>
      </p:sp>
      <p:sp>
        <p:nvSpPr>
          <p:cNvPr id="45" name="Freeform 42"/>
          <p:cNvSpPr>
            <a:spLocks noEditPoints="1"/>
          </p:cNvSpPr>
          <p:nvPr/>
        </p:nvSpPr>
        <p:spPr bwMode="auto">
          <a:xfrm>
            <a:off x="8736354" y="4725508"/>
            <a:ext cx="648887" cy="635699"/>
          </a:xfrm>
          <a:custGeom>
            <a:gdLst>
              <a:gd fmla="*/ 25 w 596" name="T0"/>
              <a:gd fmla="*/ 345 h 583" name="T1"/>
              <a:gd fmla="*/ 25 w 596" name="T2"/>
              <a:gd fmla="*/ 62 h 583" name="T3"/>
              <a:gd fmla="*/ 61 w 596" name="T4"/>
              <a:gd fmla="*/ 26 h 583" name="T5"/>
              <a:gd fmla="*/ 534 w 596" name="T6"/>
              <a:gd fmla="*/ 26 h 583" name="T7"/>
              <a:gd fmla="*/ 570 w 596" name="T8"/>
              <a:gd fmla="*/ 62 h 583" name="T9"/>
              <a:gd fmla="*/ 570 w 596" name="T10"/>
              <a:gd fmla="*/ 345 h 583" name="T11"/>
              <a:gd fmla="*/ 534 w 596" name="T12"/>
              <a:gd fmla="*/ 381 h 583" name="T13"/>
              <a:gd fmla="*/ 61 w 596" name="T14"/>
              <a:gd fmla="*/ 381 h 583" name="T15"/>
              <a:gd fmla="*/ 25 w 596" name="T16"/>
              <a:gd fmla="*/ 345 h 583" name="T17"/>
              <a:gd fmla="*/ 534 w 596" name="T18"/>
              <a:gd fmla="*/ 406 h 583" name="T19"/>
              <a:gd fmla="*/ 596 w 596" name="T20"/>
              <a:gd fmla="*/ 345 h 583" name="T21"/>
              <a:gd fmla="*/ 596 w 596" name="T22"/>
              <a:gd fmla="*/ 62 h 583" name="T23"/>
              <a:gd fmla="*/ 534 w 596" name="T24"/>
              <a:gd fmla="*/ 0 h 583" name="T25"/>
              <a:gd fmla="*/ 61 w 596" name="T26"/>
              <a:gd fmla="*/ 0 h 583" name="T27"/>
              <a:gd fmla="*/ 0 w 596" name="T28"/>
              <a:gd fmla="*/ 62 h 583" name="T29"/>
              <a:gd fmla="*/ 0 w 596" name="T30"/>
              <a:gd fmla="*/ 345 h 583" name="T31"/>
              <a:gd fmla="*/ 61 w 596" name="T32"/>
              <a:gd fmla="*/ 406 h 583" name="T33"/>
              <a:gd fmla="*/ 245 w 596" name="T34"/>
              <a:gd fmla="*/ 406 h 583" name="T35"/>
              <a:gd fmla="*/ 245 w 596" name="T36"/>
              <a:gd fmla="*/ 462 h 583" name="T37"/>
              <a:gd fmla="*/ 61 w 596" name="T38"/>
              <a:gd fmla="*/ 462 h 583" name="T39"/>
              <a:gd fmla="*/ 0 w 596" name="T40"/>
              <a:gd fmla="*/ 524 h 583" name="T41"/>
              <a:gd fmla="*/ 0 w 596" name="T42"/>
              <a:gd fmla="*/ 570 h 583" name="T43"/>
              <a:gd fmla="*/ 12 w 596" name="T44"/>
              <a:gd fmla="*/ 583 h 583" name="T45"/>
              <a:gd fmla="*/ 583 w 596" name="T46"/>
              <a:gd fmla="*/ 583 h 583" name="T47"/>
              <a:gd fmla="*/ 596 w 596" name="T48"/>
              <a:gd fmla="*/ 570 h 583" name="T49"/>
              <a:gd fmla="*/ 596 w 596" name="T50"/>
              <a:gd fmla="*/ 524 h 583" name="T51"/>
              <a:gd fmla="*/ 534 w 596" name="T52"/>
              <a:gd fmla="*/ 462 h 583" name="T53"/>
              <a:gd fmla="*/ 351 w 596" name="T54"/>
              <a:gd fmla="*/ 462 h 583" name="T55"/>
              <a:gd fmla="*/ 351 w 596" name="T56"/>
              <a:gd fmla="*/ 406 h 583" name="T57"/>
              <a:gd fmla="*/ 534 w 596" name="T58"/>
              <a:gd fmla="*/ 406 h 583" name="T59"/>
              <a:gd fmla="*/ 544 w 596" name="T60"/>
              <a:gd fmla="*/ 345 h 583" name="T61"/>
              <a:gd fmla="*/ 544 w 596" name="T62"/>
              <a:gd fmla="*/ 62 h 583" name="T63"/>
              <a:gd fmla="*/ 534 w 596" name="T64"/>
              <a:gd fmla="*/ 52 h 583" name="T65"/>
              <a:gd fmla="*/ 61 w 596" name="T66"/>
              <a:gd fmla="*/ 52 h 583" name="T67"/>
              <a:gd fmla="*/ 51 w 596" name="T68"/>
              <a:gd fmla="*/ 62 h 583" name="T69"/>
              <a:gd fmla="*/ 51 w 596" name="T70"/>
              <a:gd fmla="*/ 345 h 583" name="T71"/>
              <a:gd fmla="*/ 61 w 596" name="T72"/>
              <a:gd fmla="*/ 355 h 583" name="T73"/>
              <a:gd fmla="*/ 534 w 596" name="T74"/>
              <a:gd fmla="*/ 355 h 583" name="T75"/>
              <a:gd fmla="*/ 544 w 596" name="T76"/>
              <a:gd fmla="*/ 345 h 583"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583" w="596">
                <a:moveTo>
                  <a:pt x="25" y="345"/>
                </a:moveTo>
                <a:lnTo>
                  <a:pt x="25" y="62"/>
                </a:lnTo>
                <a:cubicBezTo>
                  <a:pt x="25" y="42"/>
                  <a:pt x="41" y="26"/>
                  <a:pt x="61" y="26"/>
                </a:cubicBezTo>
                <a:lnTo>
                  <a:pt x="534" y="26"/>
                </a:lnTo>
                <a:cubicBezTo>
                  <a:pt x="554" y="26"/>
                  <a:pt x="570" y="42"/>
                  <a:pt x="570" y="62"/>
                </a:cubicBezTo>
                <a:lnTo>
                  <a:pt x="570" y="345"/>
                </a:lnTo>
                <a:cubicBezTo>
                  <a:pt x="570" y="365"/>
                  <a:pt x="554" y="381"/>
                  <a:pt x="534" y="381"/>
                </a:cubicBezTo>
                <a:lnTo>
                  <a:pt x="61" y="381"/>
                </a:lnTo>
                <a:cubicBezTo>
                  <a:pt x="41" y="381"/>
                  <a:pt x="25" y="365"/>
                  <a:pt x="25" y="345"/>
                </a:cubicBezTo>
                <a:close/>
                <a:moveTo>
                  <a:pt x="534" y="406"/>
                </a:moveTo>
                <a:cubicBezTo>
                  <a:pt x="568" y="406"/>
                  <a:pt x="596" y="379"/>
                  <a:pt x="596" y="345"/>
                </a:cubicBezTo>
                <a:lnTo>
                  <a:pt x="596" y="62"/>
                </a:lnTo>
                <a:cubicBezTo>
                  <a:pt x="596" y="28"/>
                  <a:pt x="568" y="0"/>
                  <a:pt x="534" y="0"/>
                </a:cubicBezTo>
                <a:lnTo>
                  <a:pt x="61" y="0"/>
                </a:lnTo>
                <a:cubicBezTo>
                  <a:pt x="27" y="0"/>
                  <a:pt x="0" y="28"/>
                  <a:pt x="0" y="62"/>
                </a:cubicBezTo>
                <a:lnTo>
                  <a:pt x="0" y="345"/>
                </a:lnTo>
                <a:cubicBezTo>
                  <a:pt x="0" y="379"/>
                  <a:pt x="27" y="406"/>
                  <a:pt x="61" y="406"/>
                </a:cubicBezTo>
                <a:lnTo>
                  <a:pt x="245" y="406"/>
                </a:lnTo>
                <a:lnTo>
                  <a:pt x="245" y="462"/>
                </a:lnTo>
                <a:lnTo>
                  <a:pt x="61" y="462"/>
                </a:lnTo>
                <a:cubicBezTo>
                  <a:pt x="27" y="462"/>
                  <a:pt x="0" y="490"/>
                  <a:pt x="0" y="524"/>
                </a:cubicBezTo>
                <a:lnTo>
                  <a:pt x="0" y="570"/>
                </a:lnTo>
                <a:cubicBezTo>
                  <a:pt x="0" y="577"/>
                  <a:pt x="5" y="583"/>
                  <a:pt x="12" y="583"/>
                </a:cubicBezTo>
                <a:lnTo>
                  <a:pt x="583" y="583"/>
                </a:lnTo>
                <a:cubicBezTo>
                  <a:pt x="590" y="583"/>
                  <a:pt x="596" y="577"/>
                  <a:pt x="596" y="570"/>
                </a:cubicBezTo>
                <a:lnTo>
                  <a:pt x="596" y="524"/>
                </a:lnTo>
                <a:cubicBezTo>
                  <a:pt x="596" y="490"/>
                  <a:pt x="568" y="462"/>
                  <a:pt x="534" y="462"/>
                </a:cubicBezTo>
                <a:lnTo>
                  <a:pt x="351" y="462"/>
                </a:lnTo>
                <a:lnTo>
                  <a:pt x="351" y="406"/>
                </a:lnTo>
                <a:lnTo>
                  <a:pt x="534" y="406"/>
                </a:lnTo>
                <a:close/>
                <a:moveTo>
                  <a:pt x="544" y="345"/>
                </a:moveTo>
                <a:lnTo>
                  <a:pt x="544" y="62"/>
                </a:lnTo>
                <a:cubicBezTo>
                  <a:pt x="544" y="56"/>
                  <a:pt x="540" y="52"/>
                  <a:pt x="534" y="52"/>
                </a:cubicBezTo>
                <a:lnTo>
                  <a:pt x="61" y="52"/>
                </a:lnTo>
                <a:cubicBezTo>
                  <a:pt x="56" y="52"/>
                  <a:pt x="51" y="56"/>
                  <a:pt x="51" y="62"/>
                </a:cubicBezTo>
                <a:lnTo>
                  <a:pt x="51" y="345"/>
                </a:lnTo>
                <a:cubicBezTo>
                  <a:pt x="51" y="350"/>
                  <a:pt x="56" y="355"/>
                  <a:pt x="61" y="355"/>
                </a:cubicBezTo>
                <a:lnTo>
                  <a:pt x="534" y="355"/>
                </a:lnTo>
                <a:cubicBezTo>
                  <a:pt x="540" y="355"/>
                  <a:pt x="544" y="350"/>
                  <a:pt x="544" y="345"/>
                </a:cubicBezTo>
                <a:close/>
              </a:path>
            </a:pathLst>
          </a:custGeom>
          <a:solidFill>
            <a:srgbClr val="0A97A6"/>
          </a:solidFill>
          <a:ln>
            <a:noFill/>
          </a:ln>
          <a:extLst/>
        </p:spPr>
        <p:txBody>
          <a:bodyPr anchor="t" anchorCtr="0" bIns="45717" compatLnSpc="1" lIns="91434" numCol="1" rIns="91434" tIns="45717" vert="horz" wrap="square">
            <a:prstTxWarp prst="textNoShape">
              <a:avLst/>
            </a:prstTxWarp>
          </a:bodyPr>
          <a:lstStyle/>
          <a:p>
            <a:endParaRPr altLang="en-US" lang="zh-CN"/>
          </a:p>
        </p:txBody>
      </p:sp>
      <p:grpSp>
        <p:nvGrpSpPr>
          <p:cNvPr id="46" name="组合 45"/>
          <p:cNvGrpSpPr/>
          <p:nvPr/>
        </p:nvGrpSpPr>
        <p:grpSpPr>
          <a:xfrm>
            <a:off x="10051849" y="4685942"/>
            <a:ext cx="772860" cy="714831"/>
            <a:chOff x="2438399" y="4906963"/>
            <a:chExt cx="465137" cy="430213"/>
          </a:xfrm>
          <a:solidFill>
            <a:srgbClr val="0A97A6"/>
          </a:solidFill>
        </p:grpSpPr>
        <p:sp>
          <p:nvSpPr>
            <p:cNvPr id="47" name="Freeform 43"/>
            <p:cNvSpPr>
              <a:spLocks noEditPoints="1"/>
            </p:cNvSpPr>
            <p:nvPr/>
          </p:nvSpPr>
          <p:spPr bwMode="auto">
            <a:xfrm>
              <a:off x="2438399" y="5080001"/>
              <a:ext cx="230187" cy="231775"/>
            </a:xfrm>
            <a:custGeom>
              <a:gdLst>
                <a:gd fmla="*/ 101 w 351" name="T0"/>
                <a:gd fmla="*/ 239 h 353" name="T1"/>
                <a:gd fmla="*/ 172 w 351" name="T2"/>
                <a:gd fmla="*/ 119 h 353" name="T3"/>
                <a:gd fmla="*/ 234 w 351" name="T4"/>
                <a:gd fmla="*/ 151 h 353" name="T5"/>
                <a:gd fmla="*/ 188 w 351" name="T6"/>
                <a:gd fmla="*/ 0 h 353" name="T7"/>
                <a:gd fmla="*/ 1 w 351" name="T8"/>
                <a:gd fmla="*/ 31 h 353" name="T9"/>
                <a:gd fmla="*/ 56 w 351" name="T10"/>
                <a:gd fmla="*/ 60 h 353" name="T11"/>
                <a:gd fmla="*/ 14 w 351" name="T12"/>
                <a:gd fmla="*/ 123 h 353" name="T13"/>
                <a:gd fmla="*/ 29 w 351" name="T14"/>
                <a:gd fmla="*/ 201 h 353" name="T15"/>
                <a:gd fmla="*/ 120 w 351" name="T16"/>
                <a:gd fmla="*/ 332 h 353" name="T17"/>
                <a:gd fmla="*/ 101 w 351" name="T18"/>
                <a:gd fmla="*/ 239 h 353" name="T19"/>
                <a:gd fmla="*/ 334 w 351" name="T20"/>
                <a:gd fmla="*/ 214 h 353" name="T21"/>
                <a:gd fmla="*/ 334 w 351" name="T22"/>
                <a:gd fmla="*/ 214 h 353" name="T23"/>
                <a:gd fmla="*/ 132 w 351" name="T24"/>
                <a:gd fmla="*/ 221 h 353" name="T25"/>
                <a:gd fmla="*/ 125 w 351" name="T26"/>
                <a:gd fmla="*/ 282 h 353" name="T27"/>
                <a:gd fmla="*/ 144 w 351" name="T28"/>
                <a:gd fmla="*/ 340 h 353" name="T29"/>
                <a:gd fmla="*/ 185 w 351" name="T30"/>
                <a:gd fmla="*/ 353 h 353" name="T31"/>
                <a:gd fmla="*/ 351 w 351" name="T32"/>
                <a:gd fmla="*/ 345 h 353" name="T33"/>
                <a:gd fmla="*/ 334 w 351" name="T34"/>
                <a:gd fmla="*/ 214 h 353"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53" w="351">
                  <a:moveTo>
                    <a:pt x="101" y="239"/>
                  </a:moveTo>
                  <a:cubicBezTo>
                    <a:pt x="102" y="212"/>
                    <a:pt x="149" y="149"/>
                    <a:pt x="172" y="119"/>
                  </a:cubicBezTo>
                  <a:lnTo>
                    <a:pt x="234" y="151"/>
                  </a:lnTo>
                  <a:lnTo>
                    <a:pt x="188" y="0"/>
                  </a:lnTo>
                  <a:lnTo>
                    <a:pt x="1" y="31"/>
                  </a:lnTo>
                  <a:lnTo>
                    <a:pt x="56" y="60"/>
                  </a:lnTo>
                  <a:cubicBezTo>
                    <a:pt x="43" y="77"/>
                    <a:pt x="24" y="104"/>
                    <a:pt x="14" y="123"/>
                  </a:cubicBezTo>
                  <a:cubicBezTo>
                    <a:pt x="0" y="154"/>
                    <a:pt x="14" y="172"/>
                    <a:pt x="29" y="201"/>
                  </a:cubicBezTo>
                  <a:cubicBezTo>
                    <a:pt x="44" y="230"/>
                    <a:pt x="120" y="332"/>
                    <a:pt x="120" y="332"/>
                  </a:cubicBezTo>
                  <a:cubicBezTo>
                    <a:pt x="120" y="332"/>
                    <a:pt x="100" y="276"/>
                    <a:pt x="101" y="239"/>
                  </a:cubicBezTo>
                  <a:close/>
                  <a:moveTo>
                    <a:pt x="334" y="214"/>
                  </a:moveTo>
                  <a:lnTo>
                    <a:pt x="334" y="214"/>
                  </a:lnTo>
                  <a:lnTo>
                    <a:pt x="132" y="221"/>
                  </a:lnTo>
                  <a:cubicBezTo>
                    <a:pt x="132" y="221"/>
                    <a:pt x="115" y="229"/>
                    <a:pt x="125" y="282"/>
                  </a:cubicBezTo>
                  <a:cubicBezTo>
                    <a:pt x="133" y="322"/>
                    <a:pt x="144" y="340"/>
                    <a:pt x="144" y="340"/>
                  </a:cubicBezTo>
                  <a:cubicBezTo>
                    <a:pt x="144" y="340"/>
                    <a:pt x="151" y="352"/>
                    <a:pt x="185" y="353"/>
                  </a:cubicBezTo>
                  <a:cubicBezTo>
                    <a:pt x="214" y="353"/>
                    <a:pt x="351" y="345"/>
                    <a:pt x="351" y="345"/>
                  </a:cubicBezTo>
                  <a:lnTo>
                    <a:pt x="334" y="21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 name="Freeform 44"/>
            <p:cNvSpPr>
              <a:spLocks noEditPoints="1"/>
            </p:cNvSpPr>
            <p:nvPr/>
          </p:nvSpPr>
          <p:spPr bwMode="auto">
            <a:xfrm>
              <a:off x="2522537" y="4906963"/>
              <a:ext cx="295275" cy="161925"/>
            </a:xfrm>
            <a:custGeom>
              <a:gdLst>
                <a:gd fmla="*/ 222 w 450" name="T0"/>
                <a:gd fmla="*/ 42 h 247" name="T1"/>
                <a:gd fmla="*/ 285 w 450" name="T2"/>
                <a:gd fmla="*/ 170 h 247" name="T3"/>
                <a:gd fmla="*/ 226 w 450" name="T4"/>
                <a:gd fmla="*/ 202 h 247" name="T5"/>
                <a:gd fmla="*/ 401 w 450" name="T6"/>
                <a:gd fmla="*/ 226 h 247" name="T7"/>
                <a:gd fmla="*/ 450 w 450" name="T8"/>
                <a:gd fmla="*/ 81 h 247" name="T9"/>
                <a:gd fmla="*/ 397 w 450" name="T10"/>
                <a:gd fmla="*/ 110 h 247" name="T11"/>
                <a:gd fmla="*/ 366 w 450" name="T12"/>
                <a:gd fmla="*/ 38 h 247" name="T13"/>
                <a:gd fmla="*/ 293 w 450" name="T14"/>
                <a:gd fmla="*/ 5 h 247" name="T15"/>
                <a:gd fmla="*/ 134 w 450" name="T16"/>
                <a:gd fmla="*/ 3 h 247" name="T17"/>
                <a:gd fmla="*/ 222 w 450" name="T18"/>
                <a:gd fmla="*/ 42 h 247" name="T19"/>
                <a:gd fmla="*/ 119 w 450" name="T20"/>
                <a:gd fmla="*/ 247 h 247" name="T21"/>
                <a:gd fmla="*/ 119 w 450" name="T22"/>
                <a:gd fmla="*/ 247 h 247" name="T23"/>
                <a:gd fmla="*/ 221 w 450" name="T24"/>
                <a:gd fmla="*/ 78 h 247" name="T25"/>
                <a:gd fmla="*/ 173 w 450" name="T26"/>
                <a:gd fmla="*/ 37 h 247" name="T27"/>
                <a:gd fmla="*/ 115 w 450" name="T28"/>
                <a:gd fmla="*/ 18 h 247" name="T29"/>
                <a:gd fmla="*/ 82 w 450" name="T30"/>
                <a:gd fmla="*/ 44 h 247" name="T31"/>
                <a:gd fmla="*/ 0 w 450" name="T32"/>
                <a:gd fmla="*/ 185 h 247" name="T33"/>
                <a:gd fmla="*/ 119 w 450" name="T34"/>
                <a:gd fmla="*/ 247 h 24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46" w="450">
                  <a:moveTo>
                    <a:pt x="222" y="42"/>
                  </a:moveTo>
                  <a:cubicBezTo>
                    <a:pt x="245" y="58"/>
                    <a:pt x="273" y="134"/>
                    <a:pt x="285" y="170"/>
                  </a:cubicBezTo>
                  <a:lnTo>
                    <a:pt x="226" y="202"/>
                  </a:lnTo>
                  <a:lnTo>
                    <a:pt x="401" y="226"/>
                  </a:lnTo>
                  <a:lnTo>
                    <a:pt x="450" y="81"/>
                  </a:lnTo>
                  <a:lnTo>
                    <a:pt x="397" y="110"/>
                  </a:lnTo>
                  <a:cubicBezTo>
                    <a:pt x="389" y="89"/>
                    <a:pt x="377" y="57"/>
                    <a:pt x="366" y="38"/>
                  </a:cubicBezTo>
                  <a:cubicBezTo>
                    <a:pt x="347" y="8"/>
                    <a:pt x="325" y="10"/>
                    <a:pt x="293" y="5"/>
                  </a:cubicBezTo>
                  <a:cubicBezTo>
                    <a:pt x="260" y="0"/>
                    <a:pt x="134" y="3"/>
                    <a:pt x="134" y="3"/>
                  </a:cubicBezTo>
                  <a:cubicBezTo>
                    <a:pt x="134" y="3"/>
                    <a:pt x="192" y="19"/>
                    <a:pt x="222" y="42"/>
                  </a:cubicBezTo>
                  <a:close/>
                  <a:moveTo>
                    <a:pt x="119" y="247"/>
                  </a:moveTo>
                  <a:lnTo>
                    <a:pt x="119" y="247"/>
                  </a:lnTo>
                  <a:lnTo>
                    <a:pt x="221" y="78"/>
                  </a:lnTo>
                  <a:cubicBezTo>
                    <a:pt x="221" y="78"/>
                    <a:pt x="223" y="60"/>
                    <a:pt x="173" y="37"/>
                  </a:cubicBezTo>
                  <a:cubicBezTo>
                    <a:pt x="136" y="19"/>
                    <a:pt x="115" y="18"/>
                    <a:pt x="115" y="18"/>
                  </a:cubicBezTo>
                  <a:cubicBezTo>
                    <a:pt x="115" y="18"/>
                    <a:pt x="100" y="17"/>
                    <a:pt x="82" y="44"/>
                  </a:cubicBezTo>
                  <a:cubicBezTo>
                    <a:pt x="66" y="68"/>
                    <a:pt x="0" y="185"/>
                    <a:pt x="0" y="185"/>
                  </a:cubicBezTo>
                  <a:lnTo>
                    <a:pt x="119" y="24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 name="Freeform 45"/>
            <p:cNvSpPr>
              <a:spLocks noEditPoints="1"/>
            </p:cNvSpPr>
            <p:nvPr/>
          </p:nvSpPr>
          <p:spPr bwMode="auto">
            <a:xfrm>
              <a:off x="2692399" y="5038726"/>
              <a:ext cx="211137" cy="298450"/>
            </a:xfrm>
            <a:custGeom>
              <a:gdLst>
                <a:gd fmla="*/ 256 w 324" name="T0"/>
                <a:gd fmla="*/ 262 h 453" name="T1"/>
                <a:gd fmla="*/ 114 w 324" name="T2"/>
                <a:gd fmla="*/ 265 h 453" name="T3"/>
                <a:gd fmla="*/ 105 w 324" name="T4"/>
                <a:gd fmla="*/ 198 h 453" name="T5"/>
                <a:gd fmla="*/ 0 w 324" name="T6"/>
                <a:gd fmla="*/ 331 h 453" name="T7"/>
                <a:gd fmla="*/ 137 w 324" name="T8"/>
                <a:gd fmla="*/ 453 h 453" name="T9"/>
                <a:gd fmla="*/ 130 w 324" name="T10"/>
                <a:gd fmla="*/ 392 h 453" name="T11"/>
                <a:gd fmla="*/ 207 w 324" name="T12"/>
                <a:gd fmla="*/ 394 h 453" name="T13"/>
                <a:gd fmla="*/ 265 w 324" name="T14"/>
                <a:gd fmla="*/ 341 h 453" name="T15"/>
                <a:gd fmla="*/ 324 w 324" name="T16"/>
                <a:gd fmla="*/ 198 h 453" name="T17"/>
                <a:gd fmla="*/ 256 w 324" name="T18"/>
                <a:gd fmla="*/ 262 h 453" name="T19"/>
                <a:gd fmla="*/ 102 w 324" name="T20"/>
                <a:gd fmla="*/ 82 h 453" name="T21"/>
                <a:gd fmla="*/ 102 w 324" name="T22"/>
                <a:gd fmla="*/ 82 h 453" name="T23"/>
                <a:gd fmla="*/ 223 w 324" name="T24"/>
                <a:gd fmla="*/ 246 h 453" name="T25"/>
                <a:gd fmla="*/ 279 w 324" name="T26"/>
                <a:gd fmla="*/ 219 h 453" name="T27"/>
                <a:gd fmla="*/ 317 w 324" name="T28"/>
                <a:gd fmla="*/ 174 h 453" name="T29"/>
                <a:gd fmla="*/ 305 w 324" name="T30"/>
                <a:gd fmla="*/ 134 h 453" name="T31"/>
                <a:gd fmla="*/ 203 w 324" name="T32"/>
                <a:gd fmla="*/ 0 h 453" name="T33"/>
                <a:gd fmla="*/ 102 w 324" name="T34"/>
                <a:gd fmla="*/ 82 h 453"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52" w="324">
                  <a:moveTo>
                    <a:pt x="256" y="262"/>
                  </a:moveTo>
                  <a:cubicBezTo>
                    <a:pt x="232" y="276"/>
                    <a:pt x="152" y="269"/>
                    <a:pt x="114" y="265"/>
                  </a:cubicBezTo>
                  <a:lnTo>
                    <a:pt x="105" y="198"/>
                  </a:lnTo>
                  <a:lnTo>
                    <a:pt x="0" y="331"/>
                  </a:lnTo>
                  <a:lnTo>
                    <a:pt x="137" y="453"/>
                  </a:lnTo>
                  <a:lnTo>
                    <a:pt x="130" y="392"/>
                  </a:lnTo>
                  <a:cubicBezTo>
                    <a:pt x="152" y="394"/>
                    <a:pt x="186" y="396"/>
                    <a:pt x="207" y="394"/>
                  </a:cubicBezTo>
                  <a:cubicBezTo>
                    <a:pt x="242" y="390"/>
                    <a:pt x="249" y="369"/>
                    <a:pt x="265" y="341"/>
                  </a:cubicBezTo>
                  <a:cubicBezTo>
                    <a:pt x="281" y="314"/>
                    <a:pt x="324" y="198"/>
                    <a:pt x="324" y="198"/>
                  </a:cubicBezTo>
                  <a:cubicBezTo>
                    <a:pt x="324" y="198"/>
                    <a:pt x="288" y="243"/>
                    <a:pt x="256" y="262"/>
                  </a:cubicBezTo>
                  <a:close/>
                  <a:moveTo>
                    <a:pt x="102" y="82"/>
                  </a:moveTo>
                  <a:lnTo>
                    <a:pt x="102" y="82"/>
                  </a:lnTo>
                  <a:lnTo>
                    <a:pt x="223" y="246"/>
                  </a:lnTo>
                  <a:cubicBezTo>
                    <a:pt x="223" y="246"/>
                    <a:pt x="239" y="255"/>
                    <a:pt x="279" y="219"/>
                  </a:cubicBezTo>
                  <a:cubicBezTo>
                    <a:pt x="308" y="192"/>
                    <a:pt x="317" y="174"/>
                    <a:pt x="317" y="174"/>
                  </a:cubicBezTo>
                  <a:cubicBezTo>
                    <a:pt x="317" y="174"/>
                    <a:pt x="323" y="161"/>
                    <a:pt x="305" y="134"/>
                  </a:cubicBezTo>
                  <a:cubicBezTo>
                    <a:pt x="288" y="108"/>
                    <a:pt x="203" y="0"/>
                    <a:pt x="203" y="0"/>
                  </a:cubicBezTo>
                  <a:lnTo>
                    <a:pt x="102" y="8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50" name="Freeform 46"/>
          <p:cNvSpPr>
            <a:spLocks noEditPoints="1"/>
          </p:cNvSpPr>
          <p:nvPr/>
        </p:nvSpPr>
        <p:spPr bwMode="auto">
          <a:xfrm>
            <a:off x="10191649" y="5712128"/>
            <a:ext cx="575030" cy="741208"/>
          </a:xfrm>
          <a:custGeom>
            <a:gdLst>
              <a:gd fmla="*/ 394 w 527" name="T0"/>
              <a:gd fmla="*/ 362 h 679" name="T1"/>
              <a:gd fmla="*/ 340 w 527" name="T2"/>
              <a:gd fmla="*/ 239 h 679" name="T3"/>
              <a:gd fmla="*/ 276 w 527" name="T4"/>
              <a:gd fmla="*/ 270 h 679" name="T5"/>
              <a:gd fmla="*/ 257 w 527" name="T6"/>
              <a:gd fmla="*/ 247 h 679" name="T7"/>
              <a:gd fmla="*/ 256 w 527" name="T8"/>
              <a:gd fmla="*/ 242 h 679" name="T9"/>
              <a:gd fmla="*/ 255 w 527" name="T10"/>
              <a:gd fmla="*/ 237 h 679" name="T11"/>
              <a:gd fmla="*/ 255 w 527" name="T12"/>
              <a:gd fmla="*/ 231 h 679" name="T13"/>
              <a:gd fmla="*/ 255 w 527" name="T14"/>
              <a:gd fmla="*/ 227 h 679" name="T15"/>
              <a:gd fmla="*/ 256 w 527" name="T16"/>
              <a:gd fmla="*/ 222 h 679" name="T17"/>
              <a:gd fmla="*/ 258 w 527" name="T18"/>
              <a:gd fmla="*/ 217 h 679" name="T19"/>
              <a:gd fmla="*/ 261 w 527" name="T20"/>
              <a:gd fmla="*/ 211 h 679" name="T21"/>
              <a:gd fmla="*/ 275 w 527" name="T22"/>
              <a:gd fmla="*/ 196 h 679" name="T23"/>
              <a:gd fmla="*/ 437 w 527" name="T24"/>
              <a:gd fmla="*/ 174 h 679" name="T25"/>
              <a:gd fmla="*/ 349 w 527" name="T26"/>
              <a:gd fmla="*/ 69 h 679" name="T27"/>
              <a:gd fmla="*/ 274 w 527" name="T28"/>
              <a:gd fmla="*/ 138 h 679" name="T29"/>
              <a:gd fmla="*/ 254 w 527" name="T30"/>
              <a:gd fmla="*/ 138 h 679" name="T31"/>
              <a:gd fmla="*/ 225 w 527" name="T32"/>
              <a:gd fmla="*/ 144 h 679" name="T33"/>
              <a:gd fmla="*/ 207 w 527" name="T34"/>
              <a:gd fmla="*/ 150 h 679" name="T35"/>
              <a:gd fmla="*/ 198 w 527" name="T36"/>
              <a:gd fmla="*/ 155 h 679" name="T37"/>
              <a:gd fmla="*/ 189 w 527" name="T38"/>
              <a:gd fmla="*/ 159 h 679" name="T39"/>
              <a:gd fmla="*/ 181 w 527" name="T40"/>
              <a:gd fmla="*/ 165 h 679" name="T41"/>
              <a:gd fmla="*/ 165 w 527" name="T42"/>
              <a:gd fmla="*/ 177 h 679" name="T43"/>
              <a:gd fmla="*/ 158 w 527" name="T44"/>
              <a:gd fmla="*/ 184 h 679" name="T45"/>
              <a:gd fmla="*/ 151 w 527" name="T46"/>
              <a:gd fmla="*/ 193 h 679" name="T47"/>
              <a:gd fmla="*/ 145 w 527" name="T48"/>
              <a:gd fmla="*/ 200 h 679" name="T49"/>
              <a:gd fmla="*/ 138 w 527" name="T50"/>
              <a:gd fmla="*/ 211 h 679" name="T51"/>
              <a:gd fmla="*/ 181 w 527" name="T52"/>
              <a:gd fmla="*/ 430 h 679" name="T53"/>
              <a:gd fmla="*/ 17 w 527" name="T54"/>
              <a:gd fmla="*/ 580 h 679" name="T55"/>
              <a:gd fmla="*/ 44 w 527" name="T56"/>
              <a:gd fmla="*/ 667 h 679" name="T57"/>
              <a:gd fmla="*/ 91 w 527" name="T58"/>
              <a:gd fmla="*/ 614 h 679" name="T59"/>
              <a:gd fmla="*/ 140 w 527" name="T60"/>
              <a:gd fmla="*/ 532 h 679" name="T61"/>
              <a:gd fmla="*/ 253 w 527" name="T62"/>
              <a:gd fmla="*/ 434 h 679" name="T63"/>
              <a:gd fmla="*/ 256 w 527" name="T64"/>
              <a:gd fmla="*/ 434 h 679" name="T65"/>
              <a:gd fmla="*/ 264 w 527" name="T66"/>
              <a:gd fmla="*/ 435 h 679" name="T67"/>
              <a:gd fmla="*/ 272 w 527" name="T68"/>
              <a:gd fmla="*/ 435 h 679" name="T69"/>
              <a:gd fmla="*/ 280 w 527" name="T70"/>
              <a:gd fmla="*/ 434 h 679" name="T71"/>
              <a:gd fmla="*/ 301 w 527" name="T72"/>
              <a:gd fmla="*/ 198 h 679" name="T73"/>
              <a:gd fmla="*/ 298 w 527" name="T74"/>
              <a:gd fmla="*/ 190 h 679" name="T75"/>
              <a:gd fmla="*/ 329 w 527" name="T76"/>
              <a:gd fmla="*/ 203 h 679" name="T77"/>
              <a:gd fmla="*/ 364 w 527" name="T78"/>
              <a:gd fmla="*/ 87 h 679" name="T79"/>
              <a:gd fmla="*/ 485 w 527" name="T80"/>
              <a:gd fmla="*/ 44 h 679" name="T81"/>
              <a:gd fmla="*/ 376 w 527" name="T82"/>
              <a:gd fmla="*/ 187 h 679" name="T83"/>
              <a:gd fmla="*/ 366 w 527" name="T84"/>
              <a:gd fmla="*/ 176 h 679" name="T85"/>
              <a:gd fmla="*/ 364 w 527" name="T86"/>
              <a:gd fmla="*/ 175 h 679" name="T87"/>
              <a:gd fmla="*/ 358 w 527" name="T88"/>
              <a:gd fmla="*/ 170 h 679" name="T89"/>
              <a:gd fmla="*/ 351 w 527" name="T90"/>
              <a:gd fmla="*/ 165 h 679" name="T91"/>
              <a:gd fmla="*/ 342 w 527" name="T92"/>
              <a:gd fmla="*/ 159 h 679" name="T93"/>
              <a:gd fmla="*/ 333 w 527" name="T94"/>
              <a:gd fmla="*/ 154 h 679" name="T95"/>
              <a:gd fmla="*/ 313 w 527" name="T96"/>
              <a:gd fmla="*/ 145 h 679" name="T97"/>
              <a:gd fmla="*/ 37 w 527" name="T98"/>
              <a:gd fmla="*/ 592 h 679" name="T99"/>
              <a:gd fmla="*/ 125 w 527" name="T100"/>
              <a:gd fmla="*/ 444 h 679" name="T101"/>
              <a:gd fmla="*/ 41 w 527" name="T102"/>
              <a:gd fmla="*/ 613 h 679" name="T103"/>
              <a:gd fmla="*/ 37 w 527" name="T104"/>
              <a:gd fmla="*/ 592 h 679"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679" w="527">
                <a:moveTo>
                  <a:pt x="320" y="425"/>
                </a:moveTo>
                <a:cubicBezTo>
                  <a:pt x="350" y="413"/>
                  <a:pt x="376" y="392"/>
                  <a:pt x="394" y="362"/>
                </a:cubicBezTo>
                <a:cubicBezTo>
                  <a:pt x="421" y="316"/>
                  <a:pt x="421" y="262"/>
                  <a:pt x="398" y="217"/>
                </a:cubicBezTo>
                <a:cubicBezTo>
                  <a:pt x="378" y="228"/>
                  <a:pt x="358" y="236"/>
                  <a:pt x="340" y="239"/>
                </a:cubicBezTo>
                <a:cubicBezTo>
                  <a:pt x="339" y="245"/>
                  <a:pt x="338" y="250"/>
                  <a:pt x="335" y="255"/>
                </a:cubicBezTo>
                <a:cubicBezTo>
                  <a:pt x="322" y="275"/>
                  <a:pt x="296" y="282"/>
                  <a:pt x="276" y="270"/>
                </a:cubicBezTo>
                <a:cubicBezTo>
                  <a:pt x="268" y="265"/>
                  <a:pt x="262" y="259"/>
                  <a:pt x="259" y="251"/>
                </a:cubicBezTo>
                <a:cubicBezTo>
                  <a:pt x="258" y="250"/>
                  <a:pt x="257" y="248"/>
                  <a:pt x="257" y="247"/>
                </a:cubicBezTo>
                <a:cubicBezTo>
                  <a:pt x="257" y="246"/>
                  <a:pt x="257" y="246"/>
                  <a:pt x="257" y="246"/>
                </a:cubicBezTo>
                <a:cubicBezTo>
                  <a:pt x="256" y="245"/>
                  <a:pt x="256" y="243"/>
                  <a:pt x="256" y="242"/>
                </a:cubicBezTo>
                <a:cubicBezTo>
                  <a:pt x="256" y="242"/>
                  <a:pt x="256" y="241"/>
                  <a:pt x="255" y="241"/>
                </a:cubicBezTo>
                <a:cubicBezTo>
                  <a:pt x="255" y="240"/>
                  <a:pt x="255" y="238"/>
                  <a:pt x="255" y="237"/>
                </a:cubicBezTo>
                <a:cubicBezTo>
                  <a:pt x="255" y="237"/>
                  <a:pt x="255" y="236"/>
                  <a:pt x="255" y="236"/>
                </a:cubicBezTo>
                <a:cubicBezTo>
                  <a:pt x="255" y="235"/>
                  <a:pt x="255" y="233"/>
                  <a:pt x="255" y="231"/>
                </a:cubicBezTo>
                <a:cubicBezTo>
                  <a:pt x="255" y="231"/>
                  <a:pt x="255" y="231"/>
                  <a:pt x="255" y="231"/>
                </a:cubicBezTo>
                <a:cubicBezTo>
                  <a:pt x="255" y="230"/>
                  <a:pt x="255" y="228"/>
                  <a:pt x="255" y="227"/>
                </a:cubicBezTo>
                <a:cubicBezTo>
                  <a:pt x="255" y="226"/>
                  <a:pt x="255" y="226"/>
                  <a:pt x="255" y="225"/>
                </a:cubicBezTo>
                <a:cubicBezTo>
                  <a:pt x="256" y="224"/>
                  <a:pt x="256" y="223"/>
                  <a:pt x="256" y="222"/>
                </a:cubicBezTo>
                <a:cubicBezTo>
                  <a:pt x="256" y="221"/>
                  <a:pt x="257" y="221"/>
                  <a:pt x="257" y="220"/>
                </a:cubicBezTo>
                <a:cubicBezTo>
                  <a:pt x="257" y="219"/>
                  <a:pt x="257" y="218"/>
                  <a:pt x="258" y="217"/>
                </a:cubicBezTo>
                <a:cubicBezTo>
                  <a:pt x="258" y="217"/>
                  <a:pt x="258" y="216"/>
                  <a:pt x="258" y="216"/>
                </a:cubicBezTo>
                <a:cubicBezTo>
                  <a:pt x="259" y="214"/>
                  <a:pt x="260" y="213"/>
                  <a:pt x="261" y="211"/>
                </a:cubicBezTo>
                <a:cubicBezTo>
                  <a:pt x="262" y="210"/>
                  <a:pt x="263" y="208"/>
                  <a:pt x="264" y="207"/>
                </a:cubicBezTo>
                <a:cubicBezTo>
                  <a:pt x="267" y="203"/>
                  <a:pt x="271" y="199"/>
                  <a:pt x="275" y="196"/>
                </a:cubicBezTo>
                <a:cubicBezTo>
                  <a:pt x="277" y="203"/>
                  <a:pt x="279" y="209"/>
                  <a:pt x="283" y="213"/>
                </a:cubicBezTo>
                <a:cubicBezTo>
                  <a:pt x="307" y="242"/>
                  <a:pt x="376" y="225"/>
                  <a:pt x="437" y="174"/>
                </a:cubicBezTo>
                <a:cubicBezTo>
                  <a:pt x="498" y="123"/>
                  <a:pt x="527" y="58"/>
                  <a:pt x="503" y="29"/>
                </a:cubicBezTo>
                <a:cubicBezTo>
                  <a:pt x="479" y="0"/>
                  <a:pt x="410" y="18"/>
                  <a:pt x="349" y="69"/>
                </a:cubicBezTo>
                <a:cubicBezTo>
                  <a:pt x="322" y="91"/>
                  <a:pt x="302" y="116"/>
                  <a:pt x="289" y="140"/>
                </a:cubicBezTo>
                <a:cubicBezTo>
                  <a:pt x="284" y="139"/>
                  <a:pt x="279" y="138"/>
                  <a:pt x="274" y="138"/>
                </a:cubicBezTo>
                <a:lnTo>
                  <a:pt x="274" y="138"/>
                </a:lnTo>
                <a:cubicBezTo>
                  <a:pt x="268" y="138"/>
                  <a:pt x="261" y="138"/>
                  <a:pt x="254" y="138"/>
                </a:cubicBezTo>
                <a:cubicBezTo>
                  <a:pt x="254" y="138"/>
                  <a:pt x="254" y="138"/>
                  <a:pt x="254" y="138"/>
                </a:cubicBezTo>
                <a:cubicBezTo>
                  <a:pt x="244" y="139"/>
                  <a:pt x="235" y="141"/>
                  <a:pt x="225" y="144"/>
                </a:cubicBezTo>
                <a:cubicBezTo>
                  <a:pt x="225" y="144"/>
                  <a:pt x="225" y="144"/>
                  <a:pt x="225" y="144"/>
                </a:cubicBezTo>
                <a:cubicBezTo>
                  <a:pt x="219" y="145"/>
                  <a:pt x="213" y="148"/>
                  <a:pt x="207" y="150"/>
                </a:cubicBezTo>
                <a:cubicBezTo>
                  <a:pt x="206" y="150"/>
                  <a:pt x="206" y="151"/>
                  <a:pt x="206" y="151"/>
                </a:cubicBezTo>
                <a:cubicBezTo>
                  <a:pt x="203" y="152"/>
                  <a:pt x="200" y="153"/>
                  <a:pt x="198" y="155"/>
                </a:cubicBezTo>
                <a:cubicBezTo>
                  <a:pt x="197" y="155"/>
                  <a:pt x="197" y="155"/>
                  <a:pt x="197" y="155"/>
                </a:cubicBezTo>
                <a:cubicBezTo>
                  <a:pt x="194" y="156"/>
                  <a:pt x="191" y="158"/>
                  <a:pt x="189" y="159"/>
                </a:cubicBezTo>
                <a:cubicBezTo>
                  <a:pt x="188" y="160"/>
                  <a:pt x="188" y="160"/>
                  <a:pt x="188" y="160"/>
                </a:cubicBezTo>
                <a:cubicBezTo>
                  <a:pt x="185" y="162"/>
                  <a:pt x="183" y="163"/>
                  <a:pt x="181" y="165"/>
                </a:cubicBezTo>
                <a:cubicBezTo>
                  <a:pt x="180" y="165"/>
                  <a:pt x="180" y="165"/>
                  <a:pt x="179" y="166"/>
                </a:cubicBezTo>
                <a:cubicBezTo>
                  <a:pt x="174" y="169"/>
                  <a:pt x="170" y="173"/>
                  <a:pt x="165" y="177"/>
                </a:cubicBezTo>
                <a:cubicBezTo>
                  <a:pt x="165" y="178"/>
                  <a:pt x="164" y="178"/>
                  <a:pt x="163" y="179"/>
                </a:cubicBezTo>
                <a:cubicBezTo>
                  <a:pt x="162" y="181"/>
                  <a:pt x="160" y="183"/>
                  <a:pt x="158" y="184"/>
                </a:cubicBezTo>
                <a:cubicBezTo>
                  <a:pt x="158" y="185"/>
                  <a:pt x="157" y="185"/>
                  <a:pt x="157" y="186"/>
                </a:cubicBezTo>
                <a:cubicBezTo>
                  <a:pt x="155" y="188"/>
                  <a:pt x="153" y="190"/>
                  <a:pt x="151" y="193"/>
                </a:cubicBezTo>
                <a:cubicBezTo>
                  <a:pt x="150" y="193"/>
                  <a:pt x="150" y="194"/>
                  <a:pt x="149" y="194"/>
                </a:cubicBezTo>
                <a:cubicBezTo>
                  <a:pt x="148" y="196"/>
                  <a:pt x="146" y="198"/>
                  <a:pt x="145" y="200"/>
                </a:cubicBezTo>
                <a:cubicBezTo>
                  <a:pt x="144" y="201"/>
                  <a:pt x="144" y="202"/>
                  <a:pt x="143" y="203"/>
                </a:cubicBezTo>
                <a:cubicBezTo>
                  <a:pt x="142" y="205"/>
                  <a:pt x="140" y="208"/>
                  <a:pt x="138" y="211"/>
                </a:cubicBezTo>
                <a:cubicBezTo>
                  <a:pt x="96" y="281"/>
                  <a:pt x="120" y="372"/>
                  <a:pt x="190" y="414"/>
                </a:cubicBezTo>
                <a:lnTo>
                  <a:pt x="181" y="430"/>
                </a:lnTo>
                <a:cubicBezTo>
                  <a:pt x="161" y="418"/>
                  <a:pt x="145" y="403"/>
                  <a:pt x="132" y="386"/>
                </a:cubicBezTo>
                <a:lnTo>
                  <a:pt x="17" y="580"/>
                </a:lnTo>
                <a:cubicBezTo>
                  <a:pt x="0" y="609"/>
                  <a:pt x="9" y="647"/>
                  <a:pt x="39" y="664"/>
                </a:cubicBezTo>
                <a:lnTo>
                  <a:pt x="44" y="667"/>
                </a:lnTo>
                <a:cubicBezTo>
                  <a:pt x="64" y="679"/>
                  <a:pt x="88" y="678"/>
                  <a:pt x="106" y="667"/>
                </a:cubicBezTo>
                <a:lnTo>
                  <a:pt x="91" y="614"/>
                </a:lnTo>
                <a:lnTo>
                  <a:pt x="158" y="595"/>
                </a:lnTo>
                <a:lnTo>
                  <a:pt x="140" y="532"/>
                </a:lnTo>
                <a:lnTo>
                  <a:pt x="204" y="519"/>
                </a:lnTo>
                <a:lnTo>
                  <a:pt x="253" y="434"/>
                </a:lnTo>
                <a:cubicBezTo>
                  <a:pt x="254" y="434"/>
                  <a:pt x="254" y="434"/>
                  <a:pt x="255" y="434"/>
                </a:cubicBezTo>
                <a:cubicBezTo>
                  <a:pt x="255" y="434"/>
                  <a:pt x="256" y="434"/>
                  <a:pt x="256" y="434"/>
                </a:cubicBezTo>
                <a:cubicBezTo>
                  <a:pt x="258" y="435"/>
                  <a:pt x="260" y="435"/>
                  <a:pt x="263" y="435"/>
                </a:cubicBezTo>
                <a:cubicBezTo>
                  <a:pt x="263" y="435"/>
                  <a:pt x="264" y="435"/>
                  <a:pt x="264" y="435"/>
                </a:cubicBezTo>
                <a:cubicBezTo>
                  <a:pt x="266" y="435"/>
                  <a:pt x="269" y="435"/>
                  <a:pt x="271" y="435"/>
                </a:cubicBezTo>
                <a:cubicBezTo>
                  <a:pt x="271" y="435"/>
                  <a:pt x="272" y="435"/>
                  <a:pt x="272" y="435"/>
                </a:cubicBezTo>
                <a:cubicBezTo>
                  <a:pt x="275" y="435"/>
                  <a:pt x="277" y="434"/>
                  <a:pt x="280" y="434"/>
                </a:cubicBezTo>
                <a:cubicBezTo>
                  <a:pt x="280" y="434"/>
                  <a:pt x="280" y="434"/>
                  <a:pt x="280" y="434"/>
                </a:cubicBezTo>
                <a:cubicBezTo>
                  <a:pt x="294" y="433"/>
                  <a:pt x="307" y="430"/>
                  <a:pt x="320" y="425"/>
                </a:cubicBezTo>
                <a:close/>
                <a:moveTo>
                  <a:pt x="301" y="198"/>
                </a:moveTo>
                <a:lnTo>
                  <a:pt x="301" y="198"/>
                </a:lnTo>
                <a:cubicBezTo>
                  <a:pt x="299" y="196"/>
                  <a:pt x="298" y="194"/>
                  <a:pt x="298" y="190"/>
                </a:cubicBezTo>
                <a:cubicBezTo>
                  <a:pt x="305" y="190"/>
                  <a:pt x="313" y="192"/>
                  <a:pt x="320" y="196"/>
                </a:cubicBezTo>
                <a:cubicBezTo>
                  <a:pt x="323" y="198"/>
                  <a:pt x="326" y="201"/>
                  <a:pt x="329" y="203"/>
                </a:cubicBezTo>
                <a:cubicBezTo>
                  <a:pt x="315" y="205"/>
                  <a:pt x="305" y="203"/>
                  <a:pt x="301" y="198"/>
                </a:cubicBezTo>
                <a:close/>
                <a:moveTo>
                  <a:pt x="364" y="87"/>
                </a:moveTo>
                <a:lnTo>
                  <a:pt x="364" y="87"/>
                </a:lnTo>
                <a:cubicBezTo>
                  <a:pt x="419" y="40"/>
                  <a:pt x="474" y="30"/>
                  <a:pt x="485" y="44"/>
                </a:cubicBezTo>
                <a:cubicBezTo>
                  <a:pt x="497" y="58"/>
                  <a:pt x="477" y="110"/>
                  <a:pt x="422" y="156"/>
                </a:cubicBezTo>
                <a:cubicBezTo>
                  <a:pt x="406" y="169"/>
                  <a:pt x="391" y="179"/>
                  <a:pt x="376" y="187"/>
                </a:cubicBezTo>
                <a:cubicBezTo>
                  <a:pt x="373" y="183"/>
                  <a:pt x="370" y="180"/>
                  <a:pt x="366" y="176"/>
                </a:cubicBezTo>
                <a:cubicBezTo>
                  <a:pt x="366" y="176"/>
                  <a:pt x="366" y="176"/>
                  <a:pt x="366" y="176"/>
                </a:cubicBezTo>
                <a:cubicBezTo>
                  <a:pt x="366" y="176"/>
                  <a:pt x="366" y="176"/>
                  <a:pt x="366" y="176"/>
                </a:cubicBezTo>
                <a:cubicBezTo>
                  <a:pt x="365" y="176"/>
                  <a:pt x="365" y="175"/>
                  <a:pt x="364" y="175"/>
                </a:cubicBezTo>
                <a:cubicBezTo>
                  <a:pt x="363" y="174"/>
                  <a:pt x="362" y="173"/>
                  <a:pt x="360" y="171"/>
                </a:cubicBezTo>
                <a:cubicBezTo>
                  <a:pt x="360" y="171"/>
                  <a:pt x="359" y="170"/>
                  <a:pt x="358" y="170"/>
                </a:cubicBezTo>
                <a:cubicBezTo>
                  <a:pt x="357" y="169"/>
                  <a:pt x="356" y="168"/>
                  <a:pt x="354" y="167"/>
                </a:cubicBezTo>
                <a:cubicBezTo>
                  <a:pt x="353" y="166"/>
                  <a:pt x="352" y="165"/>
                  <a:pt x="351" y="165"/>
                </a:cubicBezTo>
                <a:cubicBezTo>
                  <a:pt x="350" y="164"/>
                  <a:pt x="349" y="163"/>
                  <a:pt x="348" y="163"/>
                </a:cubicBezTo>
                <a:cubicBezTo>
                  <a:pt x="346" y="161"/>
                  <a:pt x="344" y="160"/>
                  <a:pt x="342" y="159"/>
                </a:cubicBezTo>
                <a:cubicBezTo>
                  <a:pt x="339" y="157"/>
                  <a:pt x="337" y="156"/>
                  <a:pt x="334" y="154"/>
                </a:cubicBezTo>
                <a:cubicBezTo>
                  <a:pt x="334" y="154"/>
                  <a:pt x="334" y="154"/>
                  <a:pt x="333" y="154"/>
                </a:cubicBezTo>
                <a:cubicBezTo>
                  <a:pt x="331" y="153"/>
                  <a:pt x="328" y="151"/>
                  <a:pt x="326" y="150"/>
                </a:cubicBezTo>
                <a:cubicBezTo>
                  <a:pt x="321" y="148"/>
                  <a:pt x="317" y="147"/>
                  <a:pt x="313" y="145"/>
                </a:cubicBezTo>
                <a:cubicBezTo>
                  <a:pt x="323" y="127"/>
                  <a:pt x="340" y="106"/>
                  <a:pt x="364" y="87"/>
                </a:cubicBezTo>
                <a:close/>
                <a:moveTo>
                  <a:pt x="37" y="592"/>
                </a:moveTo>
                <a:lnTo>
                  <a:pt x="37" y="592"/>
                </a:lnTo>
                <a:lnTo>
                  <a:pt x="125" y="444"/>
                </a:lnTo>
                <a:lnTo>
                  <a:pt x="136" y="451"/>
                </a:lnTo>
                <a:lnTo>
                  <a:pt x="41" y="613"/>
                </a:lnTo>
                <a:cubicBezTo>
                  <a:pt x="38" y="618"/>
                  <a:pt x="36" y="623"/>
                  <a:pt x="36" y="628"/>
                </a:cubicBezTo>
                <a:cubicBezTo>
                  <a:pt x="30" y="617"/>
                  <a:pt x="30" y="603"/>
                  <a:pt x="37" y="592"/>
                </a:cubicBezTo>
                <a:close/>
              </a:path>
            </a:pathLst>
          </a:custGeom>
          <a:solidFill>
            <a:srgbClr val="0A97A6"/>
          </a:solidFill>
          <a:ln>
            <a:noFill/>
          </a:ln>
          <a:extLst/>
        </p:spPr>
        <p:txBody>
          <a:bodyPr anchor="t" anchorCtr="0" bIns="45717" compatLnSpc="1" lIns="91434" numCol="1" rIns="91434" tIns="45717" vert="horz" wrap="square">
            <a:prstTxWarp prst="textNoShape">
              <a:avLst/>
            </a:prstTxWarp>
          </a:bodyPr>
          <a:lstStyle/>
          <a:p>
            <a:endParaRPr altLang="en-US" lang="zh-CN"/>
          </a:p>
        </p:txBody>
      </p:sp>
      <p:sp>
        <p:nvSpPr>
          <p:cNvPr id="51" name="TextBox 50"/>
          <p:cNvSpPr txBox="1"/>
          <p:nvPr/>
        </p:nvSpPr>
        <p:spPr>
          <a:xfrm>
            <a:off x="1082746" y="379983"/>
            <a:ext cx="9984188" cy="899154"/>
          </a:xfrm>
          <a:prstGeom prst="rect">
            <a:avLst/>
          </a:prstGeom>
          <a:solidFill>
            <a:srgbClr val="0A97A6"/>
          </a:solidFill>
        </p:spPr>
        <p:txBody>
          <a:bodyPr bIns="45717" lIns="91434" rIns="91434" rtlCol="0" tIns="45717" wrap="square">
            <a:spAutoFit/>
          </a:bodyPr>
          <a:lstStyle/>
          <a:p>
            <a:pPr algn="ctr"/>
            <a:r>
              <a:rPr altLang="en-US" b="1" lang="zh-CN" sz="5300">
                <a:solidFill>
                  <a:schemeClr val="accent2"/>
                </a:solidFill>
                <a:latin typeface="+mj-ea"/>
                <a:ea typeface="+mj-ea"/>
              </a:rPr>
              <a:t>备 用 图 标</a:t>
            </a:r>
          </a:p>
        </p:txBody>
      </p:sp>
    </p:spTree>
    <p:extLst>
      <p:ext uri="{BB962C8B-B14F-4D97-AF65-F5344CB8AC3E}">
        <p14:creationId val="1022224581"/>
      </p:ext>
    </p:extLst>
  </p:cSld>
  <p:clrMapOvr>
    <a:masterClrMapping/>
  </p:clrMapOvr>
  <p:transition advTm="1595" spd="slow">
    <p:check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51"/>
                                        </p:tgtEl>
                                        <p:attrNameLst>
                                          <p:attrName>style.visibility</p:attrName>
                                        </p:attrNameLst>
                                      </p:cBhvr>
                                      <p:to>
                                        <p:strVal val="visible"/>
                                      </p:to>
                                    </p:set>
                                    <p:animEffect filter="barn(inVertical)" transition="in">
                                      <p:cBhvr>
                                        <p:cTn dur="500" id="7"/>
                                        <p:tgtEl>
                                          <p:spTgt spid="51"/>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8"/>
                                        </p:tgtEl>
                                        <p:attrNameLst>
                                          <p:attrName>style.visibility</p:attrName>
                                        </p:attrNameLst>
                                      </p:cBhvr>
                                      <p:to>
                                        <p:strVal val="visible"/>
                                      </p:to>
                                    </p:set>
                                    <p:animEffect filter="fade" transition="in">
                                      <p:cBhvr>
                                        <p:cTn dur="1000" id="11"/>
                                        <p:tgtEl>
                                          <p:spTgt spid="8"/>
                                        </p:tgtEl>
                                      </p:cBhvr>
                                    </p:animEffect>
                                    <p:anim calcmode="lin" valueType="num">
                                      <p:cBhvr>
                                        <p:cTn dur="1000" fill="hold" id="12"/>
                                        <p:tgtEl>
                                          <p:spTgt spid="8"/>
                                        </p:tgtEl>
                                        <p:attrNameLst>
                                          <p:attrName>ppt_x</p:attrName>
                                        </p:attrNameLst>
                                      </p:cBhvr>
                                      <p:tavLst>
                                        <p:tav tm="0">
                                          <p:val>
                                            <p:strVal val="#ppt_x"/>
                                          </p:val>
                                        </p:tav>
                                        <p:tav tm="100000">
                                          <p:val>
                                            <p:strVal val="#ppt_x"/>
                                          </p:val>
                                        </p:tav>
                                      </p:tavLst>
                                    </p:anim>
                                    <p:anim calcmode="lin" valueType="num">
                                      <p:cBhvr>
                                        <p:cTn dur="1000" fill="hold" id="13"/>
                                        <p:tgtEl>
                                          <p:spTgt spid="8"/>
                                        </p:tgtEl>
                                        <p:attrNameLst>
                                          <p:attrName>ppt_y</p:attrName>
                                        </p:attrNameLst>
                                      </p:cBhvr>
                                      <p:tavLst>
                                        <p:tav tm="0">
                                          <p:val>
                                            <p:strVal val="#ppt_y+.1"/>
                                          </p:val>
                                        </p:tav>
                                        <p:tav tm="100000">
                                          <p:val>
                                            <p:strVal val="#ppt_y"/>
                                          </p:val>
                                        </p:tav>
                                      </p:tavLst>
                                    </p:anim>
                                  </p:childTnLst>
                                </p:cTn>
                              </p:par>
                              <p:par>
                                <p:cTn fill="hold" grpId="0" id="14" nodeType="withEffect" presetClass="entr" presetID="42" presetSubtype="0">
                                  <p:stCondLst>
                                    <p:cond delay="0"/>
                                  </p:stCondLst>
                                  <p:childTnLst>
                                    <p:set>
                                      <p:cBhvr>
                                        <p:cTn dur="1" fill="hold" id="15">
                                          <p:stCondLst>
                                            <p:cond delay="0"/>
                                          </p:stCondLst>
                                        </p:cTn>
                                        <p:tgtEl>
                                          <p:spTgt spid="9"/>
                                        </p:tgtEl>
                                        <p:attrNameLst>
                                          <p:attrName>style.visibility</p:attrName>
                                        </p:attrNameLst>
                                      </p:cBhvr>
                                      <p:to>
                                        <p:strVal val="visible"/>
                                      </p:to>
                                    </p:set>
                                    <p:animEffect filter="fade" transition="in">
                                      <p:cBhvr>
                                        <p:cTn dur="1000" id="16"/>
                                        <p:tgtEl>
                                          <p:spTgt spid="9"/>
                                        </p:tgtEl>
                                      </p:cBhvr>
                                    </p:animEffect>
                                    <p:anim calcmode="lin" valueType="num">
                                      <p:cBhvr>
                                        <p:cTn dur="1000" fill="hold" id="17"/>
                                        <p:tgtEl>
                                          <p:spTgt spid="9"/>
                                        </p:tgtEl>
                                        <p:attrNameLst>
                                          <p:attrName>ppt_x</p:attrName>
                                        </p:attrNameLst>
                                      </p:cBhvr>
                                      <p:tavLst>
                                        <p:tav tm="0">
                                          <p:val>
                                            <p:strVal val="#ppt_x"/>
                                          </p:val>
                                        </p:tav>
                                        <p:tav tm="100000">
                                          <p:val>
                                            <p:strVal val="#ppt_x"/>
                                          </p:val>
                                        </p:tav>
                                      </p:tavLst>
                                    </p:anim>
                                    <p:anim calcmode="lin" valueType="num">
                                      <p:cBhvr>
                                        <p:cTn dur="1000" fill="hold" id="18"/>
                                        <p:tgtEl>
                                          <p:spTgt spid="9"/>
                                        </p:tgtEl>
                                        <p:attrNameLst>
                                          <p:attrName>ppt_y</p:attrName>
                                        </p:attrNameLst>
                                      </p:cBhvr>
                                      <p:tavLst>
                                        <p:tav tm="0">
                                          <p:val>
                                            <p:strVal val="#ppt_y+.1"/>
                                          </p:val>
                                        </p:tav>
                                        <p:tav tm="100000">
                                          <p:val>
                                            <p:strVal val="#ppt_y"/>
                                          </p:val>
                                        </p:tav>
                                      </p:tavLst>
                                    </p:anim>
                                  </p:childTnLst>
                                </p:cTn>
                              </p:par>
                              <p:par>
                                <p:cTn fill="hold" grpId="0" id="19" nodeType="withEffect" presetClass="entr" presetID="42" presetSubtype="0">
                                  <p:stCondLst>
                                    <p:cond delay="0"/>
                                  </p:stCondLst>
                                  <p:childTnLst>
                                    <p:set>
                                      <p:cBhvr>
                                        <p:cTn dur="1" fill="hold" id="20">
                                          <p:stCondLst>
                                            <p:cond delay="0"/>
                                          </p:stCondLst>
                                        </p:cTn>
                                        <p:tgtEl>
                                          <p:spTgt spid="10"/>
                                        </p:tgtEl>
                                        <p:attrNameLst>
                                          <p:attrName>style.visibility</p:attrName>
                                        </p:attrNameLst>
                                      </p:cBhvr>
                                      <p:to>
                                        <p:strVal val="visible"/>
                                      </p:to>
                                    </p:set>
                                    <p:animEffect filter="fade" transition="in">
                                      <p:cBhvr>
                                        <p:cTn dur="1000" id="21"/>
                                        <p:tgtEl>
                                          <p:spTgt spid="10"/>
                                        </p:tgtEl>
                                      </p:cBhvr>
                                    </p:animEffect>
                                    <p:anim calcmode="lin" valueType="num">
                                      <p:cBhvr>
                                        <p:cTn dur="1000" fill="hold" id="22"/>
                                        <p:tgtEl>
                                          <p:spTgt spid="10"/>
                                        </p:tgtEl>
                                        <p:attrNameLst>
                                          <p:attrName>ppt_x</p:attrName>
                                        </p:attrNameLst>
                                      </p:cBhvr>
                                      <p:tavLst>
                                        <p:tav tm="0">
                                          <p:val>
                                            <p:strVal val="#ppt_x"/>
                                          </p:val>
                                        </p:tav>
                                        <p:tav tm="100000">
                                          <p:val>
                                            <p:strVal val="#ppt_x"/>
                                          </p:val>
                                        </p:tav>
                                      </p:tavLst>
                                    </p:anim>
                                    <p:anim calcmode="lin" valueType="num">
                                      <p:cBhvr>
                                        <p:cTn dur="1000" fill="hold" id="23"/>
                                        <p:tgtEl>
                                          <p:spTgt spid="10"/>
                                        </p:tgtEl>
                                        <p:attrNameLst>
                                          <p:attrName>ppt_y</p:attrName>
                                        </p:attrNameLst>
                                      </p:cBhvr>
                                      <p:tavLst>
                                        <p:tav tm="0">
                                          <p:val>
                                            <p:strVal val="#ppt_y+.1"/>
                                          </p:val>
                                        </p:tav>
                                        <p:tav tm="100000">
                                          <p:val>
                                            <p:strVal val="#ppt_y"/>
                                          </p:val>
                                        </p:tav>
                                      </p:tavLst>
                                    </p:anim>
                                  </p:childTnLst>
                                </p:cTn>
                              </p:par>
                              <p:par>
                                <p:cTn fill="hold" grpId="0" id="24" nodeType="withEffect" presetClass="entr" presetID="42" presetSubtype="0">
                                  <p:stCondLst>
                                    <p:cond delay="0"/>
                                  </p:stCondLst>
                                  <p:childTnLst>
                                    <p:set>
                                      <p:cBhvr>
                                        <p:cTn dur="1" fill="hold" id="25">
                                          <p:stCondLst>
                                            <p:cond delay="0"/>
                                          </p:stCondLst>
                                        </p:cTn>
                                        <p:tgtEl>
                                          <p:spTgt spid="11"/>
                                        </p:tgtEl>
                                        <p:attrNameLst>
                                          <p:attrName>style.visibility</p:attrName>
                                        </p:attrNameLst>
                                      </p:cBhvr>
                                      <p:to>
                                        <p:strVal val="visible"/>
                                      </p:to>
                                    </p:set>
                                    <p:animEffect filter="fade" transition="in">
                                      <p:cBhvr>
                                        <p:cTn dur="1000" id="26"/>
                                        <p:tgtEl>
                                          <p:spTgt spid="11"/>
                                        </p:tgtEl>
                                      </p:cBhvr>
                                    </p:animEffect>
                                    <p:anim calcmode="lin" valueType="num">
                                      <p:cBhvr>
                                        <p:cTn dur="1000" fill="hold" id="27"/>
                                        <p:tgtEl>
                                          <p:spTgt spid="11"/>
                                        </p:tgtEl>
                                        <p:attrNameLst>
                                          <p:attrName>ppt_x</p:attrName>
                                        </p:attrNameLst>
                                      </p:cBhvr>
                                      <p:tavLst>
                                        <p:tav tm="0">
                                          <p:val>
                                            <p:strVal val="#ppt_x"/>
                                          </p:val>
                                        </p:tav>
                                        <p:tav tm="100000">
                                          <p:val>
                                            <p:strVal val="#ppt_x"/>
                                          </p:val>
                                        </p:tav>
                                      </p:tavLst>
                                    </p:anim>
                                    <p:anim calcmode="lin" valueType="num">
                                      <p:cBhvr>
                                        <p:cTn dur="1000" fill="hold" id="28"/>
                                        <p:tgtEl>
                                          <p:spTgt spid="11"/>
                                        </p:tgtEl>
                                        <p:attrNameLst>
                                          <p:attrName>ppt_y</p:attrName>
                                        </p:attrNameLst>
                                      </p:cBhvr>
                                      <p:tavLst>
                                        <p:tav tm="0">
                                          <p:val>
                                            <p:strVal val="#ppt_y+.1"/>
                                          </p:val>
                                        </p:tav>
                                        <p:tav tm="100000">
                                          <p:val>
                                            <p:strVal val="#ppt_y"/>
                                          </p:val>
                                        </p:tav>
                                      </p:tavLst>
                                    </p:anim>
                                  </p:childTnLst>
                                </p:cTn>
                              </p:par>
                              <p:par>
                                <p:cTn fill="hold" grpId="0" id="29" nodeType="withEffect" presetClass="entr" presetID="42" presetSubtype="0">
                                  <p:stCondLst>
                                    <p:cond delay="0"/>
                                  </p:stCondLst>
                                  <p:childTnLst>
                                    <p:set>
                                      <p:cBhvr>
                                        <p:cTn dur="1" fill="hold" id="30">
                                          <p:stCondLst>
                                            <p:cond delay="0"/>
                                          </p:stCondLst>
                                        </p:cTn>
                                        <p:tgtEl>
                                          <p:spTgt spid="12"/>
                                        </p:tgtEl>
                                        <p:attrNameLst>
                                          <p:attrName>style.visibility</p:attrName>
                                        </p:attrNameLst>
                                      </p:cBhvr>
                                      <p:to>
                                        <p:strVal val="visible"/>
                                      </p:to>
                                    </p:set>
                                    <p:animEffect filter="fade" transition="in">
                                      <p:cBhvr>
                                        <p:cTn dur="1000" id="31"/>
                                        <p:tgtEl>
                                          <p:spTgt spid="12"/>
                                        </p:tgtEl>
                                      </p:cBhvr>
                                    </p:animEffect>
                                    <p:anim calcmode="lin" valueType="num">
                                      <p:cBhvr>
                                        <p:cTn dur="1000" fill="hold" id="32"/>
                                        <p:tgtEl>
                                          <p:spTgt spid="12"/>
                                        </p:tgtEl>
                                        <p:attrNameLst>
                                          <p:attrName>ppt_x</p:attrName>
                                        </p:attrNameLst>
                                      </p:cBhvr>
                                      <p:tavLst>
                                        <p:tav tm="0">
                                          <p:val>
                                            <p:strVal val="#ppt_x"/>
                                          </p:val>
                                        </p:tav>
                                        <p:tav tm="100000">
                                          <p:val>
                                            <p:strVal val="#ppt_x"/>
                                          </p:val>
                                        </p:tav>
                                      </p:tavLst>
                                    </p:anim>
                                    <p:anim calcmode="lin" valueType="num">
                                      <p:cBhvr>
                                        <p:cTn dur="1000" fill="hold" id="33"/>
                                        <p:tgtEl>
                                          <p:spTgt spid="12"/>
                                        </p:tgtEl>
                                        <p:attrNameLst>
                                          <p:attrName>ppt_y</p:attrName>
                                        </p:attrNameLst>
                                      </p:cBhvr>
                                      <p:tavLst>
                                        <p:tav tm="0">
                                          <p:val>
                                            <p:strVal val="#ppt_y+.1"/>
                                          </p:val>
                                        </p:tav>
                                        <p:tav tm="100000">
                                          <p:val>
                                            <p:strVal val="#ppt_y"/>
                                          </p:val>
                                        </p:tav>
                                      </p:tavLst>
                                    </p:anim>
                                  </p:childTnLst>
                                </p:cTn>
                              </p:par>
                              <p:par>
                                <p:cTn fill="hold" grpId="0" id="34" nodeType="withEffect" presetClass="entr" presetID="42" presetSubtype="0">
                                  <p:stCondLst>
                                    <p:cond delay="0"/>
                                  </p:stCondLst>
                                  <p:childTnLst>
                                    <p:set>
                                      <p:cBhvr>
                                        <p:cTn dur="1" fill="hold" id="35">
                                          <p:stCondLst>
                                            <p:cond delay="0"/>
                                          </p:stCondLst>
                                        </p:cTn>
                                        <p:tgtEl>
                                          <p:spTgt spid="13"/>
                                        </p:tgtEl>
                                        <p:attrNameLst>
                                          <p:attrName>style.visibility</p:attrName>
                                        </p:attrNameLst>
                                      </p:cBhvr>
                                      <p:to>
                                        <p:strVal val="visible"/>
                                      </p:to>
                                    </p:set>
                                    <p:animEffect filter="fade" transition="in">
                                      <p:cBhvr>
                                        <p:cTn dur="1000" id="36"/>
                                        <p:tgtEl>
                                          <p:spTgt spid="13"/>
                                        </p:tgtEl>
                                      </p:cBhvr>
                                    </p:animEffect>
                                    <p:anim calcmode="lin" valueType="num">
                                      <p:cBhvr>
                                        <p:cTn dur="1000" fill="hold" id="37"/>
                                        <p:tgtEl>
                                          <p:spTgt spid="13"/>
                                        </p:tgtEl>
                                        <p:attrNameLst>
                                          <p:attrName>ppt_x</p:attrName>
                                        </p:attrNameLst>
                                      </p:cBhvr>
                                      <p:tavLst>
                                        <p:tav tm="0">
                                          <p:val>
                                            <p:strVal val="#ppt_x"/>
                                          </p:val>
                                        </p:tav>
                                        <p:tav tm="100000">
                                          <p:val>
                                            <p:strVal val="#ppt_x"/>
                                          </p:val>
                                        </p:tav>
                                      </p:tavLst>
                                    </p:anim>
                                    <p:anim calcmode="lin" valueType="num">
                                      <p:cBhvr>
                                        <p:cTn dur="1000" fill="hold" id="38"/>
                                        <p:tgtEl>
                                          <p:spTgt spid="13"/>
                                        </p:tgtEl>
                                        <p:attrNameLst>
                                          <p:attrName>ppt_y</p:attrName>
                                        </p:attrNameLst>
                                      </p:cBhvr>
                                      <p:tavLst>
                                        <p:tav tm="0">
                                          <p:val>
                                            <p:strVal val="#ppt_y+.1"/>
                                          </p:val>
                                        </p:tav>
                                        <p:tav tm="100000">
                                          <p:val>
                                            <p:strVal val="#ppt_y"/>
                                          </p:val>
                                        </p:tav>
                                      </p:tavLst>
                                    </p:anim>
                                  </p:childTnLst>
                                </p:cTn>
                              </p:par>
                              <p:par>
                                <p:cTn fill="hold" grpId="0" id="39" nodeType="withEffect" presetClass="entr" presetID="42" presetSubtype="0">
                                  <p:stCondLst>
                                    <p:cond delay="0"/>
                                  </p:stCondLst>
                                  <p:childTnLst>
                                    <p:set>
                                      <p:cBhvr>
                                        <p:cTn dur="1" fill="hold" id="40">
                                          <p:stCondLst>
                                            <p:cond delay="0"/>
                                          </p:stCondLst>
                                        </p:cTn>
                                        <p:tgtEl>
                                          <p:spTgt spid="14"/>
                                        </p:tgtEl>
                                        <p:attrNameLst>
                                          <p:attrName>style.visibility</p:attrName>
                                        </p:attrNameLst>
                                      </p:cBhvr>
                                      <p:to>
                                        <p:strVal val="visible"/>
                                      </p:to>
                                    </p:set>
                                    <p:animEffect filter="fade" transition="in">
                                      <p:cBhvr>
                                        <p:cTn dur="1000" id="41"/>
                                        <p:tgtEl>
                                          <p:spTgt spid="14"/>
                                        </p:tgtEl>
                                      </p:cBhvr>
                                    </p:animEffect>
                                    <p:anim calcmode="lin" valueType="num">
                                      <p:cBhvr>
                                        <p:cTn dur="1000" fill="hold" id="42"/>
                                        <p:tgtEl>
                                          <p:spTgt spid="14"/>
                                        </p:tgtEl>
                                        <p:attrNameLst>
                                          <p:attrName>ppt_x</p:attrName>
                                        </p:attrNameLst>
                                      </p:cBhvr>
                                      <p:tavLst>
                                        <p:tav tm="0">
                                          <p:val>
                                            <p:strVal val="#ppt_x"/>
                                          </p:val>
                                        </p:tav>
                                        <p:tav tm="100000">
                                          <p:val>
                                            <p:strVal val="#ppt_x"/>
                                          </p:val>
                                        </p:tav>
                                      </p:tavLst>
                                    </p:anim>
                                    <p:anim calcmode="lin" valueType="num">
                                      <p:cBhvr>
                                        <p:cTn dur="1000" fill="hold" id="43"/>
                                        <p:tgtEl>
                                          <p:spTgt spid="14"/>
                                        </p:tgtEl>
                                        <p:attrNameLst>
                                          <p:attrName>ppt_y</p:attrName>
                                        </p:attrNameLst>
                                      </p:cBhvr>
                                      <p:tavLst>
                                        <p:tav tm="0">
                                          <p:val>
                                            <p:strVal val="#ppt_y+.1"/>
                                          </p:val>
                                        </p:tav>
                                        <p:tav tm="100000">
                                          <p:val>
                                            <p:strVal val="#ppt_y"/>
                                          </p:val>
                                        </p:tav>
                                      </p:tavLst>
                                    </p:anim>
                                  </p:childTnLst>
                                </p:cTn>
                              </p:par>
                              <p:par>
                                <p:cTn fill="hold" grpId="0" id="44" nodeType="withEffect" presetClass="entr" presetID="42" presetSubtype="0">
                                  <p:stCondLst>
                                    <p:cond delay="0"/>
                                  </p:stCondLst>
                                  <p:childTnLst>
                                    <p:set>
                                      <p:cBhvr>
                                        <p:cTn dur="1" fill="hold" id="45">
                                          <p:stCondLst>
                                            <p:cond delay="0"/>
                                          </p:stCondLst>
                                        </p:cTn>
                                        <p:tgtEl>
                                          <p:spTgt spid="15"/>
                                        </p:tgtEl>
                                        <p:attrNameLst>
                                          <p:attrName>style.visibility</p:attrName>
                                        </p:attrNameLst>
                                      </p:cBhvr>
                                      <p:to>
                                        <p:strVal val="visible"/>
                                      </p:to>
                                    </p:set>
                                    <p:animEffect filter="fade" transition="in">
                                      <p:cBhvr>
                                        <p:cTn dur="1000" id="46"/>
                                        <p:tgtEl>
                                          <p:spTgt spid="15"/>
                                        </p:tgtEl>
                                      </p:cBhvr>
                                    </p:animEffect>
                                    <p:anim calcmode="lin" valueType="num">
                                      <p:cBhvr>
                                        <p:cTn dur="1000" fill="hold" id="47"/>
                                        <p:tgtEl>
                                          <p:spTgt spid="15"/>
                                        </p:tgtEl>
                                        <p:attrNameLst>
                                          <p:attrName>ppt_x</p:attrName>
                                        </p:attrNameLst>
                                      </p:cBhvr>
                                      <p:tavLst>
                                        <p:tav tm="0">
                                          <p:val>
                                            <p:strVal val="#ppt_x"/>
                                          </p:val>
                                        </p:tav>
                                        <p:tav tm="100000">
                                          <p:val>
                                            <p:strVal val="#ppt_x"/>
                                          </p:val>
                                        </p:tav>
                                      </p:tavLst>
                                    </p:anim>
                                    <p:anim calcmode="lin" valueType="num">
                                      <p:cBhvr>
                                        <p:cTn dur="1000" fill="hold" id="48"/>
                                        <p:tgtEl>
                                          <p:spTgt spid="15"/>
                                        </p:tgtEl>
                                        <p:attrNameLst>
                                          <p:attrName>ppt_y</p:attrName>
                                        </p:attrNameLst>
                                      </p:cBhvr>
                                      <p:tavLst>
                                        <p:tav tm="0">
                                          <p:val>
                                            <p:strVal val="#ppt_y+.1"/>
                                          </p:val>
                                        </p:tav>
                                        <p:tav tm="100000">
                                          <p:val>
                                            <p:strVal val="#ppt_y"/>
                                          </p:val>
                                        </p:tav>
                                      </p:tavLst>
                                    </p:anim>
                                  </p:childTnLst>
                                </p:cTn>
                              </p:par>
                              <p:par>
                                <p:cTn fill="hold" grpId="0" id="49" nodeType="withEffect" presetClass="entr" presetID="42" presetSubtype="0">
                                  <p:stCondLst>
                                    <p:cond delay="0"/>
                                  </p:stCondLst>
                                  <p:childTnLst>
                                    <p:set>
                                      <p:cBhvr>
                                        <p:cTn dur="1" fill="hold" id="50">
                                          <p:stCondLst>
                                            <p:cond delay="0"/>
                                          </p:stCondLst>
                                        </p:cTn>
                                        <p:tgtEl>
                                          <p:spTgt spid="16"/>
                                        </p:tgtEl>
                                        <p:attrNameLst>
                                          <p:attrName>style.visibility</p:attrName>
                                        </p:attrNameLst>
                                      </p:cBhvr>
                                      <p:to>
                                        <p:strVal val="visible"/>
                                      </p:to>
                                    </p:set>
                                    <p:animEffect filter="fade" transition="in">
                                      <p:cBhvr>
                                        <p:cTn dur="1000" id="51"/>
                                        <p:tgtEl>
                                          <p:spTgt spid="16"/>
                                        </p:tgtEl>
                                      </p:cBhvr>
                                    </p:animEffect>
                                    <p:anim calcmode="lin" valueType="num">
                                      <p:cBhvr>
                                        <p:cTn dur="1000" fill="hold" id="52"/>
                                        <p:tgtEl>
                                          <p:spTgt spid="16"/>
                                        </p:tgtEl>
                                        <p:attrNameLst>
                                          <p:attrName>ppt_x</p:attrName>
                                        </p:attrNameLst>
                                      </p:cBhvr>
                                      <p:tavLst>
                                        <p:tav tm="0">
                                          <p:val>
                                            <p:strVal val="#ppt_x"/>
                                          </p:val>
                                        </p:tav>
                                        <p:tav tm="100000">
                                          <p:val>
                                            <p:strVal val="#ppt_x"/>
                                          </p:val>
                                        </p:tav>
                                      </p:tavLst>
                                    </p:anim>
                                    <p:anim calcmode="lin" valueType="num">
                                      <p:cBhvr>
                                        <p:cTn dur="1000" fill="hold" id="53"/>
                                        <p:tgtEl>
                                          <p:spTgt spid="16"/>
                                        </p:tgtEl>
                                        <p:attrNameLst>
                                          <p:attrName>ppt_y</p:attrName>
                                        </p:attrNameLst>
                                      </p:cBhvr>
                                      <p:tavLst>
                                        <p:tav tm="0">
                                          <p:val>
                                            <p:strVal val="#ppt_y+.1"/>
                                          </p:val>
                                        </p:tav>
                                        <p:tav tm="100000">
                                          <p:val>
                                            <p:strVal val="#ppt_y"/>
                                          </p:val>
                                        </p:tav>
                                      </p:tavLst>
                                    </p:anim>
                                  </p:childTnLst>
                                </p:cTn>
                              </p:par>
                              <p:par>
                                <p:cTn fill="hold" grpId="0" id="54" nodeType="withEffect" presetClass="entr" presetID="42" presetSubtype="0">
                                  <p:stCondLst>
                                    <p:cond delay="0"/>
                                  </p:stCondLst>
                                  <p:childTnLst>
                                    <p:set>
                                      <p:cBhvr>
                                        <p:cTn dur="1" fill="hold" id="55">
                                          <p:stCondLst>
                                            <p:cond delay="0"/>
                                          </p:stCondLst>
                                        </p:cTn>
                                        <p:tgtEl>
                                          <p:spTgt spid="17"/>
                                        </p:tgtEl>
                                        <p:attrNameLst>
                                          <p:attrName>style.visibility</p:attrName>
                                        </p:attrNameLst>
                                      </p:cBhvr>
                                      <p:to>
                                        <p:strVal val="visible"/>
                                      </p:to>
                                    </p:set>
                                    <p:animEffect filter="fade" transition="in">
                                      <p:cBhvr>
                                        <p:cTn dur="1000" id="56"/>
                                        <p:tgtEl>
                                          <p:spTgt spid="17"/>
                                        </p:tgtEl>
                                      </p:cBhvr>
                                    </p:animEffect>
                                    <p:anim calcmode="lin" valueType="num">
                                      <p:cBhvr>
                                        <p:cTn dur="1000" fill="hold" id="57"/>
                                        <p:tgtEl>
                                          <p:spTgt spid="17"/>
                                        </p:tgtEl>
                                        <p:attrNameLst>
                                          <p:attrName>ppt_x</p:attrName>
                                        </p:attrNameLst>
                                      </p:cBhvr>
                                      <p:tavLst>
                                        <p:tav tm="0">
                                          <p:val>
                                            <p:strVal val="#ppt_x"/>
                                          </p:val>
                                        </p:tav>
                                        <p:tav tm="100000">
                                          <p:val>
                                            <p:strVal val="#ppt_x"/>
                                          </p:val>
                                        </p:tav>
                                      </p:tavLst>
                                    </p:anim>
                                    <p:anim calcmode="lin" valueType="num">
                                      <p:cBhvr>
                                        <p:cTn dur="1000" fill="hold" id="58"/>
                                        <p:tgtEl>
                                          <p:spTgt spid="17"/>
                                        </p:tgtEl>
                                        <p:attrNameLst>
                                          <p:attrName>ppt_y</p:attrName>
                                        </p:attrNameLst>
                                      </p:cBhvr>
                                      <p:tavLst>
                                        <p:tav tm="0">
                                          <p:val>
                                            <p:strVal val="#ppt_y+.1"/>
                                          </p:val>
                                        </p:tav>
                                        <p:tav tm="100000">
                                          <p:val>
                                            <p:strVal val="#ppt_y"/>
                                          </p:val>
                                        </p:tav>
                                      </p:tavLst>
                                    </p:anim>
                                  </p:childTnLst>
                                </p:cTn>
                              </p:par>
                              <p:par>
                                <p:cTn fill="hold" grpId="0" id="59" nodeType="withEffect" presetClass="entr" presetID="42" presetSubtype="0">
                                  <p:stCondLst>
                                    <p:cond delay="0"/>
                                  </p:stCondLst>
                                  <p:childTnLst>
                                    <p:set>
                                      <p:cBhvr>
                                        <p:cTn dur="1" fill="hold" id="60">
                                          <p:stCondLst>
                                            <p:cond delay="0"/>
                                          </p:stCondLst>
                                        </p:cTn>
                                        <p:tgtEl>
                                          <p:spTgt spid="18"/>
                                        </p:tgtEl>
                                        <p:attrNameLst>
                                          <p:attrName>style.visibility</p:attrName>
                                        </p:attrNameLst>
                                      </p:cBhvr>
                                      <p:to>
                                        <p:strVal val="visible"/>
                                      </p:to>
                                    </p:set>
                                    <p:animEffect filter="fade" transition="in">
                                      <p:cBhvr>
                                        <p:cTn dur="1000" id="61"/>
                                        <p:tgtEl>
                                          <p:spTgt spid="18"/>
                                        </p:tgtEl>
                                      </p:cBhvr>
                                    </p:animEffect>
                                    <p:anim calcmode="lin" valueType="num">
                                      <p:cBhvr>
                                        <p:cTn dur="1000" fill="hold" id="62"/>
                                        <p:tgtEl>
                                          <p:spTgt spid="18"/>
                                        </p:tgtEl>
                                        <p:attrNameLst>
                                          <p:attrName>ppt_x</p:attrName>
                                        </p:attrNameLst>
                                      </p:cBhvr>
                                      <p:tavLst>
                                        <p:tav tm="0">
                                          <p:val>
                                            <p:strVal val="#ppt_x"/>
                                          </p:val>
                                        </p:tav>
                                        <p:tav tm="100000">
                                          <p:val>
                                            <p:strVal val="#ppt_x"/>
                                          </p:val>
                                        </p:tav>
                                      </p:tavLst>
                                    </p:anim>
                                    <p:anim calcmode="lin" valueType="num">
                                      <p:cBhvr>
                                        <p:cTn dur="1000" fill="hold" id="63"/>
                                        <p:tgtEl>
                                          <p:spTgt spid="18"/>
                                        </p:tgtEl>
                                        <p:attrNameLst>
                                          <p:attrName>ppt_y</p:attrName>
                                        </p:attrNameLst>
                                      </p:cBhvr>
                                      <p:tavLst>
                                        <p:tav tm="0">
                                          <p:val>
                                            <p:strVal val="#ppt_y+.1"/>
                                          </p:val>
                                        </p:tav>
                                        <p:tav tm="100000">
                                          <p:val>
                                            <p:strVal val="#ppt_y"/>
                                          </p:val>
                                        </p:tav>
                                      </p:tavLst>
                                    </p:anim>
                                  </p:childTnLst>
                                </p:cTn>
                              </p:par>
                              <p:par>
                                <p:cTn fill="hold" grpId="0" id="64" nodeType="withEffect" presetClass="entr" presetID="42" presetSubtype="0">
                                  <p:stCondLst>
                                    <p:cond delay="0"/>
                                  </p:stCondLst>
                                  <p:childTnLst>
                                    <p:set>
                                      <p:cBhvr>
                                        <p:cTn dur="1" fill="hold" id="65">
                                          <p:stCondLst>
                                            <p:cond delay="0"/>
                                          </p:stCondLst>
                                        </p:cTn>
                                        <p:tgtEl>
                                          <p:spTgt spid="19"/>
                                        </p:tgtEl>
                                        <p:attrNameLst>
                                          <p:attrName>style.visibility</p:attrName>
                                        </p:attrNameLst>
                                      </p:cBhvr>
                                      <p:to>
                                        <p:strVal val="visible"/>
                                      </p:to>
                                    </p:set>
                                    <p:animEffect filter="fade" transition="in">
                                      <p:cBhvr>
                                        <p:cTn dur="1000" id="66"/>
                                        <p:tgtEl>
                                          <p:spTgt spid="19"/>
                                        </p:tgtEl>
                                      </p:cBhvr>
                                    </p:animEffect>
                                    <p:anim calcmode="lin" valueType="num">
                                      <p:cBhvr>
                                        <p:cTn dur="1000" fill="hold" id="67"/>
                                        <p:tgtEl>
                                          <p:spTgt spid="19"/>
                                        </p:tgtEl>
                                        <p:attrNameLst>
                                          <p:attrName>ppt_x</p:attrName>
                                        </p:attrNameLst>
                                      </p:cBhvr>
                                      <p:tavLst>
                                        <p:tav tm="0">
                                          <p:val>
                                            <p:strVal val="#ppt_x"/>
                                          </p:val>
                                        </p:tav>
                                        <p:tav tm="100000">
                                          <p:val>
                                            <p:strVal val="#ppt_x"/>
                                          </p:val>
                                        </p:tav>
                                      </p:tavLst>
                                    </p:anim>
                                    <p:anim calcmode="lin" valueType="num">
                                      <p:cBhvr>
                                        <p:cTn dur="1000" fill="hold" id="68"/>
                                        <p:tgtEl>
                                          <p:spTgt spid="19"/>
                                        </p:tgtEl>
                                        <p:attrNameLst>
                                          <p:attrName>ppt_y</p:attrName>
                                        </p:attrNameLst>
                                      </p:cBhvr>
                                      <p:tavLst>
                                        <p:tav tm="0">
                                          <p:val>
                                            <p:strVal val="#ppt_y+.1"/>
                                          </p:val>
                                        </p:tav>
                                        <p:tav tm="100000">
                                          <p:val>
                                            <p:strVal val="#ppt_y"/>
                                          </p:val>
                                        </p:tav>
                                      </p:tavLst>
                                    </p:anim>
                                  </p:childTnLst>
                                </p:cTn>
                              </p:par>
                              <p:par>
                                <p:cTn fill="hold" grpId="0" id="69" nodeType="withEffect" presetClass="entr" presetID="42" presetSubtype="0">
                                  <p:stCondLst>
                                    <p:cond delay="0"/>
                                  </p:stCondLst>
                                  <p:childTnLst>
                                    <p:set>
                                      <p:cBhvr>
                                        <p:cTn dur="1" fill="hold" id="70">
                                          <p:stCondLst>
                                            <p:cond delay="0"/>
                                          </p:stCondLst>
                                        </p:cTn>
                                        <p:tgtEl>
                                          <p:spTgt spid="20"/>
                                        </p:tgtEl>
                                        <p:attrNameLst>
                                          <p:attrName>style.visibility</p:attrName>
                                        </p:attrNameLst>
                                      </p:cBhvr>
                                      <p:to>
                                        <p:strVal val="visible"/>
                                      </p:to>
                                    </p:set>
                                    <p:animEffect filter="fade" transition="in">
                                      <p:cBhvr>
                                        <p:cTn dur="1000" id="71"/>
                                        <p:tgtEl>
                                          <p:spTgt spid="20"/>
                                        </p:tgtEl>
                                      </p:cBhvr>
                                    </p:animEffect>
                                    <p:anim calcmode="lin" valueType="num">
                                      <p:cBhvr>
                                        <p:cTn dur="1000" fill="hold" id="72"/>
                                        <p:tgtEl>
                                          <p:spTgt spid="20"/>
                                        </p:tgtEl>
                                        <p:attrNameLst>
                                          <p:attrName>ppt_x</p:attrName>
                                        </p:attrNameLst>
                                      </p:cBhvr>
                                      <p:tavLst>
                                        <p:tav tm="0">
                                          <p:val>
                                            <p:strVal val="#ppt_x"/>
                                          </p:val>
                                        </p:tav>
                                        <p:tav tm="100000">
                                          <p:val>
                                            <p:strVal val="#ppt_x"/>
                                          </p:val>
                                        </p:tav>
                                      </p:tavLst>
                                    </p:anim>
                                    <p:anim calcmode="lin" valueType="num">
                                      <p:cBhvr>
                                        <p:cTn dur="1000" fill="hold" id="73"/>
                                        <p:tgtEl>
                                          <p:spTgt spid="20"/>
                                        </p:tgtEl>
                                        <p:attrNameLst>
                                          <p:attrName>ppt_y</p:attrName>
                                        </p:attrNameLst>
                                      </p:cBhvr>
                                      <p:tavLst>
                                        <p:tav tm="0">
                                          <p:val>
                                            <p:strVal val="#ppt_y+.1"/>
                                          </p:val>
                                        </p:tav>
                                        <p:tav tm="100000">
                                          <p:val>
                                            <p:strVal val="#ppt_y"/>
                                          </p:val>
                                        </p:tav>
                                      </p:tavLst>
                                    </p:anim>
                                  </p:childTnLst>
                                </p:cTn>
                              </p:par>
                              <p:par>
                                <p:cTn fill="hold" grpId="0" id="74" nodeType="withEffect" presetClass="entr" presetID="42" presetSubtype="0">
                                  <p:stCondLst>
                                    <p:cond delay="0"/>
                                  </p:stCondLst>
                                  <p:childTnLst>
                                    <p:set>
                                      <p:cBhvr>
                                        <p:cTn dur="1" fill="hold" id="75">
                                          <p:stCondLst>
                                            <p:cond delay="0"/>
                                          </p:stCondLst>
                                        </p:cTn>
                                        <p:tgtEl>
                                          <p:spTgt spid="21"/>
                                        </p:tgtEl>
                                        <p:attrNameLst>
                                          <p:attrName>style.visibility</p:attrName>
                                        </p:attrNameLst>
                                      </p:cBhvr>
                                      <p:to>
                                        <p:strVal val="visible"/>
                                      </p:to>
                                    </p:set>
                                    <p:animEffect filter="fade" transition="in">
                                      <p:cBhvr>
                                        <p:cTn dur="1000" id="76"/>
                                        <p:tgtEl>
                                          <p:spTgt spid="21"/>
                                        </p:tgtEl>
                                      </p:cBhvr>
                                    </p:animEffect>
                                    <p:anim calcmode="lin" valueType="num">
                                      <p:cBhvr>
                                        <p:cTn dur="1000" fill="hold" id="77"/>
                                        <p:tgtEl>
                                          <p:spTgt spid="21"/>
                                        </p:tgtEl>
                                        <p:attrNameLst>
                                          <p:attrName>ppt_x</p:attrName>
                                        </p:attrNameLst>
                                      </p:cBhvr>
                                      <p:tavLst>
                                        <p:tav tm="0">
                                          <p:val>
                                            <p:strVal val="#ppt_x"/>
                                          </p:val>
                                        </p:tav>
                                        <p:tav tm="100000">
                                          <p:val>
                                            <p:strVal val="#ppt_x"/>
                                          </p:val>
                                        </p:tav>
                                      </p:tavLst>
                                    </p:anim>
                                    <p:anim calcmode="lin" valueType="num">
                                      <p:cBhvr>
                                        <p:cTn dur="1000" fill="hold" id="78"/>
                                        <p:tgtEl>
                                          <p:spTgt spid="21"/>
                                        </p:tgtEl>
                                        <p:attrNameLst>
                                          <p:attrName>ppt_y</p:attrName>
                                        </p:attrNameLst>
                                      </p:cBhvr>
                                      <p:tavLst>
                                        <p:tav tm="0">
                                          <p:val>
                                            <p:strVal val="#ppt_y+.1"/>
                                          </p:val>
                                        </p:tav>
                                        <p:tav tm="100000">
                                          <p:val>
                                            <p:strVal val="#ppt_y"/>
                                          </p:val>
                                        </p:tav>
                                      </p:tavLst>
                                    </p:anim>
                                  </p:childTnLst>
                                </p:cTn>
                              </p:par>
                              <p:par>
                                <p:cTn fill="hold" grpId="0" id="79" nodeType="withEffect" presetClass="entr" presetID="42" presetSubtype="0">
                                  <p:stCondLst>
                                    <p:cond delay="0"/>
                                  </p:stCondLst>
                                  <p:childTnLst>
                                    <p:set>
                                      <p:cBhvr>
                                        <p:cTn dur="1" fill="hold" id="80">
                                          <p:stCondLst>
                                            <p:cond delay="0"/>
                                          </p:stCondLst>
                                        </p:cTn>
                                        <p:tgtEl>
                                          <p:spTgt spid="22"/>
                                        </p:tgtEl>
                                        <p:attrNameLst>
                                          <p:attrName>style.visibility</p:attrName>
                                        </p:attrNameLst>
                                      </p:cBhvr>
                                      <p:to>
                                        <p:strVal val="visible"/>
                                      </p:to>
                                    </p:set>
                                    <p:animEffect filter="fade" transition="in">
                                      <p:cBhvr>
                                        <p:cTn dur="1000" id="81"/>
                                        <p:tgtEl>
                                          <p:spTgt spid="22"/>
                                        </p:tgtEl>
                                      </p:cBhvr>
                                    </p:animEffect>
                                    <p:anim calcmode="lin" valueType="num">
                                      <p:cBhvr>
                                        <p:cTn dur="1000" fill="hold" id="82"/>
                                        <p:tgtEl>
                                          <p:spTgt spid="22"/>
                                        </p:tgtEl>
                                        <p:attrNameLst>
                                          <p:attrName>ppt_x</p:attrName>
                                        </p:attrNameLst>
                                      </p:cBhvr>
                                      <p:tavLst>
                                        <p:tav tm="0">
                                          <p:val>
                                            <p:strVal val="#ppt_x"/>
                                          </p:val>
                                        </p:tav>
                                        <p:tav tm="100000">
                                          <p:val>
                                            <p:strVal val="#ppt_x"/>
                                          </p:val>
                                        </p:tav>
                                      </p:tavLst>
                                    </p:anim>
                                    <p:anim calcmode="lin" valueType="num">
                                      <p:cBhvr>
                                        <p:cTn dur="1000" fill="hold" id="83"/>
                                        <p:tgtEl>
                                          <p:spTgt spid="22"/>
                                        </p:tgtEl>
                                        <p:attrNameLst>
                                          <p:attrName>ppt_y</p:attrName>
                                        </p:attrNameLst>
                                      </p:cBhvr>
                                      <p:tavLst>
                                        <p:tav tm="0">
                                          <p:val>
                                            <p:strVal val="#ppt_y+.1"/>
                                          </p:val>
                                        </p:tav>
                                        <p:tav tm="100000">
                                          <p:val>
                                            <p:strVal val="#ppt_y"/>
                                          </p:val>
                                        </p:tav>
                                      </p:tavLst>
                                    </p:anim>
                                  </p:childTnLst>
                                </p:cTn>
                              </p:par>
                              <p:par>
                                <p:cTn fill="hold" grpId="0" id="84" nodeType="withEffect" presetClass="entr" presetID="42" presetSubtype="0">
                                  <p:stCondLst>
                                    <p:cond delay="0"/>
                                  </p:stCondLst>
                                  <p:childTnLst>
                                    <p:set>
                                      <p:cBhvr>
                                        <p:cTn dur="1" fill="hold" id="85">
                                          <p:stCondLst>
                                            <p:cond delay="0"/>
                                          </p:stCondLst>
                                        </p:cTn>
                                        <p:tgtEl>
                                          <p:spTgt spid="23"/>
                                        </p:tgtEl>
                                        <p:attrNameLst>
                                          <p:attrName>style.visibility</p:attrName>
                                        </p:attrNameLst>
                                      </p:cBhvr>
                                      <p:to>
                                        <p:strVal val="visible"/>
                                      </p:to>
                                    </p:set>
                                    <p:animEffect filter="fade" transition="in">
                                      <p:cBhvr>
                                        <p:cTn dur="1000" id="86"/>
                                        <p:tgtEl>
                                          <p:spTgt spid="23"/>
                                        </p:tgtEl>
                                      </p:cBhvr>
                                    </p:animEffect>
                                    <p:anim calcmode="lin" valueType="num">
                                      <p:cBhvr>
                                        <p:cTn dur="1000" fill="hold" id="87"/>
                                        <p:tgtEl>
                                          <p:spTgt spid="23"/>
                                        </p:tgtEl>
                                        <p:attrNameLst>
                                          <p:attrName>ppt_x</p:attrName>
                                        </p:attrNameLst>
                                      </p:cBhvr>
                                      <p:tavLst>
                                        <p:tav tm="0">
                                          <p:val>
                                            <p:strVal val="#ppt_x"/>
                                          </p:val>
                                        </p:tav>
                                        <p:tav tm="100000">
                                          <p:val>
                                            <p:strVal val="#ppt_x"/>
                                          </p:val>
                                        </p:tav>
                                      </p:tavLst>
                                    </p:anim>
                                    <p:anim calcmode="lin" valueType="num">
                                      <p:cBhvr>
                                        <p:cTn dur="1000" fill="hold" id="88"/>
                                        <p:tgtEl>
                                          <p:spTgt spid="23"/>
                                        </p:tgtEl>
                                        <p:attrNameLst>
                                          <p:attrName>ppt_y</p:attrName>
                                        </p:attrNameLst>
                                      </p:cBhvr>
                                      <p:tavLst>
                                        <p:tav tm="0">
                                          <p:val>
                                            <p:strVal val="#ppt_y+.1"/>
                                          </p:val>
                                        </p:tav>
                                        <p:tav tm="100000">
                                          <p:val>
                                            <p:strVal val="#ppt_y"/>
                                          </p:val>
                                        </p:tav>
                                      </p:tavLst>
                                    </p:anim>
                                  </p:childTnLst>
                                </p:cTn>
                              </p:par>
                              <p:par>
                                <p:cTn fill="hold" grpId="0" id="89" nodeType="withEffect" presetClass="entr" presetID="42" presetSubtype="0">
                                  <p:stCondLst>
                                    <p:cond delay="0"/>
                                  </p:stCondLst>
                                  <p:childTnLst>
                                    <p:set>
                                      <p:cBhvr>
                                        <p:cTn dur="1" fill="hold" id="90">
                                          <p:stCondLst>
                                            <p:cond delay="0"/>
                                          </p:stCondLst>
                                        </p:cTn>
                                        <p:tgtEl>
                                          <p:spTgt spid="24"/>
                                        </p:tgtEl>
                                        <p:attrNameLst>
                                          <p:attrName>style.visibility</p:attrName>
                                        </p:attrNameLst>
                                      </p:cBhvr>
                                      <p:to>
                                        <p:strVal val="visible"/>
                                      </p:to>
                                    </p:set>
                                    <p:animEffect filter="fade" transition="in">
                                      <p:cBhvr>
                                        <p:cTn dur="1000" id="91"/>
                                        <p:tgtEl>
                                          <p:spTgt spid="24"/>
                                        </p:tgtEl>
                                      </p:cBhvr>
                                    </p:animEffect>
                                    <p:anim calcmode="lin" valueType="num">
                                      <p:cBhvr>
                                        <p:cTn dur="1000" fill="hold" id="92"/>
                                        <p:tgtEl>
                                          <p:spTgt spid="24"/>
                                        </p:tgtEl>
                                        <p:attrNameLst>
                                          <p:attrName>ppt_x</p:attrName>
                                        </p:attrNameLst>
                                      </p:cBhvr>
                                      <p:tavLst>
                                        <p:tav tm="0">
                                          <p:val>
                                            <p:strVal val="#ppt_x"/>
                                          </p:val>
                                        </p:tav>
                                        <p:tav tm="100000">
                                          <p:val>
                                            <p:strVal val="#ppt_x"/>
                                          </p:val>
                                        </p:tav>
                                      </p:tavLst>
                                    </p:anim>
                                    <p:anim calcmode="lin" valueType="num">
                                      <p:cBhvr>
                                        <p:cTn dur="1000" fill="hold" id="93"/>
                                        <p:tgtEl>
                                          <p:spTgt spid="24"/>
                                        </p:tgtEl>
                                        <p:attrNameLst>
                                          <p:attrName>ppt_y</p:attrName>
                                        </p:attrNameLst>
                                      </p:cBhvr>
                                      <p:tavLst>
                                        <p:tav tm="0">
                                          <p:val>
                                            <p:strVal val="#ppt_y+.1"/>
                                          </p:val>
                                        </p:tav>
                                        <p:tav tm="100000">
                                          <p:val>
                                            <p:strVal val="#ppt_y"/>
                                          </p:val>
                                        </p:tav>
                                      </p:tavLst>
                                    </p:anim>
                                  </p:childTnLst>
                                </p:cTn>
                              </p:par>
                              <p:par>
                                <p:cTn fill="hold" grpId="0" id="94" nodeType="withEffect" presetClass="entr" presetID="42" presetSubtype="0">
                                  <p:stCondLst>
                                    <p:cond delay="0"/>
                                  </p:stCondLst>
                                  <p:childTnLst>
                                    <p:set>
                                      <p:cBhvr>
                                        <p:cTn dur="1" fill="hold" id="95">
                                          <p:stCondLst>
                                            <p:cond delay="0"/>
                                          </p:stCondLst>
                                        </p:cTn>
                                        <p:tgtEl>
                                          <p:spTgt spid="25"/>
                                        </p:tgtEl>
                                        <p:attrNameLst>
                                          <p:attrName>style.visibility</p:attrName>
                                        </p:attrNameLst>
                                      </p:cBhvr>
                                      <p:to>
                                        <p:strVal val="visible"/>
                                      </p:to>
                                    </p:set>
                                    <p:animEffect filter="fade" transition="in">
                                      <p:cBhvr>
                                        <p:cTn dur="1000" id="96"/>
                                        <p:tgtEl>
                                          <p:spTgt spid="25"/>
                                        </p:tgtEl>
                                      </p:cBhvr>
                                    </p:animEffect>
                                    <p:anim calcmode="lin" valueType="num">
                                      <p:cBhvr>
                                        <p:cTn dur="1000" fill="hold" id="97"/>
                                        <p:tgtEl>
                                          <p:spTgt spid="25"/>
                                        </p:tgtEl>
                                        <p:attrNameLst>
                                          <p:attrName>ppt_x</p:attrName>
                                        </p:attrNameLst>
                                      </p:cBhvr>
                                      <p:tavLst>
                                        <p:tav tm="0">
                                          <p:val>
                                            <p:strVal val="#ppt_x"/>
                                          </p:val>
                                        </p:tav>
                                        <p:tav tm="100000">
                                          <p:val>
                                            <p:strVal val="#ppt_x"/>
                                          </p:val>
                                        </p:tav>
                                      </p:tavLst>
                                    </p:anim>
                                    <p:anim calcmode="lin" valueType="num">
                                      <p:cBhvr>
                                        <p:cTn dur="1000" fill="hold" id="98"/>
                                        <p:tgtEl>
                                          <p:spTgt spid="25"/>
                                        </p:tgtEl>
                                        <p:attrNameLst>
                                          <p:attrName>ppt_y</p:attrName>
                                        </p:attrNameLst>
                                      </p:cBhvr>
                                      <p:tavLst>
                                        <p:tav tm="0">
                                          <p:val>
                                            <p:strVal val="#ppt_y+.1"/>
                                          </p:val>
                                        </p:tav>
                                        <p:tav tm="100000">
                                          <p:val>
                                            <p:strVal val="#ppt_y"/>
                                          </p:val>
                                        </p:tav>
                                      </p:tavLst>
                                    </p:anim>
                                  </p:childTnLst>
                                </p:cTn>
                              </p:par>
                              <p:par>
                                <p:cTn fill="hold" grpId="0" id="99" nodeType="withEffect" presetClass="entr" presetID="42" presetSubtype="0">
                                  <p:stCondLst>
                                    <p:cond delay="0"/>
                                  </p:stCondLst>
                                  <p:childTnLst>
                                    <p:set>
                                      <p:cBhvr>
                                        <p:cTn dur="1" fill="hold" id="100">
                                          <p:stCondLst>
                                            <p:cond delay="0"/>
                                          </p:stCondLst>
                                        </p:cTn>
                                        <p:tgtEl>
                                          <p:spTgt spid="26"/>
                                        </p:tgtEl>
                                        <p:attrNameLst>
                                          <p:attrName>style.visibility</p:attrName>
                                        </p:attrNameLst>
                                      </p:cBhvr>
                                      <p:to>
                                        <p:strVal val="visible"/>
                                      </p:to>
                                    </p:set>
                                    <p:animEffect filter="fade" transition="in">
                                      <p:cBhvr>
                                        <p:cTn dur="1000" id="101"/>
                                        <p:tgtEl>
                                          <p:spTgt spid="26"/>
                                        </p:tgtEl>
                                      </p:cBhvr>
                                    </p:animEffect>
                                    <p:anim calcmode="lin" valueType="num">
                                      <p:cBhvr>
                                        <p:cTn dur="1000" fill="hold" id="102"/>
                                        <p:tgtEl>
                                          <p:spTgt spid="26"/>
                                        </p:tgtEl>
                                        <p:attrNameLst>
                                          <p:attrName>ppt_x</p:attrName>
                                        </p:attrNameLst>
                                      </p:cBhvr>
                                      <p:tavLst>
                                        <p:tav tm="0">
                                          <p:val>
                                            <p:strVal val="#ppt_x"/>
                                          </p:val>
                                        </p:tav>
                                        <p:tav tm="100000">
                                          <p:val>
                                            <p:strVal val="#ppt_x"/>
                                          </p:val>
                                        </p:tav>
                                      </p:tavLst>
                                    </p:anim>
                                    <p:anim calcmode="lin" valueType="num">
                                      <p:cBhvr>
                                        <p:cTn dur="1000" fill="hold" id="103"/>
                                        <p:tgtEl>
                                          <p:spTgt spid="26"/>
                                        </p:tgtEl>
                                        <p:attrNameLst>
                                          <p:attrName>ppt_y</p:attrName>
                                        </p:attrNameLst>
                                      </p:cBhvr>
                                      <p:tavLst>
                                        <p:tav tm="0">
                                          <p:val>
                                            <p:strVal val="#ppt_y+.1"/>
                                          </p:val>
                                        </p:tav>
                                        <p:tav tm="100000">
                                          <p:val>
                                            <p:strVal val="#ppt_y"/>
                                          </p:val>
                                        </p:tav>
                                      </p:tavLst>
                                    </p:anim>
                                  </p:childTnLst>
                                </p:cTn>
                              </p:par>
                              <p:par>
                                <p:cTn fill="hold" grpId="0" id="104" nodeType="withEffect" presetClass="entr" presetID="42" presetSubtype="0">
                                  <p:stCondLst>
                                    <p:cond delay="0"/>
                                  </p:stCondLst>
                                  <p:childTnLst>
                                    <p:set>
                                      <p:cBhvr>
                                        <p:cTn dur="1" fill="hold" id="105">
                                          <p:stCondLst>
                                            <p:cond delay="0"/>
                                          </p:stCondLst>
                                        </p:cTn>
                                        <p:tgtEl>
                                          <p:spTgt spid="27"/>
                                        </p:tgtEl>
                                        <p:attrNameLst>
                                          <p:attrName>style.visibility</p:attrName>
                                        </p:attrNameLst>
                                      </p:cBhvr>
                                      <p:to>
                                        <p:strVal val="visible"/>
                                      </p:to>
                                    </p:set>
                                    <p:animEffect filter="fade" transition="in">
                                      <p:cBhvr>
                                        <p:cTn dur="1000" id="106"/>
                                        <p:tgtEl>
                                          <p:spTgt spid="27"/>
                                        </p:tgtEl>
                                      </p:cBhvr>
                                    </p:animEffect>
                                    <p:anim calcmode="lin" valueType="num">
                                      <p:cBhvr>
                                        <p:cTn dur="1000" fill="hold" id="107"/>
                                        <p:tgtEl>
                                          <p:spTgt spid="27"/>
                                        </p:tgtEl>
                                        <p:attrNameLst>
                                          <p:attrName>ppt_x</p:attrName>
                                        </p:attrNameLst>
                                      </p:cBhvr>
                                      <p:tavLst>
                                        <p:tav tm="0">
                                          <p:val>
                                            <p:strVal val="#ppt_x"/>
                                          </p:val>
                                        </p:tav>
                                        <p:tav tm="100000">
                                          <p:val>
                                            <p:strVal val="#ppt_x"/>
                                          </p:val>
                                        </p:tav>
                                      </p:tavLst>
                                    </p:anim>
                                    <p:anim calcmode="lin" valueType="num">
                                      <p:cBhvr>
                                        <p:cTn dur="1000" fill="hold" id="108"/>
                                        <p:tgtEl>
                                          <p:spTgt spid="27"/>
                                        </p:tgtEl>
                                        <p:attrNameLst>
                                          <p:attrName>ppt_y</p:attrName>
                                        </p:attrNameLst>
                                      </p:cBhvr>
                                      <p:tavLst>
                                        <p:tav tm="0">
                                          <p:val>
                                            <p:strVal val="#ppt_y+.1"/>
                                          </p:val>
                                        </p:tav>
                                        <p:tav tm="100000">
                                          <p:val>
                                            <p:strVal val="#ppt_y"/>
                                          </p:val>
                                        </p:tav>
                                      </p:tavLst>
                                    </p:anim>
                                  </p:childTnLst>
                                </p:cTn>
                              </p:par>
                              <p:par>
                                <p:cTn fill="hold" grpId="0" id="109" nodeType="withEffect" presetClass="entr" presetID="42" presetSubtype="0">
                                  <p:stCondLst>
                                    <p:cond delay="0"/>
                                  </p:stCondLst>
                                  <p:childTnLst>
                                    <p:set>
                                      <p:cBhvr>
                                        <p:cTn dur="1" fill="hold" id="110">
                                          <p:stCondLst>
                                            <p:cond delay="0"/>
                                          </p:stCondLst>
                                        </p:cTn>
                                        <p:tgtEl>
                                          <p:spTgt spid="28"/>
                                        </p:tgtEl>
                                        <p:attrNameLst>
                                          <p:attrName>style.visibility</p:attrName>
                                        </p:attrNameLst>
                                      </p:cBhvr>
                                      <p:to>
                                        <p:strVal val="visible"/>
                                      </p:to>
                                    </p:set>
                                    <p:animEffect filter="fade" transition="in">
                                      <p:cBhvr>
                                        <p:cTn dur="1000" id="111"/>
                                        <p:tgtEl>
                                          <p:spTgt spid="28"/>
                                        </p:tgtEl>
                                      </p:cBhvr>
                                    </p:animEffect>
                                    <p:anim calcmode="lin" valueType="num">
                                      <p:cBhvr>
                                        <p:cTn dur="1000" fill="hold" id="112"/>
                                        <p:tgtEl>
                                          <p:spTgt spid="28"/>
                                        </p:tgtEl>
                                        <p:attrNameLst>
                                          <p:attrName>ppt_x</p:attrName>
                                        </p:attrNameLst>
                                      </p:cBhvr>
                                      <p:tavLst>
                                        <p:tav tm="0">
                                          <p:val>
                                            <p:strVal val="#ppt_x"/>
                                          </p:val>
                                        </p:tav>
                                        <p:tav tm="100000">
                                          <p:val>
                                            <p:strVal val="#ppt_x"/>
                                          </p:val>
                                        </p:tav>
                                      </p:tavLst>
                                    </p:anim>
                                    <p:anim calcmode="lin" valueType="num">
                                      <p:cBhvr>
                                        <p:cTn dur="1000" fill="hold" id="113"/>
                                        <p:tgtEl>
                                          <p:spTgt spid="28"/>
                                        </p:tgtEl>
                                        <p:attrNameLst>
                                          <p:attrName>ppt_y</p:attrName>
                                        </p:attrNameLst>
                                      </p:cBhvr>
                                      <p:tavLst>
                                        <p:tav tm="0">
                                          <p:val>
                                            <p:strVal val="#ppt_y+.1"/>
                                          </p:val>
                                        </p:tav>
                                        <p:tav tm="100000">
                                          <p:val>
                                            <p:strVal val="#ppt_y"/>
                                          </p:val>
                                        </p:tav>
                                      </p:tavLst>
                                    </p:anim>
                                  </p:childTnLst>
                                </p:cTn>
                              </p:par>
                              <p:par>
                                <p:cTn fill="hold" grpId="0" id="114" nodeType="withEffect" presetClass="entr" presetID="42" presetSubtype="0">
                                  <p:stCondLst>
                                    <p:cond delay="0"/>
                                  </p:stCondLst>
                                  <p:childTnLst>
                                    <p:set>
                                      <p:cBhvr>
                                        <p:cTn dur="1" fill="hold" id="115">
                                          <p:stCondLst>
                                            <p:cond delay="0"/>
                                          </p:stCondLst>
                                        </p:cTn>
                                        <p:tgtEl>
                                          <p:spTgt spid="29"/>
                                        </p:tgtEl>
                                        <p:attrNameLst>
                                          <p:attrName>style.visibility</p:attrName>
                                        </p:attrNameLst>
                                      </p:cBhvr>
                                      <p:to>
                                        <p:strVal val="visible"/>
                                      </p:to>
                                    </p:set>
                                    <p:animEffect filter="fade" transition="in">
                                      <p:cBhvr>
                                        <p:cTn dur="1000" id="116"/>
                                        <p:tgtEl>
                                          <p:spTgt spid="29"/>
                                        </p:tgtEl>
                                      </p:cBhvr>
                                    </p:animEffect>
                                    <p:anim calcmode="lin" valueType="num">
                                      <p:cBhvr>
                                        <p:cTn dur="1000" fill="hold" id="117"/>
                                        <p:tgtEl>
                                          <p:spTgt spid="29"/>
                                        </p:tgtEl>
                                        <p:attrNameLst>
                                          <p:attrName>ppt_x</p:attrName>
                                        </p:attrNameLst>
                                      </p:cBhvr>
                                      <p:tavLst>
                                        <p:tav tm="0">
                                          <p:val>
                                            <p:strVal val="#ppt_x"/>
                                          </p:val>
                                        </p:tav>
                                        <p:tav tm="100000">
                                          <p:val>
                                            <p:strVal val="#ppt_x"/>
                                          </p:val>
                                        </p:tav>
                                      </p:tavLst>
                                    </p:anim>
                                    <p:anim calcmode="lin" valueType="num">
                                      <p:cBhvr>
                                        <p:cTn dur="1000" fill="hold" id="118"/>
                                        <p:tgtEl>
                                          <p:spTgt spid="29"/>
                                        </p:tgtEl>
                                        <p:attrNameLst>
                                          <p:attrName>ppt_y</p:attrName>
                                        </p:attrNameLst>
                                      </p:cBhvr>
                                      <p:tavLst>
                                        <p:tav tm="0">
                                          <p:val>
                                            <p:strVal val="#ppt_y+.1"/>
                                          </p:val>
                                        </p:tav>
                                        <p:tav tm="100000">
                                          <p:val>
                                            <p:strVal val="#ppt_y"/>
                                          </p:val>
                                        </p:tav>
                                      </p:tavLst>
                                    </p:anim>
                                  </p:childTnLst>
                                </p:cTn>
                              </p:par>
                              <p:par>
                                <p:cTn fill="hold" grpId="0" id="119" nodeType="withEffect" presetClass="entr" presetID="42" presetSubtype="0">
                                  <p:stCondLst>
                                    <p:cond delay="0"/>
                                  </p:stCondLst>
                                  <p:childTnLst>
                                    <p:set>
                                      <p:cBhvr>
                                        <p:cTn dur="1" fill="hold" id="120">
                                          <p:stCondLst>
                                            <p:cond delay="0"/>
                                          </p:stCondLst>
                                        </p:cTn>
                                        <p:tgtEl>
                                          <p:spTgt spid="30"/>
                                        </p:tgtEl>
                                        <p:attrNameLst>
                                          <p:attrName>style.visibility</p:attrName>
                                        </p:attrNameLst>
                                      </p:cBhvr>
                                      <p:to>
                                        <p:strVal val="visible"/>
                                      </p:to>
                                    </p:set>
                                    <p:animEffect filter="fade" transition="in">
                                      <p:cBhvr>
                                        <p:cTn dur="1000" id="121"/>
                                        <p:tgtEl>
                                          <p:spTgt spid="30"/>
                                        </p:tgtEl>
                                      </p:cBhvr>
                                    </p:animEffect>
                                    <p:anim calcmode="lin" valueType="num">
                                      <p:cBhvr>
                                        <p:cTn dur="1000" fill="hold" id="122"/>
                                        <p:tgtEl>
                                          <p:spTgt spid="30"/>
                                        </p:tgtEl>
                                        <p:attrNameLst>
                                          <p:attrName>ppt_x</p:attrName>
                                        </p:attrNameLst>
                                      </p:cBhvr>
                                      <p:tavLst>
                                        <p:tav tm="0">
                                          <p:val>
                                            <p:strVal val="#ppt_x"/>
                                          </p:val>
                                        </p:tav>
                                        <p:tav tm="100000">
                                          <p:val>
                                            <p:strVal val="#ppt_x"/>
                                          </p:val>
                                        </p:tav>
                                      </p:tavLst>
                                    </p:anim>
                                    <p:anim calcmode="lin" valueType="num">
                                      <p:cBhvr>
                                        <p:cTn dur="1000" fill="hold" id="123"/>
                                        <p:tgtEl>
                                          <p:spTgt spid="30"/>
                                        </p:tgtEl>
                                        <p:attrNameLst>
                                          <p:attrName>ppt_y</p:attrName>
                                        </p:attrNameLst>
                                      </p:cBhvr>
                                      <p:tavLst>
                                        <p:tav tm="0">
                                          <p:val>
                                            <p:strVal val="#ppt_y+.1"/>
                                          </p:val>
                                        </p:tav>
                                        <p:tav tm="100000">
                                          <p:val>
                                            <p:strVal val="#ppt_y"/>
                                          </p:val>
                                        </p:tav>
                                      </p:tavLst>
                                    </p:anim>
                                  </p:childTnLst>
                                </p:cTn>
                              </p:par>
                              <p:par>
                                <p:cTn fill="hold" grpId="0" id="124" nodeType="withEffect" presetClass="entr" presetID="42" presetSubtype="0">
                                  <p:stCondLst>
                                    <p:cond delay="0"/>
                                  </p:stCondLst>
                                  <p:childTnLst>
                                    <p:set>
                                      <p:cBhvr>
                                        <p:cTn dur="1" fill="hold" id="125">
                                          <p:stCondLst>
                                            <p:cond delay="0"/>
                                          </p:stCondLst>
                                        </p:cTn>
                                        <p:tgtEl>
                                          <p:spTgt spid="31"/>
                                        </p:tgtEl>
                                        <p:attrNameLst>
                                          <p:attrName>style.visibility</p:attrName>
                                        </p:attrNameLst>
                                      </p:cBhvr>
                                      <p:to>
                                        <p:strVal val="visible"/>
                                      </p:to>
                                    </p:set>
                                    <p:animEffect filter="fade" transition="in">
                                      <p:cBhvr>
                                        <p:cTn dur="1000" id="126"/>
                                        <p:tgtEl>
                                          <p:spTgt spid="31"/>
                                        </p:tgtEl>
                                      </p:cBhvr>
                                    </p:animEffect>
                                    <p:anim calcmode="lin" valueType="num">
                                      <p:cBhvr>
                                        <p:cTn dur="1000" fill="hold" id="127"/>
                                        <p:tgtEl>
                                          <p:spTgt spid="31"/>
                                        </p:tgtEl>
                                        <p:attrNameLst>
                                          <p:attrName>ppt_x</p:attrName>
                                        </p:attrNameLst>
                                      </p:cBhvr>
                                      <p:tavLst>
                                        <p:tav tm="0">
                                          <p:val>
                                            <p:strVal val="#ppt_x"/>
                                          </p:val>
                                        </p:tav>
                                        <p:tav tm="100000">
                                          <p:val>
                                            <p:strVal val="#ppt_x"/>
                                          </p:val>
                                        </p:tav>
                                      </p:tavLst>
                                    </p:anim>
                                    <p:anim calcmode="lin" valueType="num">
                                      <p:cBhvr>
                                        <p:cTn dur="1000" fill="hold" id="128"/>
                                        <p:tgtEl>
                                          <p:spTgt spid="31"/>
                                        </p:tgtEl>
                                        <p:attrNameLst>
                                          <p:attrName>ppt_y</p:attrName>
                                        </p:attrNameLst>
                                      </p:cBhvr>
                                      <p:tavLst>
                                        <p:tav tm="0">
                                          <p:val>
                                            <p:strVal val="#ppt_y+.1"/>
                                          </p:val>
                                        </p:tav>
                                        <p:tav tm="100000">
                                          <p:val>
                                            <p:strVal val="#ppt_y"/>
                                          </p:val>
                                        </p:tav>
                                      </p:tavLst>
                                    </p:anim>
                                  </p:childTnLst>
                                </p:cTn>
                              </p:par>
                              <p:par>
                                <p:cTn fill="hold" grpId="0" id="129" nodeType="withEffect" presetClass="entr" presetID="42" presetSubtype="0">
                                  <p:stCondLst>
                                    <p:cond delay="0"/>
                                  </p:stCondLst>
                                  <p:childTnLst>
                                    <p:set>
                                      <p:cBhvr>
                                        <p:cTn dur="1" fill="hold" id="130">
                                          <p:stCondLst>
                                            <p:cond delay="0"/>
                                          </p:stCondLst>
                                        </p:cTn>
                                        <p:tgtEl>
                                          <p:spTgt spid="32"/>
                                        </p:tgtEl>
                                        <p:attrNameLst>
                                          <p:attrName>style.visibility</p:attrName>
                                        </p:attrNameLst>
                                      </p:cBhvr>
                                      <p:to>
                                        <p:strVal val="visible"/>
                                      </p:to>
                                    </p:set>
                                    <p:animEffect filter="fade" transition="in">
                                      <p:cBhvr>
                                        <p:cTn dur="1000" id="131"/>
                                        <p:tgtEl>
                                          <p:spTgt spid="32"/>
                                        </p:tgtEl>
                                      </p:cBhvr>
                                    </p:animEffect>
                                    <p:anim calcmode="lin" valueType="num">
                                      <p:cBhvr>
                                        <p:cTn dur="1000" fill="hold" id="132"/>
                                        <p:tgtEl>
                                          <p:spTgt spid="32"/>
                                        </p:tgtEl>
                                        <p:attrNameLst>
                                          <p:attrName>ppt_x</p:attrName>
                                        </p:attrNameLst>
                                      </p:cBhvr>
                                      <p:tavLst>
                                        <p:tav tm="0">
                                          <p:val>
                                            <p:strVal val="#ppt_x"/>
                                          </p:val>
                                        </p:tav>
                                        <p:tav tm="100000">
                                          <p:val>
                                            <p:strVal val="#ppt_x"/>
                                          </p:val>
                                        </p:tav>
                                      </p:tavLst>
                                    </p:anim>
                                    <p:anim calcmode="lin" valueType="num">
                                      <p:cBhvr>
                                        <p:cTn dur="1000" fill="hold" id="133"/>
                                        <p:tgtEl>
                                          <p:spTgt spid="32"/>
                                        </p:tgtEl>
                                        <p:attrNameLst>
                                          <p:attrName>ppt_y</p:attrName>
                                        </p:attrNameLst>
                                      </p:cBhvr>
                                      <p:tavLst>
                                        <p:tav tm="0">
                                          <p:val>
                                            <p:strVal val="#ppt_y+.1"/>
                                          </p:val>
                                        </p:tav>
                                        <p:tav tm="100000">
                                          <p:val>
                                            <p:strVal val="#ppt_y"/>
                                          </p:val>
                                        </p:tav>
                                      </p:tavLst>
                                    </p:anim>
                                  </p:childTnLst>
                                </p:cTn>
                              </p:par>
                              <p:par>
                                <p:cTn fill="hold" grpId="0" id="134" nodeType="withEffect" presetClass="entr" presetID="42" presetSubtype="0">
                                  <p:stCondLst>
                                    <p:cond delay="0"/>
                                  </p:stCondLst>
                                  <p:childTnLst>
                                    <p:set>
                                      <p:cBhvr>
                                        <p:cTn dur="1" fill="hold" id="135">
                                          <p:stCondLst>
                                            <p:cond delay="0"/>
                                          </p:stCondLst>
                                        </p:cTn>
                                        <p:tgtEl>
                                          <p:spTgt spid="33"/>
                                        </p:tgtEl>
                                        <p:attrNameLst>
                                          <p:attrName>style.visibility</p:attrName>
                                        </p:attrNameLst>
                                      </p:cBhvr>
                                      <p:to>
                                        <p:strVal val="visible"/>
                                      </p:to>
                                    </p:set>
                                    <p:animEffect filter="fade" transition="in">
                                      <p:cBhvr>
                                        <p:cTn dur="1000" id="136"/>
                                        <p:tgtEl>
                                          <p:spTgt spid="33"/>
                                        </p:tgtEl>
                                      </p:cBhvr>
                                    </p:animEffect>
                                    <p:anim calcmode="lin" valueType="num">
                                      <p:cBhvr>
                                        <p:cTn dur="1000" fill="hold" id="137"/>
                                        <p:tgtEl>
                                          <p:spTgt spid="33"/>
                                        </p:tgtEl>
                                        <p:attrNameLst>
                                          <p:attrName>ppt_x</p:attrName>
                                        </p:attrNameLst>
                                      </p:cBhvr>
                                      <p:tavLst>
                                        <p:tav tm="0">
                                          <p:val>
                                            <p:strVal val="#ppt_x"/>
                                          </p:val>
                                        </p:tav>
                                        <p:tav tm="100000">
                                          <p:val>
                                            <p:strVal val="#ppt_x"/>
                                          </p:val>
                                        </p:tav>
                                      </p:tavLst>
                                    </p:anim>
                                    <p:anim calcmode="lin" valueType="num">
                                      <p:cBhvr>
                                        <p:cTn dur="1000" fill="hold" id="138"/>
                                        <p:tgtEl>
                                          <p:spTgt spid="33"/>
                                        </p:tgtEl>
                                        <p:attrNameLst>
                                          <p:attrName>ppt_y</p:attrName>
                                        </p:attrNameLst>
                                      </p:cBhvr>
                                      <p:tavLst>
                                        <p:tav tm="0">
                                          <p:val>
                                            <p:strVal val="#ppt_y+.1"/>
                                          </p:val>
                                        </p:tav>
                                        <p:tav tm="100000">
                                          <p:val>
                                            <p:strVal val="#ppt_y"/>
                                          </p:val>
                                        </p:tav>
                                      </p:tavLst>
                                    </p:anim>
                                  </p:childTnLst>
                                </p:cTn>
                              </p:par>
                              <p:par>
                                <p:cTn fill="hold" grpId="0" id="139" nodeType="withEffect" presetClass="entr" presetID="42" presetSubtype="0">
                                  <p:stCondLst>
                                    <p:cond delay="0"/>
                                  </p:stCondLst>
                                  <p:childTnLst>
                                    <p:set>
                                      <p:cBhvr>
                                        <p:cTn dur="1" fill="hold" id="140">
                                          <p:stCondLst>
                                            <p:cond delay="0"/>
                                          </p:stCondLst>
                                        </p:cTn>
                                        <p:tgtEl>
                                          <p:spTgt spid="34"/>
                                        </p:tgtEl>
                                        <p:attrNameLst>
                                          <p:attrName>style.visibility</p:attrName>
                                        </p:attrNameLst>
                                      </p:cBhvr>
                                      <p:to>
                                        <p:strVal val="visible"/>
                                      </p:to>
                                    </p:set>
                                    <p:animEffect filter="fade" transition="in">
                                      <p:cBhvr>
                                        <p:cTn dur="1000" id="141"/>
                                        <p:tgtEl>
                                          <p:spTgt spid="34"/>
                                        </p:tgtEl>
                                      </p:cBhvr>
                                    </p:animEffect>
                                    <p:anim calcmode="lin" valueType="num">
                                      <p:cBhvr>
                                        <p:cTn dur="1000" fill="hold" id="142"/>
                                        <p:tgtEl>
                                          <p:spTgt spid="34"/>
                                        </p:tgtEl>
                                        <p:attrNameLst>
                                          <p:attrName>ppt_x</p:attrName>
                                        </p:attrNameLst>
                                      </p:cBhvr>
                                      <p:tavLst>
                                        <p:tav tm="0">
                                          <p:val>
                                            <p:strVal val="#ppt_x"/>
                                          </p:val>
                                        </p:tav>
                                        <p:tav tm="100000">
                                          <p:val>
                                            <p:strVal val="#ppt_x"/>
                                          </p:val>
                                        </p:tav>
                                      </p:tavLst>
                                    </p:anim>
                                    <p:anim calcmode="lin" valueType="num">
                                      <p:cBhvr>
                                        <p:cTn dur="1000" fill="hold" id="143"/>
                                        <p:tgtEl>
                                          <p:spTgt spid="34"/>
                                        </p:tgtEl>
                                        <p:attrNameLst>
                                          <p:attrName>ppt_y</p:attrName>
                                        </p:attrNameLst>
                                      </p:cBhvr>
                                      <p:tavLst>
                                        <p:tav tm="0">
                                          <p:val>
                                            <p:strVal val="#ppt_y+.1"/>
                                          </p:val>
                                        </p:tav>
                                        <p:tav tm="100000">
                                          <p:val>
                                            <p:strVal val="#ppt_y"/>
                                          </p:val>
                                        </p:tav>
                                      </p:tavLst>
                                    </p:anim>
                                  </p:childTnLst>
                                </p:cTn>
                              </p:par>
                              <p:par>
                                <p:cTn fill="hold" grpId="0" id="144" nodeType="withEffect" presetClass="entr" presetID="42" presetSubtype="0">
                                  <p:stCondLst>
                                    <p:cond delay="0"/>
                                  </p:stCondLst>
                                  <p:childTnLst>
                                    <p:set>
                                      <p:cBhvr>
                                        <p:cTn dur="1" fill="hold" id="145">
                                          <p:stCondLst>
                                            <p:cond delay="0"/>
                                          </p:stCondLst>
                                        </p:cTn>
                                        <p:tgtEl>
                                          <p:spTgt spid="35"/>
                                        </p:tgtEl>
                                        <p:attrNameLst>
                                          <p:attrName>style.visibility</p:attrName>
                                        </p:attrNameLst>
                                      </p:cBhvr>
                                      <p:to>
                                        <p:strVal val="visible"/>
                                      </p:to>
                                    </p:set>
                                    <p:animEffect filter="fade" transition="in">
                                      <p:cBhvr>
                                        <p:cTn dur="1000" id="146"/>
                                        <p:tgtEl>
                                          <p:spTgt spid="35"/>
                                        </p:tgtEl>
                                      </p:cBhvr>
                                    </p:animEffect>
                                    <p:anim calcmode="lin" valueType="num">
                                      <p:cBhvr>
                                        <p:cTn dur="1000" fill="hold" id="147"/>
                                        <p:tgtEl>
                                          <p:spTgt spid="35"/>
                                        </p:tgtEl>
                                        <p:attrNameLst>
                                          <p:attrName>ppt_x</p:attrName>
                                        </p:attrNameLst>
                                      </p:cBhvr>
                                      <p:tavLst>
                                        <p:tav tm="0">
                                          <p:val>
                                            <p:strVal val="#ppt_x"/>
                                          </p:val>
                                        </p:tav>
                                        <p:tav tm="100000">
                                          <p:val>
                                            <p:strVal val="#ppt_x"/>
                                          </p:val>
                                        </p:tav>
                                      </p:tavLst>
                                    </p:anim>
                                    <p:anim calcmode="lin" valueType="num">
                                      <p:cBhvr>
                                        <p:cTn dur="1000" fill="hold" id="148"/>
                                        <p:tgtEl>
                                          <p:spTgt spid="35"/>
                                        </p:tgtEl>
                                        <p:attrNameLst>
                                          <p:attrName>ppt_y</p:attrName>
                                        </p:attrNameLst>
                                      </p:cBhvr>
                                      <p:tavLst>
                                        <p:tav tm="0">
                                          <p:val>
                                            <p:strVal val="#ppt_y+.1"/>
                                          </p:val>
                                        </p:tav>
                                        <p:tav tm="100000">
                                          <p:val>
                                            <p:strVal val="#ppt_y"/>
                                          </p:val>
                                        </p:tav>
                                      </p:tavLst>
                                    </p:anim>
                                  </p:childTnLst>
                                </p:cTn>
                              </p:par>
                              <p:par>
                                <p:cTn fill="hold" grpId="0" id="149" nodeType="withEffect" presetClass="entr" presetID="42" presetSubtype="0">
                                  <p:stCondLst>
                                    <p:cond delay="0"/>
                                  </p:stCondLst>
                                  <p:childTnLst>
                                    <p:set>
                                      <p:cBhvr>
                                        <p:cTn dur="1" fill="hold" id="150">
                                          <p:stCondLst>
                                            <p:cond delay="0"/>
                                          </p:stCondLst>
                                        </p:cTn>
                                        <p:tgtEl>
                                          <p:spTgt spid="36"/>
                                        </p:tgtEl>
                                        <p:attrNameLst>
                                          <p:attrName>style.visibility</p:attrName>
                                        </p:attrNameLst>
                                      </p:cBhvr>
                                      <p:to>
                                        <p:strVal val="visible"/>
                                      </p:to>
                                    </p:set>
                                    <p:animEffect filter="fade" transition="in">
                                      <p:cBhvr>
                                        <p:cTn dur="1000" id="151"/>
                                        <p:tgtEl>
                                          <p:spTgt spid="36"/>
                                        </p:tgtEl>
                                      </p:cBhvr>
                                    </p:animEffect>
                                    <p:anim calcmode="lin" valueType="num">
                                      <p:cBhvr>
                                        <p:cTn dur="1000" fill="hold" id="152"/>
                                        <p:tgtEl>
                                          <p:spTgt spid="36"/>
                                        </p:tgtEl>
                                        <p:attrNameLst>
                                          <p:attrName>ppt_x</p:attrName>
                                        </p:attrNameLst>
                                      </p:cBhvr>
                                      <p:tavLst>
                                        <p:tav tm="0">
                                          <p:val>
                                            <p:strVal val="#ppt_x"/>
                                          </p:val>
                                        </p:tav>
                                        <p:tav tm="100000">
                                          <p:val>
                                            <p:strVal val="#ppt_x"/>
                                          </p:val>
                                        </p:tav>
                                      </p:tavLst>
                                    </p:anim>
                                    <p:anim calcmode="lin" valueType="num">
                                      <p:cBhvr>
                                        <p:cTn dur="1000" fill="hold" id="153"/>
                                        <p:tgtEl>
                                          <p:spTgt spid="36"/>
                                        </p:tgtEl>
                                        <p:attrNameLst>
                                          <p:attrName>ppt_y</p:attrName>
                                        </p:attrNameLst>
                                      </p:cBhvr>
                                      <p:tavLst>
                                        <p:tav tm="0">
                                          <p:val>
                                            <p:strVal val="#ppt_y+.1"/>
                                          </p:val>
                                        </p:tav>
                                        <p:tav tm="100000">
                                          <p:val>
                                            <p:strVal val="#ppt_y"/>
                                          </p:val>
                                        </p:tav>
                                      </p:tavLst>
                                    </p:anim>
                                  </p:childTnLst>
                                </p:cTn>
                              </p:par>
                              <p:par>
                                <p:cTn fill="hold" grpId="0" id="154" nodeType="withEffect" presetClass="entr" presetID="42" presetSubtype="0">
                                  <p:stCondLst>
                                    <p:cond delay="0"/>
                                  </p:stCondLst>
                                  <p:childTnLst>
                                    <p:set>
                                      <p:cBhvr>
                                        <p:cTn dur="1" fill="hold" id="155">
                                          <p:stCondLst>
                                            <p:cond delay="0"/>
                                          </p:stCondLst>
                                        </p:cTn>
                                        <p:tgtEl>
                                          <p:spTgt spid="37"/>
                                        </p:tgtEl>
                                        <p:attrNameLst>
                                          <p:attrName>style.visibility</p:attrName>
                                        </p:attrNameLst>
                                      </p:cBhvr>
                                      <p:to>
                                        <p:strVal val="visible"/>
                                      </p:to>
                                    </p:set>
                                    <p:animEffect filter="fade" transition="in">
                                      <p:cBhvr>
                                        <p:cTn dur="1000" id="156"/>
                                        <p:tgtEl>
                                          <p:spTgt spid="37"/>
                                        </p:tgtEl>
                                      </p:cBhvr>
                                    </p:animEffect>
                                    <p:anim calcmode="lin" valueType="num">
                                      <p:cBhvr>
                                        <p:cTn dur="1000" fill="hold" id="157"/>
                                        <p:tgtEl>
                                          <p:spTgt spid="37"/>
                                        </p:tgtEl>
                                        <p:attrNameLst>
                                          <p:attrName>ppt_x</p:attrName>
                                        </p:attrNameLst>
                                      </p:cBhvr>
                                      <p:tavLst>
                                        <p:tav tm="0">
                                          <p:val>
                                            <p:strVal val="#ppt_x"/>
                                          </p:val>
                                        </p:tav>
                                        <p:tav tm="100000">
                                          <p:val>
                                            <p:strVal val="#ppt_x"/>
                                          </p:val>
                                        </p:tav>
                                      </p:tavLst>
                                    </p:anim>
                                    <p:anim calcmode="lin" valueType="num">
                                      <p:cBhvr>
                                        <p:cTn dur="1000" fill="hold" id="158"/>
                                        <p:tgtEl>
                                          <p:spTgt spid="37"/>
                                        </p:tgtEl>
                                        <p:attrNameLst>
                                          <p:attrName>ppt_y</p:attrName>
                                        </p:attrNameLst>
                                      </p:cBhvr>
                                      <p:tavLst>
                                        <p:tav tm="0">
                                          <p:val>
                                            <p:strVal val="#ppt_y+.1"/>
                                          </p:val>
                                        </p:tav>
                                        <p:tav tm="100000">
                                          <p:val>
                                            <p:strVal val="#ppt_y"/>
                                          </p:val>
                                        </p:tav>
                                      </p:tavLst>
                                    </p:anim>
                                  </p:childTnLst>
                                </p:cTn>
                              </p:par>
                              <p:par>
                                <p:cTn fill="hold" grpId="0" id="159" nodeType="withEffect" presetClass="entr" presetID="42" presetSubtype="0">
                                  <p:stCondLst>
                                    <p:cond delay="0"/>
                                  </p:stCondLst>
                                  <p:childTnLst>
                                    <p:set>
                                      <p:cBhvr>
                                        <p:cTn dur="1" fill="hold" id="160">
                                          <p:stCondLst>
                                            <p:cond delay="0"/>
                                          </p:stCondLst>
                                        </p:cTn>
                                        <p:tgtEl>
                                          <p:spTgt spid="38"/>
                                        </p:tgtEl>
                                        <p:attrNameLst>
                                          <p:attrName>style.visibility</p:attrName>
                                        </p:attrNameLst>
                                      </p:cBhvr>
                                      <p:to>
                                        <p:strVal val="visible"/>
                                      </p:to>
                                    </p:set>
                                    <p:animEffect filter="fade" transition="in">
                                      <p:cBhvr>
                                        <p:cTn dur="1000" id="161"/>
                                        <p:tgtEl>
                                          <p:spTgt spid="38"/>
                                        </p:tgtEl>
                                      </p:cBhvr>
                                    </p:animEffect>
                                    <p:anim calcmode="lin" valueType="num">
                                      <p:cBhvr>
                                        <p:cTn dur="1000" fill="hold" id="162"/>
                                        <p:tgtEl>
                                          <p:spTgt spid="38"/>
                                        </p:tgtEl>
                                        <p:attrNameLst>
                                          <p:attrName>ppt_x</p:attrName>
                                        </p:attrNameLst>
                                      </p:cBhvr>
                                      <p:tavLst>
                                        <p:tav tm="0">
                                          <p:val>
                                            <p:strVal val="#ppt_x"/>
                                          </p:val>
                                        </p:tav>
                                        <p:tav tm="100000">
                                          <p:val>
                                            <p:strVal val="#ppt_x"/>
                                          </p:val>
                                        </p:tav>
                                      </p:tavLst>
                                    </p:anim>
                                    <p:anim calcmode="lin" valueType="num">
                                      <p:cBhvr>
                                        <p:cTn dur="1000" fill="hold" id="163"/>
                                        <p:tgtEl>
                                          <p:spTgt spid="38"/>
                                        </p:tgtEl>
                                        <p:attrNameLst>
                                          <p:attrName>ppt_y</p:attrName>
                                        </p:attrNameLst>
                                      </p:cBhvr>
                                      <p:tavLst>
                                        <p:tav tm="0">
                                          <p:val>
                                            <p:strVal val="#ppt_y+.1"/>
                                          </p:val>
                                        </p:tav>
                                        <p:tav tm="100000">
                                          <p:val>
                                            <p:strVal val="#ppt_y"/>
                                          </p:val>
                                        </p:tav>
                                      </p:tavLst>
                                    </p:anim>
                                  </p:childTnLst>
                                </p:cTn>
                              </p:par>
                              <p:par>
                                <p:cTn fill="hold" grpId="0" id="164" nodeType="withEffect" presetClass="entr" presetID="42" presetSubtype="0">
                                  <p:stCondLst>
                                    <p:cond delay="0"/>
                                  </p:stCondLst>
                                  <p:childTnLst>
                                    <p:set>
                                      <p:cBhvr>
                                        <p:cTn dur="1" fill="hold" id="165">
                                          <p:stCondLst>
                                            <p:cond delay="0"/>
                                          </p:stCondLst>
                                        </p:cTn>
                                        <p:tgtEl>
                                          <p:spTgt spid="39"/>
                                        </p:tgtEl>
                                        <p:attrNameLst>
                                          <p:attrName>style.visibility</p:attrName>
                                        </p:attrNameLst>
                                      </p:cBhvr>
                                      <p:to>
                                        <p:strVal val="visible"/>
                                      </p:to>
                                    </p:set>
                                    <p:animEffect filter="fade" transition="in">
                                      <p:cBhvr>
                                        <p:cTn dur="1000" id="166"/>
                                        <p:tgtEl>
                                          <p:spTgt spid="39"/>
                                        </p:tgtEl>
                                      </p:cBhvr>
                                    </p:animEffect>
                                    <p:anim calcmode="lin" valueType="num">
                                      <p:cBhvr>
                                        <p:cTn dur="1000" fill="hold" id="167"/>
                                        <p:tgtEl>
                                          <p:spTgt spid="39"/>
                                        </p:tgtEl>
                                        <p:attrNameLst>
                                          <p:attrName>ppt_x</p:attrName>
                                        </p:attrNameLst>
                                      </p:cBhvr>
                                      <p:tavLst>
                                        <p:tav tm="0">
                                          <p:val>
                                            <p:strVal val="#ppt_x"/>
                                          </p:val>
                                        </p:tav>
                                        <p:tav tm="100000">
                                          <p:val>
                                            <p:strVal val="#ppt_x"/>
                                          </p:val>
                                        </p:tav>
                                      </p:tavLst>
                                    </p:anim>
                                    <p:anim calcmode="lin" valueType="num">
                                      <p:cBhvr>
                                        <p:cTn dur="1000" fill="hold" id="168"/>
                                        <p:tgtEl>
                                          <p:spTgt spid="39"/>
                                        </p:tgtEl>
                                        <p:attrNameLst>
                                          <p:attrName>ppt_y</p:attrName>
                                        </p:attrNameLst>
                                      </p:cBhvr>
                                      <p:tavLst>
                                        <p:tav tm="0">
                                          <p:val>
                                            <p:strVal val="#ppt_y+.1"/>
                                          </p:val>
                                        </p:tav>
                                        <p:tav tm="100000">
                                          <p:val>
                                            <p:strVal val="#ppt_y"/>
                                          </p:val>
                                        </p:tav>
                                      </p:tavLst>
                                    </p:anim>
                                  </p:childTnLst>
                                </p:cTn>
                              </p:par>
                              <p:par>
                                <p:cTn fill="hold" grpId="0" id="169" nodeType="withEffect" presetClass="entr" presetID="42" presetSubtype="0">
                                  <p:stCondLst>
                                    <p:cond delay="0"/>
                                  </p:stCondLst>
                                  <p:childTnLst>
                                    <p:set>
                                      <p:cBhvr>
                                        <p:cTn dur="1" fill="hold" id="170">
                                          <p:stCondLst>
                                            <p:cond delay="0"/>
                                          </p:stCondLst>
                                        </p:cTn>
                                        <p:tgtEl>
                                          <p:spTgt spid="40"/>
                                        </p:tgtEl>
                                        <p:attrNameLst>
                                          <p:attrName>style.visibility</p:attrName>
                                        </p:attrNameLst>
                                      </p:cBhvr>
                                      <p:to>
                                        <p:strVal val="visible"/>
                                      </p:to>
                                    </p:set>
                                    <p:animEffect filter="fade" transition="in">
                                      <p:cBhvr>
                                        <p:cTn dur="1000" id="171"/>
                                        <p:tgtEl>
                                          <p:spTgt spid="40"/>
                                        </p:tgtEl>
                                      </p:cBhvr>
                                    </p:animEffect>
                                    <p:anim calcmode="lin" valueType="num">
                                      <p:cBhvr>
                                        <p:cTn dur="1000" fill="hold" id="172"/>
                                        <p:tgtEl>
                                          <p:spTgt spid="40"/>
                                        </p:tgtEl>
                                        <p:attrNameLst>
                                          <p:attrName>ppt_x</p:attrName>
                                        </p:attrNameLst>
                                      </p:cBhvr>
                                      <p:tavLst>
                                        <p:tav tm="0">
                                          <p:val>
                                            <p:strVal val="#ppt_x"/>
                                          </p:val>
                                        </p:tav>
                                        <p:tav tm="100000">
                                          <p:val>
                                            <p:strVal val="#ppt_x"/>
                                          </p:val>
                                        </p:tav>
                                      </p:tavLst>
                                    </p:anim>
                                    <p:anim calcmode="lin" valueType="num">
                                      <p:cBhvr>
                                        <p:cTn dur="1000" fill="hold" id="173"/>
                                        <p:tgtEl>
                                          <p:spTgt spid="40"/>
                                        </p:tgtEl>
                                        <p:attrNameLst>
                                          <p:attrName>ppt_y</p:attrName>
                                        </p:attrNameLst>
                                      </p:cBhvr>
                                      <p:tavLst>
                                        <p:tav tm="0">
                                          <p:val>
                                            <p:strVal val="#ppt_y+.1"/>
                                          </p:val>
                                        </p:tav>
                                        <p:tav tm="100000">
                                          <p:val>
                                            <p:strVal val="#ppt_y"/>
                                          </p:val>
                                        </p:tav>
                                      </p:tavLst>
                                    </p:anim>
                                  </p:childTnLst>
                                </p:cTn>
                              </p:par>
                              <p:par>
                                <p:cTn fill="hold" grpId="0" id="174" nodeType="withEffect" presetClass="entr" presetID="42" presetSubtype="0">
                                  <p:stCondLst>
                                    <p:cond delay="0"/>
                                  </p:stCondLst>
                                  <p:childTnLst>
                                    <p:set>
                                      <p:cBhvr>
                                        <p:cTn dur="1" fill="hold" id="175">
                                          <p:stCondLst>
                                            <p:cond delay="0"/>
                                          </p:stCondLst>
                                        </p:cTn>
                                        <p:tgtEl>
                                          <p:spTgt spid="41"/>
                                        </p:tgtEl>
                                        <p:attrNameLst>
                                          <p:attrName>style.visibility</p:attrName>
                                        </p:attrNameLst>
                                      </p:cBhvr>
                                      <p:to>
                                        <p:strVal val="visible"/>
                                      </p:to>
                                    </p:set>
                                    <p:animEffect filter="fade" transition="in">
                                      <p:cBhvr>
                                        <p:cTn dur="1000" id="176"/>
                                        <p:tgtEl>
                                          <p:spTgt spid="41"/>
                                        </p:tgtEl>
                                      </p:cBhvr>
                                    </p:animEffect>
                                    <p:anim calcmode="lin" valueType="num">
                                      <p:cBhvr>
                                        <p:cTn dur="1000" fill="hold" id="177"/>
                                        <p:tgtEl>
                                          <p:spTgt spid="41"/>
                                        </p:tgtEl>
                                        <p:attrNameLst>
                                          <p:attrName>ppt_x</p:attrName>
                                        </p:attrNameLst>
                                      </p:cBhvr>
                                      <p:tavLst>
                                        <p:tav tm="0">
                                          <p:val>
                                            <p:strVal val="#ppt_x"/>
                                          </p:val>
                                        </p:tav>
                                        <p:tav tm="100000">
                                          <p:val>
                                            <p:strVal val="#ppt_x"/>
                                          </p:val>
                                        </p:tav>
                                      </p:tavLst>
                                    </p:anim>
                                    <p:anim calcmode="lin" valueType="num">
                                      <p:cBhvr>
                                        <p:cTn dur="1000" fill="hold" id="178"/>
                                        <p:tgtEl>
                                          <p:spTgt spid="41"/>
                                        </p:tgtEl>
                                        <p:attrNameLst>
                                          <p:attrName>ppt_y</p:attrName>
                                        </p:attrNameLst>
                                      </p:cBhvr>
                                      <p:tavLst>
                                        <p:tav tm="0">
                                          <p:val>
                                            <p:strVal val="#ppt_y+.1"/>
                                          </p:val>
                                        </p:tav>
                                        <p:tav tm="100000">
                                          <p:val>
                                            <p:strVal val="#ppt_y"/>
                                          </p:val>
                                        </p:tav>
                                      </p:tavLst>
                                    </p:anim>
                                  </p:childTnLst>
                                </p:cTn>
                              </p:par>
                              <p:par>
                                <p:cTn fill="hold" grpId="0" id="179" nodeType="withEffect" presetClass="entr" presetID="42" presetSubtype="0">
                                  <p:stCondLst>
                                    <p:cond delay="0"/>
                                  </p:stCondLst>
                                  <p:childTnLst>
                                    <p:set>
                                      <p:cBhvr>
                                        <p:cTn dur="1" fill="hold" id="180">
                                          <p:stCondLst>
                                            <p:cond delay="0"/>
                                          </p:stCondLst>
                                        </p:cTn>
                                        <p:tgtEl>
                                          <p:spTgt spid="42"/>
                                        </p:tgtEl>
                                        <p:attrNameLst>
                                          <p:attrName>style.visibility</p:attrName>
                                        </p:attrNameLst>
                                      </p:cBhvr>
                                      <p:to>
                                        <p:strVal val="visible"/>
                                      </p:to>
                                    </p:set>
                                    <p:animEffect filter="fade" transition="in">
                                      <p:cBhvr>
                                        <p:cTn dur="1000" id="181"/>
                                        <p:tgtEl>
                                          <p:spTgt spid="42"/>
                                        </p:tgtEl>
                                      </p:cBhvr>
                                    </p:animEffect>
                                    <p:anim calcmode="lin" valueType="num">
                                      <p:cBhvr>
                                        <p:cTn dur="1000" fill="hold" id="182"/>
                                        <p:tgtEl>
                                          <p:spTgt spid="42"/>
                                        </p:tgtEl>
                                        <p:attrNameLst>
                                          <p:attrName>ppt_x</p:attrName>
                                        </p:attrNameLst>
                                      </p:cBhvr>
                                      <p:tavLst>
                                        <p:tav tm="0">
                                          <p:val>
                                            <p:strVal val="#ppt_x"/>
                                          </p:val>
                                        </p:tav>
                                        <p:tav tm="100000">
                                          <p:val>
                                            <p:strVal val="#ppt_x"/>
                                          </p:val>
                                        </p:tav>
                                      </p:tavLst>
                                    </p:anim>
                                    <p:anim calcmode="lin" valueType="num">
                                      <p:cBhvr>
                                        <p:cTn dur="1000" fill="hold" id="183"/>
                                        <p:tgtEl>
                                          <p:spTgt spid="42"/>
                                        </p:tgtEl>
                                        <p:attrNameLst>
                                          <p:attrName>ppt_y</p:attrName>
                                        </p:attrNameLst>
                                      </p:cBhvr>
                                      <p:tavLst>
                                        <p:tav tm="0">
                                          <p:val>
                                            <p:strVal val="#ppt_y+.1"/>
                                          </p:val>
                                        </p:tav>
                                        <p:tav tm="100000">
                                          <p:val>
                                            <p:strVal val="#ppt_y"/>
                                          </p:val>
                                        </p:tav>
                                      </p:tavLst>
                                    </p:anim>
                                  </p:childTnLst>
                                </p:cTn>
                              </p:par>
                              <p:par>
                                <p:cTn fill="hold" grpId="0" id="184" nodeType="withEffect" presetClass="entr" presetID="42" presetSubtype="0">
                                  <p:stCondLst>
                                    <p:cond delay="0"/>
                                  </p:stCondLst>
                                  <p:childTnLst>
                                    <p:set>
                                      <p:cBhvr>
                                        <p:cTn dur="1" fill="hold" id="185">
                                          <p:stCondLst>
                                            <p:cond delay="0"/>
                                          </p:stCondLst>
                                        </p:cTn>
                                        <p:tgtEl>
                                          <p:spTgt spid="43"/>
                                        </p:tgtEl>
                                        <p:attrNameLst>
                                          <p:attrName>style.visibility</p:attrName>
                                        </p:attrNameLst>
                                      </p:cBhvr>
                                      <p:to>
                                        <p:strVal val="visible"/>
                                      </p:to>
                                    </p:set>
                                    <p:animEffect filter="fade" transition="in">
                                      <p:cBhvr>
                                        <p:cTn dur="1000" id="186"/>
                                        <p:tgtEl>
                                          <p:spTgt spid="43"/>
                                        </p:tgtEl>
                                      </p:cBhvr>
                                    </p:animEffect>
                                    <p:anim calcmode="lin" valueType="num">
                                      <p:cBhvr>
                                        <p:cTn dur="1000" fill="hold" id="187"/>
                                        <p:tgtEl>
                                          <p:spTgt spid="43"/>
                                        </p:tgtEl>
                                        <p:attrNameLst>
                                          <p:attrName>ppt_x</p:attrName>
                                        </p:attrNameLst>
                                      </p:cBhvr>
                                      <p:tavLst>
                                        <p:tav tm="0">
                                          <p:val>
                                            <p:strVal val="#ppt_x"/>
                                          </p:val>
                                        </p:tav>
                                        <p:tav tm="100000">
                                          <p:val>
                                            <p:strVal val="#ppt_x"/>
                                          </p:val>
                                        </p:tav>
                                      </p:tavLst>
                                    </p:anim>
                                    <p:anim calcmode="lin" valueType="num">
                                      <p:cBhvr>
                                        <p:cTn dur="1000" fill="hold" id="188"/>
                                        <p:tgtEl>
                                          <p:spTgt spid="43"/>
                                        </p:tgtEl>
                                        <p:attrNameLst>
                                          <p:attrName>ppt_y</p:attrName>
                                        </p:attrNameLst>
                                      </p:cBhvr>
                                      <p:tavLst>
                                        <p:tav tm="0">
                                          <p:val>
                                            <p:strVal val="#ppt_y+.1"/>
                                          </p:val>
                                        </p:tav>
                                        <p:tav tm="100000">
                                          <p:val>
                                            <p:strVal val="#ppt_y"/>
                                          </p:val>
                                        </p:tav>
                                      </p:tavLst>
                                    </p:anim>
                                  </p:childTnLst>
                                </p:cTn>
                              </p:par>
                              <p:par>
                                <p:cTn fill="hold" grpId="0" id="189" nodeType="withEffect" presetClass="entr" presetID="42" presetSubtype="0">
                                  <p:stCondLst>
                                    <p:cond delay="0"/>
                                  </p:stCondLst>
                                  <p:childTnLst>
                                    <p:set>
                                      <p:cBhvr>
                                        <p:cTn dur="1" fill="hold" id="190">
                                          <p:stCondLst>
                                            <p:cond delay="0"/>
                                          </p:stCondLst>
                                        </p:cTn>
                                        <p:tgtEl>
                                          <p:spTgt spid="44"/>
                                        </p:tgtEl>
                                        <p:attrNameLst>
                                          <p:attrName>style.visibility</p:attrName>
                                        </p:attrNameLst>
                                      </p:cBhvr>
                                      <p:to>
                                        <p:strVal val="visible"/>
                                      </p:to>
                                    </p:set>
                                    <p:animEffect filter="fade" transition="in">
                                      <p:cBhvr>
                                        <p:cTn dur="1000" id="191"/>
                                        <p:tgtEl>
                                          <p:spTgt spid="44"/>
                                        </p:tgtEl>
                                      </p:cBhvr>
                                    </p:animEffect>
                                    <p:anim calcmode="lin" valueType="num">
                                      <p:cBhvr>
                                        <p:cTn dur="1000" fill="hold" id="192"/>
                                        <p:tgtEl>
                                          <p:spTgt spid="44"/>
                                        </p:tgtEl>
                                        <p:attrNameLst>
                                          <p:attrName>ppt_x</p:attrName>
                                        </p:attrNameLst>
                                      </p:cBhvr>
                                      <p:tavLst>
                                        <p:tav tm="0">
                                          <p:val>
                                            <p:strVal val="#ppt_x"/>
                                          </p:val>
                                        </p:tav>
                                        <p:tav tm="100000">
                                          <p:val>
                                            <p:strVal val="#ppt_x"/>
                                          </p:val>
                                        </p:tav>
                                      </p:tavLst>
                                    </p:anim>
                                    <p:anim calcmode="lin" valueType="num">
                                      <p:cBhvr>
                                        <p:cTn dur="1000" fill="hold" id="193"/>
                                        <p:tgtEl>
                                          <p:spTgt spid="44"/>
                                        </p:tgtEl>
                                        <p:attrNameLst>
                                          <p:attrName>ppt_y</p:attrName>
                                        </p:attrNameLst>
                                      </p:cBhvr>
                                      <p:tavLst>
                                        <p:tav tm="0">
                                          <p:val>
                                            <p:strVal val="#ppt_y+.1"/>
                                          </p:val>
                                        </p:tav>
                                        <p:tav tm="100000">
                                          <p:val>
                                            <p:strVal val="#ppt_y"/>
                                          </p:val>
                                        </p:tav>
                                      </p:tavLst>
                                    </p:anim>
                                  </p:childTnLst>
                                </p:cTn>
                              </p:par>
                              <p:par>
                                <p:cTn fill="hold" grpId="0" id="194" nodeType="withEffect" presetClass="entr" presetID="42" presetSubtype="0">
                                  <p:stCondLst>
                                    <p:cond delay="0"/>
                                  </p:stCondLst>
                                  <p:childTnLst>
                                    <p:set>
                                      <p:cBhvr>
                                        <p:cTn dur="1" fill="hold" id="195">
                                          <p:stCondLst>
                                            <p:cond delay="0"/>
                                          </p:stCondLst>
                                        </p:cTn>
                                        <p:tgtEl>
                                          <p:spTgt spid="45"/>
                                        </p:tgtEl>
                                        <p:attrNameLst>
                                          <p:attrName>style.visibility</p:attrName>
                                        </p:attrNameLst>
                                      </p:cBhvr>
                                      <p:to>
                                        <p:strVal val="visible"/>
                                      </p:to>
                                    </p:set>
                                    <p:animEffect filter="fade" transition="in">
                                      <p:cBhvr>
                                        <p:cTn dur="1000" id="196"/>
                                        <p:tgtEl>
                                          <p:spTgt spid="45"/>
                                        </p:tgtEl>
                                      </p:cBhvr>
                                    </p:animEffect>
                                    <p:anim calcmode="lin" valueType="num">
                                      <p:cBhvr>
                                        <p:cTn dur="1000" fill="hold" id="197"/>
                                        <p:tgtEl>
                                          <p:spTgt spid="45"/>
                                        </p:tgtEl>
                                        <p:attrNameLst>
                                          <p:attrName>ppt_x</p:attrName>
                                        </p:attrNameLst>
                                      </p:cBhvr>
                                      <p:tavLst>
                                        <p:tav tm="0">
                                          <p:val>
                                            <p:strVal val="#ppt_x"/>
                                          </p:val>
                                        </p:tav>
                                        <p:tav tm="100000">
                                          <p:val>
                                            <p:strVal val="#ppt_x"/>
                                          </p:val>
                                        </p:tav>
                                      </p:tavLst>
                                    </p:anim>
                                    <p:anim calcmode="lin" valueType="num">
                                      <p:cBhvr>
                                        <p:cTn dur="1000" fill="hold" id="198"/>
                                        <p:tgtEl>
                                          <p:spTgt spid="45"/>
                                        </p:tgtEl>
                                        <p:attrNameLst>
                                          <p:attrName>ppt_y</p:attrName>
                                        </p:attrNameLst>
                                      </p:cBhvr>
                                      <p:tavLst>
                                        <p:tav tm="0">
                                          <p:val>
                                            <p:strVal val="#ppt_y+.1"/>
                                          </p:val>
                                        </p:tav>
                                        <p:tav tm="100000">
                                          <p:val>
                                            <p:strVal val="#ppt_y"/>
                                          </p:val>
                                        </p:tav>
                                      </p:tavLst>
                                    </p:anim>
                                  </p:childTnLst>
                                </p:cTn>
                              </p:par>
                              <p:par>
                                <p:cTn fill="hold" id="199" nodeType="withEffect" presetClass="entr" presetID="42" presetSubtype="0">
                                  <p:stCondLst>
                                    <p:cond delay="0"/>
                                  </p:stCondLst>
                                  <p:childTnLst>
                                    <p:set>
                                      <p:cBhvr>
                                        <p:cTn dur="1" fill="hold" id="200">
                                          <p:stCondLst>
                                            <p:cond delay="0"/>
                                          </p:stCondLst>
                                        </p:cTn>
                                        <p:tgtEl>
                                          <p:spTgt spid="46"/>
                                        </p:tgtEl>
                                        <p:attrNameLst>
                                          <p:attrName>style.visibility</p:attrName>
                                        </p:attrNameLst>
                                      </p:cBhvr>
                                      <p:to>
                                        <p:strVal val="visible"/>
                                      </p:to>
                                    </p:set>
                                    <p:animEffect filter="fade" transition="in">
                                      <p:cBhvr>
                                        <p:cTn dur="1000" id="201"/>
                                        <p:tgtEl>
                                          <p:spTgt spid="46"/>
                                        </p:tgtEl>
                                      </p:cBhvr>
                                    </p:animEffect>
                                    <p:anim calcmode="lin" valueType="num">
                                      <p:cBhvr>
                                        <p:cTn dur="1000" fill="hold" id="202"/>
                                        <p:tgtEl>
                                          <p:spTgt spid="46"/>
                                        </p:tgtEl>
                                        <p:attrNameLst>
                                          <p:attrName>ppt_x</p:attrName>
                                        </p:attrNameLst>
                                      </p:cBhvr>
                                      <p:tavLst>
                                        <p:tav tm="0">
                                          <p:val>
                                            <p:strVal val="#ppt_x"/>
                                          </p:val>
                                        </p:tav>
                                        <p:tav tm="100000">
                                          <p:val>
                                            <p:strVal val="#ppt_x"/>
                                          </p:val>
                                        </p:tav>
                                      </p:tavLst>
                                    </p:anim>
                                    <p:anim calcmode="lin" valueType="num">
                                      <p:cBhvr>
                                        <p:cTn dur="1000" fill="hold" id="203"/>
                                        <p:tgtEl>
                                          <p:spTgt spid="46"/>
                                        </p:tgtEl>
                                        <p:attrNameLst>
                                          <p:attrName>ppt_y</p:attrName>
                                        </p:attrNameLst>
                                      </p:cBhvr>
                                      <p:tavLst>
                                        <p:tav tm="0">
                                          <p:val>
                                            <p:strVal val="#ppt_y+.1"/>
                                          </p:val>
                                        </p:tav>
                                        <p:tav tm="100000">
                                          <p:val>
                                            <p:strVal val="#ppt_y"/>
                                          </p:val>
                                        </p:tav>
                                      </p:tavLst>
                                    </p:anim>
                                  </p:childTnLst>
                                </p:cTn>
                              </p:par>
                              <p:par>
                                <p:cTn fill="hold" grpId="0" id="204" nodeType="withEffect" presetClass="entr" presetID="42" presetSubtype="0">
                                  <p:stCondLst>
                                    <p:cond delay="0"/>
                                  </p:stCondLst>
                                  <p:childTnLst>
                                    <p:set>
                                      <p:cBhvr>
                                        <p:cTn dur="1" fill="hold" id="205">
                                          <p:stCondLst>
                                            <p:cond delay="0"/>
                                          </p:stCondLst>
                                        </p:cTn>
                                        <p:tgtEl>
                                          <p:spTgt spid="50"/>
                                        </p:tgtEl>
                                        <p:attrNameLst>
                                          <p:attrName>style.visibility</p:attrName>
                                        </p:attrNameLst>
                                      </p:cBhvr>
                                      <p:to>
                                        <p:strVal val="visible"/>
                                      </p:to>
                                    </p:set>
                                    <p:animEffect filter="fade" transition="in">
                                      <p:cBhvr>
                                        <p:cTn dur="1000" id="206"/>
                                        <p:tgtEl>
                                          <p:spTgt spid="50"/>
                                        </p:tgtEl>
                                      </p:cBhvr>
                                    </p:animEffect>
                                    <p:anim calcmode="lin" valueType="num">
                                      <p:cBhvr>
                                        <p:cTn dur="1000" fill="hold" id="207"/>
                                        <p:tgtEl>
                                          <p:spTgt spid="50"/>
                                        </p:tgtEl>
                                        <p:attrNameLst>
                                          <p:attrName>ppt_x</p:attrName>
                                        </p:attrNameLst>
                                      </p:cBhvr>
                                      <p:tavLst>
                                        <p:tav tm="0">
                                          <p:val>
                                            <p:strVal val="#ppt_x"/>
                                          </p:val>
                                        </p:tav>
                                        <p:tav tm="100000">
                                          <p:val>
                                            <p:strVal val="#ppt_x"/>
                                          </p:val>
                                        </p:tav>
                                      </p:tavLst>
                                    </p:anim>
                                    <p:anim calcmode="lin" valueType="num">
                                      <p:cBhvr>
                                        <p:cTn dur="1000" fill="hold" id="208"/>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P grpId="0" spid="26"/>
      <p:bldP grpId="0" spid="27"/>
      <p:bldP grpId="0" spid="28"/>
      <p:bldP grpId="0" spid="29"/>
      <p:bldP grpId="0" spid="30"/>
      <p:bldP grpId="0" spid="31"/>
      <p:bldP grpId="0" spid="32"/>
      <p:bldP grpId="0" spid="33"/>
      <p:bldP grpId="0" spid="34"/>
      <p:bldP grpId="0" spid="35"/>
      <p:bldP grpId="0" spid="36"/>
      <p:bldP grpId="0" spid="37"/>
      <p:bldP grpId="0" spid="38"/>
      <p:bldP grpId="0" spid="39"/>
      <p:bldP grpId="0" spid="40"/>
      <p:bldP grpId="0" spid="41"/>
      <p:bldP grpId="0" spid="42"/>
      <p:bldP grpId="0" spid="43"/>
      <p:bldP grpId="0" spid="44"/>
      <p:bldP grpId="0" spid="45"/>
      <p:bldP grpId="0" spid="50"/>
      <p:bldP grpId="0" spid="51"/>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3">
            <a:lum/>
          </a:blip>
          <a:stretch>
            <a:fillRect b="-3000" t="-3000"/>
          </a:stretch>
        </a:blipFill>
        <a:effectLst/>
      </p:bgPr>
    </p:bg>
    <p:spTree>
      <p:nvGrpSpPr>
        <p:cNvPr id="1" name=""/>
        <p:cNvGrpSpPr/>
        <p:nvPr/>
      </p:nvGrpSpPr>
      <p:grpSpPr>
        <a:xfrm>
          <a:off x="0" y="0"/>
          <a:ext cx="0" cy="0"/>
        </a:xfrm>
      </p:grpSpPr>
      <p:sp>
        <p:nvSpPr>
          <p:cNvPr id="26" name="Rectangle 5"/>
          <p:cNvSpPr>
            <a:spLocks noChangeArrowheads="1"/>
          </p:cNvSpPr>
          <p:nvPr/>
        </p:nvSpPr>
        <p:spPr bwMode="auto">
          <a:xfrm>
            <a:off x="0" y="257319"/>
            <a:ext cx="1201837" cy="833437"/>
          </a:xfrm>
          <a:prstGeom prst="rect">
            <a:avLst/>
          </a:prstGeom>
          <a:solidFill>
            <a:schemeClr val="bg2"/>
          </a:solidFill>
          <a:ln>
            <a:noFill/>
          </a:ln>
          <a:extLst>
            <a:ext uri="{91240B29-F687-4F45-9708-019B960494DF}">
              <a14:hiddenLine w="9525">
                <a:solidFill>
                  <a:srgbClr val="000000"/>
                </a:solidFill>
                <a:miter lim="800000"/>
                <a:headEnd/>
                <a:tailEnd/>
              </a14:hiddenLine>
            </a:ext>
          </a:extLst>
        </p:spPr>
        <p:txBody>
          <a:bodyPr bIns="45717" lIns="91434" rIns="91434" tIns="45717"/>
          <a:lstStyle/>
          <a:p>
            <a:pPr>
              <a:buFont typeface="Arial"/>
              <a:buNone/>
            </a:pPr>
            <a:endParaRPr altLang="en-US" lang="zh-CN"/>
          </a:p>
        </p:txBody>
      </p:sp>
      <p:sp>
        <p:nvSpPr>
          <p:cNvPr id="27" name="Freeform 6"/>
          <p:cNvSpPr/>
          <p:nvPr/>
        </p:nvSpPr>
        <p:spPr bwMode="auto">
          <a:xfrm>
            <a:off x="599606" y="339867"/>
            <a:ext cx="530224" cy="668339"/>
          </a:xfrm>
          <a:custGeom>
            <a:gdLst>
              <a:gd fmla="*/ 510720 w 1173" name="T0"/>
              <a:gd fmla="*/ 242556 h 1472" name="T1"/>
              <a:gd fmla="*/ 494464 w 1173" name="T2"/>
              <a:gd fmla="*/ 21309 h 1472" name="T3"/>
              <a:gd fmla="*/ 481820 w 1173" name="T4"/>
              <a:gd fmla="*/ 24482 h 1472" name="T5"/>
              <a:gd fmla="*/ 452920 w 1173" name="T6"/>
              <a:gd fmla="*/ 30830 h 1472" name="T7"/>
              <a:gd fmla="*/ 414988 w 1173" name="T8"/>
              <a:gd fmla="*/ 24482 h 1472" name="T9"/>
              <a:gd fmla="*/ 284035 w 1173" name="T10"/>
              <a:gd fmla="*/ 2267 h 1472" name="T11"/>
              <a:gd fmla="*/ 0 w 1173" name="T12"/>
              <a:gd fmla="*/ 348193 h 1472" name="T13"/>
              <a:gd fmla="*/ 290356 w 1173" name="T14"/>
              <a:gd fmla="*/ 665102 h 1472" name="T15"/>
              <a:gd fmla="*/ 529686 w 1173" name="T16"/>
              <a:gd fmla="*/ 492366 h 1472" name="T17"/>
              <a:gd fmla="*/ 491303 w 1173" name="T18"/>
              <a:gd fmla="*/ 469697 h 1472" name="T19"/>
              <a:gd fmla="*/ 312483 w 1173" name="T20"/>
              <a:gd fmla="*/ 620671 h 1472" name="T21"/>
              <a:gd fmla="*/ 130954 w 1173" name="T22"/>
              <a:gd fmla="*/ 328697 h 1472" name="T23"/>
              <a:gd fmla="*/ 290356 w 1173" name="T24"/>
              <a:gd fmla="*/ 47151 h 1472" name="T25"/>
              <a:gd fmla="*/ 472337 w 1173" name="T26"/>
              <a:gd fmla="*/ 258424 h 1472" name="T27"/>
              <a:gd fmla="*/ 510720 w 1173" name="T28"/>
              <a:gd fmla="*/ 242556 h 1472"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1472" w="1173">
                <a:moveTo>
                  <a:pt x="1131" y="535"/>
                </a:moveTo>
                <a:lnTo>
                  <a:pt x="1095" y="47"/>
                </a:lnTo>
                <a:cubicBezTo>
                  <a:pt x="1090" y="47"/>
                  <a:pt x="1081" y="49"/>
                  <a:pt x="1067" y="54"/>
                </a:cubicBezTo>
                <a:cubicBezTo>
                  <a:pt x="1043" y="64"/>
                  <a:pt x="1022" y="68"/>
                  <a:pt x="1003" y="68"/>
                </a:cubicBezTo>
                <a:cubicBezTo>
                  <a:pt x="975" y="68"/>
                  <a:pt x="947" y="64"/>
                  <a:pt x="919" y="54"/>
                </a:cubicBezTo>
                <a:cubicBezTo>
                  <a:pt x="810" y="17"/>
                  <a:pt x="714" y="0"/>
                  <a:pt x="629" y="5"/>
                </a:cubicBezTo>
                <a:cubicBezTo>
                  <a:pt x="214" y="24"/>
                  <a:pt x="5" y="278"/>
                  <a:pt x="0" y="768"/>
                </a:cubicBezTo>
                <a:cubicBezTo>
                  <a:pt x="5" y="1225"/>
                  <a:pt x="219" y="1458"/>
                  <a:pt x="643" y="1467"/>
                </a:cubicBezTo>
                <a:cubicBezTo>
                  <a:pt x="912" y="1472"/>
                  <a:pt x="1088" y="1345"/>
                  <a:pt x="1173" y="1086"/>
                </a:cubicBezTo>
                <a:lnTo>
                  <a:pt x="1088" y="1036"/>
                </a:lnTo>
                <a:cubicBezTo>
                  <a:pt x="999" y="1258"/>
                  <a:pt x="867" y="1369"/>
                  <a:pt x="692" y="1369"/>
                </a:cubicBezTo>
                <a:cubicBezTo>
                  <a:pt x="424" y="1359"/>
                  <a:pt x="290" y="1145"/>
                  <a:pt x="290" y="725"/>
                </a:cubicBezTo>
                <a:cubicBezTo>
                  <a:pt x="290" y="316"/>
                  <a:pt x="408" y="108"/>
                  <a:pt x="643" y="104"/>
                </a:cubicBezTo>
                <a:cubicBezTo>
                  <a:pt x="827" y="94"/>
                  <a:pt x="961" y="250"/>
                  <a:pt x="1046" y="570"/>
                </a:cubicBezTo>
                <a:lnTo>
                  <a:pt x="1131" y="535"/>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bIns="45717" lIns="91434" rIns="91434" tIns="45717"/>
          <a:lstStyle/>
          <a:p>
            <a:endParaRPr altLang="en-US" lang="zh-CN"/>
          </a:p>
        </p:txBody>
      </p:sp>
      <p:sp>
        <p:nvSpPr>
          <p:cNvPr id="28" name="Freeform 7"/>
          <p:cNvSpPr>
            <a:spLocks noEditPoints="1"/>
          </p:cNvSpPr>
          <p:nvPr/>
        </p:nvSpPr>
        <p:spPr bwMode="auto">
          <a:xfrm>
            <a:off x="1507381" y="852631"/>
            <a:ext cx="990600" cy="201613"/>
          </a:xfrm>
          <a:custGeom>
            <a:gdLst>
              <a:gd fmla="*/ 22141 w 2195" name="T0"/>
              <a:gd fmla="*/ 126007 h 445" name="T1"/>
              <a:gd fmla="*/ 113870 w 2195" name="T2"/>
              <a:gd fmla="*/ 125101 h 445" name="T3"/>
              <a:gd fmla="*/ 68684 w 2195" name="T4"/>
              <a:gd fmla="*/ 200795 h 445" name="T5"/>
              <a:gd fmla="*/ 70491 w 2195" name="T6"/>
              <a:gd fmla="*/ 47593 h 445" name="T7"/>
              <a:gd fmla="*/ 68684 w 2195" name="T8"/>
              <a:gd fmla="*/ 200795 h 445" name="T9"/>
              <a:gd fmla="*/ 300490 w 2195" name="T10"/>
              <a:gd fmla="*/ 196716 h 445" name="T11"/>
              <a:gd fmla="*/ 279253 w 2195" name="T12"/>
              <a:gd fmla="*/ 106064 h 445" name="T13"/>
              <a:gd fmla="*/ 201532 w 2195" name="T14"/>
              <a:gd fmla="*/ 106970 h 445" name="T15"/>
              <a:gd fmla="*/ 180746 w 2195" name="T16"/>
              <a:gd fmla="*/ 197623 h 445" name="T17"/>
              <a:gd fmla="*/ 201532 w 2195" name="T18"/>
              <a:gd fmla="*/ 50312 h 445" name="T19"/>
              <a:gd fmla="*/ 249881 w 2195" name="T20"/>
              <a:gd fmla="*/ 46233 h 445" name="T21"/>
              <a:gd fmla="*/ 405323 w 2195" name="T22"/>
              <a:gd fmla="*/ 184478 h 445" name="T23"/>
              <a:gd fmla="*/ 387248 w 2195" name="T24"/>
              <a:gd fmla="*/ 199889 h 445" name="T25"/>
              <a:gd fmla="*/ 356973 w 2195" name="T26"/>
              <a:gd fmla="*/ 68443 h 445" name="T27"/>
              <a:gd fmla="*/ 336640 w 2195" name="T28"/>
              <a:gd fmla="*/ 50312 h 445" name="T29"/>
              <a:gd fmla="*/ 356973 w 2195" name="T30"/>
              <a:gd fmla="*/ 10878 h 445" name="T31"/>
              <a:gd fmla="*/ 378211 w 2195" name="T32"/>
              <a:gd fmla="*/ 50312 h 445" name="T33"/>
              <a:gd fmla="*/ 405323 w 2195" name="T34"/>
              <a:gd fmla="*/ 68443 h 445" name="T35"/>
              <a:gd fmla="*/ 378211 w 2195" name="T36"/>
              <a:gd fmla="*/ 167707 h 445" name="T37"/>
              <a:gd fmla="*/ 405323 w 2195" name="T38"/>
              <a:gd fmla="*/ 184478 h 445" name="T39"/>
              <a:gd fmla="*/ 548564 w 2195" name="T40"/>
              <a:gd fmla="*/ 112862 h 445" name="T41"/>
              <a:gd fmla="*/ 460902 w 2195" name="T42"/>
              <a:gd fmla="*/ 112862 h 445" name="T43"/>
              <a:gd fmla="*/ 570706 w 2195" name="T44"/>
              <a:gd fmla="*/ 157282 h 445" name="T45"/>
              <a:gd fmla="*/ 436502 w 2195" name="T46"/>
              <a:gd fmla="*/ 126007 h 445" name="T47"/>
              <a:gd fmla="*/ 571609 w 2195" name="T48"/>
              <a:gd fmla="*/ 126007 h 445" name="T49"/>
              <a:gd fmla="*/ 459999 w 2195" name="T50"/>
              <a:gd fmla="*/ 130993 h 445" name="T51"/>
              <a:gd fmla="*/ 548564 w 2195" name="T52"/>
              <a:gd fmla="*/ 151390 h 445" name="T53"/>
              <a:gd fmla="*/ 734733 w 2195" name="T54"/>
              <a:gd fmla="*/ 196716 h 445" name="T55"/>
              <a:gd fmla="*/ 713947 w 2195" name="T56"/>
              <a:gd fmla="*/ 106064 h 445" name="T57"/>
              <a:gd fmla="*/ 636226 w 2195" name="T58"/>
              <a:gd fmla="*/ 106970 h 445" name="T59"/>
              <a:gd fmla="*/ 614988 w 2195" name="T60"/>
              <a:gd fmla="*/ 197623 h 445" name="T61"/>
              <a:gd fmla="*/ 636226 w 2195" name="T62"/>
              <a:gd fmla="*/ 50312 h 445" name="T63"/>
              <a:gd fmla="*/ 684576 w 2195" name="T64"/>
              <a:gd fmla="*/ 46233 h 445" name="T65"/>
              <a:gd fmla="*/ 840017 w 2195" name="T66"/>
              <a:gd fmla="*/ 184478 h 445" name="T67"/>
              <a:gd fmla="*/ 821491 w 2195" name="T68"/>
              <a:gd fmla="*/ 199889 h 445" name="T69"/>
              <a:gd fmla="*/ 791668 w 2195" name="T70"/>
              <a:gd fmla="*/ 68443 h 445" name="T71"/>
              <a:gd fmla="*/ 771334 w 2195" name="T72"/>
              <a:gd fmla="*/ 50312 h 445" name="T73"/>
              <a:gd fmla="*/ 791668 w 2195" name="T74"/>
              <a:gd fmla="*/ 10878 h 445" name="T75"/>
              <a:gd fmla="*/ 812454 w 2195" name="T76"/>
              <a:gd fmla="*/ 50312 h 445" name="T77"/>
              <a:gd fmla="*/ 840017 w 2195" name="T78"/>
              <a:gd fmla="*/ 68443 h 445" name="T79"/>
              <a:gd fmla="*/ 812454 w 2195" name="T80"/>
              <a:gd fmla="*/ 167707 h 445" name="T81"/>
              <a:gd fmla="*/ 840017 w 2195" name="T82"/>
              <a:gd fmla="*/ 184478 h 445" name="T83"/>
              <a:gd fmla="*/ 985066 w 2195" name="T84"/>
              <a:gd fmla="*/ 85667 h 445" name="T85"/>
              <a:gd fmla="*/ 875263 w 2195" name="T86"/>
              <a:gd fmla="*/ 87933 h 445" name="T87"/>
              <a:gd fmla="*/ 968799 w 2195" name="T88"/>
              <a:gd fmla="*/ 159549 h 445" name="T89"/>
              <a:gd fmla="*/ 890174 w 2195" name="T90"/>
              <a:gd fmla="*/ 151390 h 445" name="T91"/>
              <a:gd fmla="*/ 931746 w 2195" name="T92"/>
              <a:gd fmla="*/ 200795 h 445" name="T93"/>
              <a:gd fmla="*/ 937620 w 2195" name="T94"/>
              <a:gd fmla="*/ 114222 h 445" name="T95"/>
              <a:gd fmla="*/ 929487 w 2195" name="T96"/>
              <a:gd fmla="*/ 65723 h 445"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445" w="2195">
                <a:moveTo>
                  <a:pt x="154" y="142"/>
                </a:moveTo>
                <a:cubicBezTo>
                  <a:pt x="86" y="144"/>
                  <a:pt x="51" y="189"/>
                  <a:pt x="49" y="278"/>
                </a:cubicBezTo>
                <a:cubicBezTo>
                  <a:pt x="51" y="361"/>
                  <a:pt x="86" y="405"/>
                  <a:pt x="154" y="407"/>
                </a:cubicBezTo>
                <a:cubicBezTo>
                  <a:pt x="218" y="405"/>
                  <a:pt x="251" y="361"/>
                  <a:pt x="252" y="276"/>
                </a:cubicBezTo>
                <a:cubicBezTo>
                  <a:pt x="248" y="193"/>
                  <a:pt x="215" y="148"/>
                  <a:pt x="154" y="142"/>
                </a:cubicBezTo>
                <a:close/>
                <a:moveTo>
                  <a:pt x="152" y="443"/>
                </a:moveTo>
                <a:cubicBezTo>
                  <a:pt x="55" y="437"/>
                  <a:pt x="5" y="383"/>
                  <a:pt x="0" y="280"/>
                </a:cubicBezTo>
                <a:cubicBezTo>
                  <a:pt x="3" y="166"/>
                  <a:pt x="55" y="107"/>
                  <a:pt x="156" y="105"/>
                </a:cubicBezTo>
                <a:cubicBezTo>
                  <a:pt x="250" y="109"/>
                  <a:pt x="299" y="165"/>
                  <a:pt x="303" y="274"/>
                </a:cubicBezTo>
                <a:cubicBezTo>
                  <a:pt x="302" y="385"/>
                  <a:pt x="251" y="442"/>
                  <a:pt x="152" y="443"/>
                </a:cubicBezTo>
                <a:close/>
                <a:moveTo>
                  <a:pt x="665" y="227"/>
                </a:moveTo>
                <a:lnTo>
                  <a:pt x="665" y="434"/>
                </a:lnTo>
                <a:lnTo>
                  <a:pt x="618" y="434"/>
                </a:lnTo>
                <a:lnTo>
                  <a:pt x="618" y="234"/>
                </a:lnTo>
                <a:cubicBezTo>
                  <a:pt x="616" y="174"/>
                  <a:pt x="591" y="144"/>
                  <a:pt x="542" y="142"/>
                </a:cubicBezTo>
                <a:cubicBezTo>
                  <a:pt x="484" y="150"/>
                  <a:pt x="452" y="181"/>
                  <a:pt x="446" y="236"/>
                </a:cubicBezTo>
                <a:lnTo>
                  <a:pt x="446" y="434"/>
                </a:lnTo>
                <a:lnTo>
                  <a:pt x="400" y="436"/>
                </a:lnTo>
                <a:lnTo>
                  <a:pt x="400" y="111"/>
                </a:lnTo>
                <a:lnTo>
                  <a:pt x="446" y="111"/>
                </a:lnTo>
                <a:lnTo>
                  <a:pt x="446" y="160"/>
                </a:lnTo>
                <a:cubicBezTo>
                  <a:pt x="472" y="123"/>
                  <a:pt x="507" y="104"/>
                  <a:pt x="553" y="102"/>
                </a:cubicBezTo>
                <a:cubicBezTo>
                  <a:pt x="628" y="102"/>
                  <a:pt x="665" y="144"/>
                  <a:pt x="665" y="227"/>
                </a:cubicBezTo>
                <a:close/>
                <a:moveTo>
                  <a:pt x="897" y="407"/>
                </a:moveTo>
                <a:lnTo>
                  <a:pt x="906" y="432"/>
                </a:lnTo>
                <a:cubicBezTo>
                  <a:pt x="891" y="438"/>
                  <a:pt x="875" y="441"/>
                  <a:pt x="857" y="441"/>
                </a:cubicBezTo>
                <a:cubicBezTo>
                  <a:pt x="811" y="442"/>
                  <a:pt x="788" y="419"/>
                  <a:pt x="790" y="370"/>
                </a:cubicBezTo>
                <a:lnTo>
                  <a:pt x="790" y="151"/>
                </a:lnTo>
                <a:lnTo>
                  <a:pt x="745" y="151"/>
                </a:lnTo>
                <a:lnTo>
                  <a:pt x="745" y="111"/>
                </a:lnTo>
                <a:lnTo>
                  <a:pt x="790" y="111"/>
                </a:lnTo>
                <a:lnTo>
                  <a:pt x="790" y="24"/>
                </a:lnTo>
                <a:lnTo>
                  <a:pt x="837" y="0"/>
                </a:lnTo>
                <a:lnTo>
                  <a:pt x="837" y="111"/>
                </a:lnTo>
                <a:lnTo>
                  <a:pt x="897" y="111"/>
                </a:lnTo>
                <a:lnTo>
                  <a:pt x="897" y="151"/>
                </a:lnTo>
                <a:lnTo>
                  <a:pt x="837" y="151"/>
                </a:lnTo>
                <a:lnTo>
                  <a:pt x="837" y="370"/>
                </a:lnTo>
                <a:cubicBezTo>
                  <a:pt x="835" y="398"/>
                  <a:pt x="847" y="411"/>
                  <a:pt x="872" y="410"/>
                </a:cubicBezTo>
                <a:cubicBezTo>
                  <a:pt x="881" y="410"/>
                  <a:pt x="890" y="409"/>
                  <a:pt x="897" y="407"/>
                </a:cubicBezTo>
                <a:close/>
                <a:moveTo>
                  <a:pt x="1020" y="249"/>
                </a:moveTo>
                <a:lnTo>
                  <a:pt x="1214" y="249"/>
                </a:lnTo>
                <a:cubicBezTo>
                  <a:pt x="1211" y="184"/>
                  <a:pt x="1179" y="150"/>
                  <a:pt x="1118" y="147"/>
                </a:cubicBezTo>
                <a:cubicBezTo>
                  <a:pt x="1057" y="153"/>
                  <a:pt x="1024" y="187"/>
                  <a:pt x="1020" y="249"/>
                </a:cubicBezTo>
                <a:close/>
                <a:moveTo>
                  <a:pt x="1214" y="334"/>
                </a:moveTo>
                <a:lnTo>
                  <a:pt x="1263" y="347"/>
                </a:lnTo>
                <a:cubicBezTo>
                  <a:pt x="1245" y="413"/>
                  <a:pt x="1198" y="445"/>
                  <a:pt x="1120" y="443"/>
                </a:cubicBezTo>
                <a:cubicBezTo>
                  <a:pt x="1021" y="439"/>
                  <a:pt x="969" y="384"/>
                  <a:pt x="966" y="278"/>
                </a:cubicBezTo>
                <a:cubicBezTo>
                  <a:pt x="971" y="167"/>
                  <a:pt x="1021" y="109"/>
                  <a:pt x="1118" y="105"/>
                </a:cubicBezTo>
                <a:cubicBezTo>
                  <a:pt x="1213" y="107"/>
                  <a:pt x="1262" y="165"/>
                  <a:pt x="1265" y="278"/>
                </a:cubicBezTo>
                <a:cubicBezTo>
                  <a:pt x="1265" y="284"/>
                  <a:pt x="1265" y="288"/>
                  <a:pt x="1265" y="289"/>
                </a:cubicBezTo>
                <a:lnTo>
                  <a:pt x="1018" y="289"/>
                </a:lnTo>
                <a:cubicBezTo>
                  <a:pt x="1021" y="362"/>
                  <a:pt x="1054" y="401"/>
                  <a:pt x="1118" y="405"/>
                </a:cubicBezTo>
                <a:cubicBezTo>
                  <a:pt x="1169" y="405"/>
                  <a:pt x="1200" y="382"/>
                  <a:pt x="1214" y="334"/>
                </a:cubicBezTo>
                <a:close/>
                <a:moveTo>
                  <a:pt x="1626" y="227"/>
                </a:moveTo>
                <a:lnTo>
                  <a:pt x="1626" y="434"/>
                </a:lnTo>
                <a:lnTo>
                  <a:pt x="1580" y="434"/>
                </a:lnTo>
                <a:lnTo>
                  <a:pt x="1580" y="234"/>
                </a:lnTo>
                <a:cubicBezTo>
                  <a:pt x="1578" y="174"/>
                  <a:pt x="1553" y="144"/>
                  <a:pt x="1504" y="142"/>
                </a:cubicBezTo>
                <a:cubicBezTo>
                  <a:pt x="1446" y="150"/>
                  <a:pt x="1414" y="181"/>
                  <a:pt x="1408" y="236"/>
                </a:cubicBezTo>
                <a:lnTo>
                  <a:pt x="1408" y="434"/>
                </a:lnTo>
                <a:lnTo>
                  <a:pt x="1361" y="436"/>
                </a:lnTo>
                <a:lnTo>
                  <a:pt x="1361" y="111"/>
                </a:lnTo>
                <a:lnTo>
                  <a:pt x="1408" y="111"/>
                </a:lnTo>
                <a:lnTo>
                  <a:pt x="1408" y="160"/>
                </a:lnTo>
                <a:cubicBezTo>
                  <a:pt x="1433" y="123"/>
                  <a:pt x="1469" y="104"/>
                  <a:pt x="1515" y="102"/>
                </a:cubicBezTo>
                <a:cubicBezTo>
                  <a:pt x="1589" y="102"/>
                  <a:pt x="1626" y="144"/>
                  <a:pt x="1626" y="227"/>
                </a:cubicBezTo>
                <a:close/>
                <a:moveTo>
                  <a:pt x="1859" y="407"/>
                </a:moveTo>
                <a:lnTo>
                  <a:pt x="1868" y="432"/>
                </a:lnTo>
                <a:cubicBezTo>
                  <a:pt x="1853" y="438"/>
                  <a:pt x="1836" y="441"/>
                  <a:pt x="1818" y="441"/>
                </a:cubicBezTo>
                <a:cubicBezTo>
                  <a:pt x="1772" y="442"/>
                  <a:pt x="1750" y="419"/>
                  <a:pt x="1752" y="370"/>
                </a:cubicBezTo>
                <a:lnTo>
                  <a:pt x="1752" y="151"/>
                </a:lnTo>
                <a:lnTo>
                  <a:pt x="1707" y="151"/>
                </a:lnTo>
                <a:lnTo>
                  <a:pt x="1707" y="111"/>
                </a:lnTo>
                <a:lnTo>
                  <a:pt x="1752" y="111"/>
                </a:lnTo>
                <a:lnTo>
                  <a:pt x="1752" y="24"/>
                </a:lnTo>
                <a:lnTo>
                  <a:pt x="1798" y="0"/>
                </a:lnTo>
                <a:lnTo>
                  <a:pt x="1798" y="111"/>
                </a:lnTo>
                <a:lnTo>
                  <a:pt x="1859" y="111"/>
                </a:lnTo>
                <a:lnTo>
                  <a:pt x="1859" y="151"/>
                </a:lnTo>
                <a:lnTo>
                  <a:pt x="1798" y="151"/>
                </a:lnTo>
                <a:lnTo>
                  <a:pt x="1798" y="370"/>
                </a:lnTo>
                <a:cubicBezTo>
                  <a:pt x="1797" y="398"/>
                  <a:pt x="1809" y="411"/>
                  <a:pt x="1834" y="410"/>
                </a:cubicBezTo>
                <a:cubicBezTo>
                  <a:pt x="1843" y="410"/>
                  <a:pt x="1851" y="409"/>
                  <a:pt x="1859" y="407"/>
                </a:cubicBezTo>
                <a:close/>
                <a:moveTo>
                  <a:pt x="2131" y="203"/>
                </a:moveTo>
                <a:lnTo>
                  <a:pt x="2180" y="189"/>
                </a:lnTo>
                <a:cubicBezTo>
                  <a:pt x="2167" y="133"/>
                  <a:pt x="2125" y="104"/>
                  <a:pt x="2055" y="102"/>
                </a:cubicBezTo>
                <a:cubicBezTo>
                  <a:pt x="1982" y="105"/>
                  <a:pt x="1943" y="136"/>
                  <a:pt x="1937" y="194"/>
                </a:cubicBezTo>
                <a:cubicBezTo>
                  <a:pt x="1934" y="249"/>
                  <a:pt x="1976" y="281"/>
                  <a:pt x="2062" y="292"/>
                </a:cubicBezTo>
                <a:cubicBezTo>
                  <a:pt x="2118" y="302"/>
                  <a:pt x="2146" y="322"/>
                  <a:pt x="2144" y="352"/>
                </a:cubicBezTo>
                <a:cubicBezTo>
                  <a:pt x="2143" y="387"/>
                  <a:pt x="2115" y="406"/>
                  <a:pt x="2062" y="407"/>
                </a:cubicBezTo>
                <a:cubicBezTo>
                  <a:pt x="2013" y="409"/>
                  <a:pt x="1982" y="384"/>
                  <a:pt x="1970" y="334"/>
                </a:cubicBezTo>
                <a:lnTo>
                  <a:pt x="1924" y="347"/>
                </a:lnTo>
                <a:cubicBezTo>
                  <a:pt x="1941" y="413"/>
                  <a:pt x="1988" y="445"/>
                  <a:pt x="2062" y="443"/>
                </a:cubicBezTo>
                <a:cubicBezTo>
                  <a:pt x="2148" y="442"/>
                  <a:pt x="2192" y="410"/>
                  <a:pt x="2193" y="350"/>
                </a:cubicBezTo>
                <a:cubicBezTo>
                  <a:pt x="2195" y="298"/>
                  <a:pt x="2155" y="265"/>
                  <a:pt x="2075" y="252"/>
                </a:cubicBezTo>
                <a:cubicBezTo>
                  <a:pt x="2014" y="241"/>
                  <a:pt x="1985" y="222"/>
                  <a:pt x="1986" y="194"/>
                </a:cubicBezTo>
                <a:cubicBezTo>
                  <a:pt x="1990" y="162"/>
                  <a:pt x="2014" y="146"/>
                  <a:pt x="2057" y="145"/>
                </a:cubicBezTo>
                <a:cubicBezTo>
                  <a:pt x="2097" y="145"/>
                  <a:pt x="2122" y="164"/>
                  <a:pt x="2131" y="203"/>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bIns="45717" lIns="91434" rIns="91434" tIns="45717"/>
          <a:lstStyle/>
          <a:p>
            <a:endParaRPr altLang="en-US" lang="zh-CN"/>
          </a:p>
        </p:txBody>
      </p:sp>
      <p:sp>
        <p:nvSpPr>
          <p:cNvPr id="29" name="Freeform 8"/>
          <p:cNvSpPr>
            <a:spLocks noEditPoints="1"/>
          </p:cNvSpPr>
          <p:nvPr/>
        </p:nvSpPr>
        <p:spPr bwMode="auto">
          <a:xfrm>
            <a:off x="1545481" y="317029"/>
            <a:ext cx="952500" cy="447675"/>
          </a:xfrm>
          <a:custGeom>
            <a:gdLst>
              <a:gd fmla="*/ 345008 w 2109" name="T0"/>
              <a:gd fmla="*/ 0 h 986" name="T1"/>
              <a:gd fmla="*/ 305269 w 2109" name="T2"/>
              <a:gd fmla="*/ 447253 h 986" name="T3"/>
              <a:gd fmla="*/ 37933 w 2109" name="T4"/>
              <a:gd fmla="*/ 409150 h 986" name="T5"/>
              <a:gd fmla="*/ 0 w 2109" name="T6"/>
              <a:gd fmla="*/ 447253 h 986" name="T7"/>
              <a:gd fmla="*/ 37933 w 2109" name="T8"/>
              <a:gd fmla="*/ 36288 h 986" name="T9"/>
              <a:gd fmla="*/ 305269 w 2109" name="T10"/>
              <a:gd fmla="*/ 126555 h 986" name="T11"/>
              <a:gd fmla="*/ 37933 w 2109" name="T12"/>
              <a:gd fmla="*/ 36288 h 986" name="T13"/>
              <a:gd fmla="*/ 37933 w 2109" name="T14"/>
              <a:gd fmla="*/ 376944 h 986" name="T15"/>
              <a:gd fmla="*/ 305269 w 2109" name="T16"/>
              <a:gd fmla="*/ 284863 h 986" name="T17"/>
              <a:gd fmla="*/ 37933 w 2109" name="T18"/>
              <a:gd fmla="*/ 160576 h 986" name="T19"/>
              <a:gd fmla="*/ 305269 w 2109" name="T20"/>
              <a:gd fmla="*/ 252657 h 986" name="T21"/>
              <a:gd fmla="*/ 37933 w 2109" name="T22"/>
              <a:gd fmla="*/ 160576 h 986" name="T23"/>
              <a:gd fmla="*/ 912645 w 2109" name="T24"/>
              <a:gd fmla="*/ 250843 h 986" name="T25"/>
              <a:gd fmla="*/ 808781 w 2109" name="T26"/>
              <a:gd fmla="*/ 314801 h 986" name="T27"/>
              <a:gd fmla="*/ 926644 w 2109" name="T28"/>
              <a:gd fmla="*/ 415047 h 986" name="T29"/>
              <a:gd fmla="*/ 731109 w 2109" name="T30"/>
              <a:gd fmla="*/ 371048 h 986" name="T31"/>
              <a:gd fmla="*/ 605118 w 2109" name="T32"/>
              <a:gd fmla="*/ 441356 h 986" name="T33"/>
              <a:gd fmla="*/ 658856 w 2109" name="T34"/>
              <a:gd fmla="*/ 403253 h 986" name="T35"/>
              <a:gd fmla="*/ 694983 w 2109" name="T36"/>
              <a:gd fmla="*/ 202761 h 986" name="T37"/>
              <a:gd fmla="*/ 477321 w 2109" name="T38"/>
              <a:gd fmla="*/ 170555 h 986" name="T39"/>
              <a:gd fmla="*/ 834973 w 2109" name="T40"/>
              <a:gd fmla="*/ 118391 h 986" name="T41"/>
              <a:gd fmla="*/ 537381 w 2109" name="T42"/>
              <a:gd fmla="*/ 86185 h 986" name="T43"/>
              <a:gd fmla="*/ 834973 w 2109" name="T44"/>
              <a:gd fmla="*/ 34020 h 986" name="T45"/>
              <a:gd fmla="*/ 529253 w 2109" name="T46"/>
              <a:gd fmla="*/ 2268 h 986" name="T47"/>
              <a:gd fmla="*/ 872454 w 2109" name="T48"/>
              <a:gd fmla="*/ 170555 h 986" name="T49"/>
              <a:gd fmla="*/ 948771 w 2109" name="T50"/>
              <a:gd fmla="*/ 202761 h 986" name="T51"/>
              <a:gd fmla="*/ 731109 w 2109" name="T52"/>
              <a:gd fmla="*/ 218637 h 986" name="T53"/>
              <a:gd fmla="*/ 886453 w 2109" name="T54"/>
              <a:gd fmla="*/ 218637 h 986" name="T55"/>
              <a:gd fmla="*/ 675113 w 2109" name="T56"/>
              <a:gd fmla="*/ 293028 h 986" name="T57"/>
              <a:gd fmla="*/ 485449 w 2109" name="T58"/>
              <a:gd fmla="*/ 403253 h 986" name="T59"/>
              <a:gd fmla="*/ 537381 w 2109" name="T60"/>
              <a:gd fmla="*/ 214554 h 986" name="T61"/>
              <a:gd fmla="*/ 631310 w 2109" name="T62"/>
              <a:gd fmla="*/ 276698 h 986" name="T63"/>
              <a:gd fmla="*/ 549122 w 2109" name="T64"/>
              <a:gd fmla="*/ 266719 h 986" name="T65"/>
              <a:gd fmla="*/ 537381 w 2109" name="T66"/>
              <a:gd fmla="*/ 214554 h 98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85" w="2109">
                <a:moveTo>
                  <a:pt x="0" y="0"/>
                </a:moveTo>
                <a:lnTo>
                  <a:pt x="764" y="0"/>
                </a:lnTo>
                <a:lnTo>
                  <a:pt x="764" y="986"/>
                </a:lnTo>
                <a:lnTo>
                  <a:pt x="676" y="986"/>
                </a:lnTo>
                <a:lnTo>
                  <a:pt x="676" y="902"/>
                </a:lnTo>
                <a:lnTo>
                  <a:pt x="84" y="902"/>
                </a:lnTo>
                <a:lnTo>
                  <a:pt x="84" y="986"/>
                </a:lnTo>
                <a:lnTo>
                  <a:pt x="0" y="986"/>
                </a:lnTo>
                <a:lnTo>
                  <a:pt x="0" y="0"/>
                </a:lnTo>
                <a:close/>
                <a:moveTo>
                  <a:pt x="84" y="80"/>
                </a:moveTo>
                <a:lnTo>
                  <a:pt x="84" y="279"/>
                </a:lnTo>
                <a:lnTo>
                  <a:pt x="676" y="279"/>
                </a:lnTo>
                <a:lnTo>
                  <a:pt x="676" y="80"/>
                </a:lnTo>
                <a:lnTo>
                  <a:pt x="84" y="80"/>
                </a:lnTo>
                <a:close/>
                <a:moveTo>
                  <a:pt x="84" y="628"/>
                </a:moveTo>
                <a:lnTo>
                  <a:pt x="84" y="831"/>
                </a:lnTo>
                <a:lnTo>
                  <a:pt x="676" y="831"/>
                </a:lnTo>
                <a:lnTo>
                  <a:pt x="676" y="628"/>
                </a:lnTo>
                <a:lnTo>
                  <a:pt x="84" y="628"/>
                </a:lnTo>
                <a:close/>
                <a:moveTo>
                  <a:pt x="84" y="354"/>
                </a:moveTo>
                <a:lnTo>
                  <a:pt x="84" y="557"/>
                </a:lnTo>
                <a:lnTo>
                  <a:pt x="676" y="557"/>
                </a:lnTo>
                <a:lnTo>
                  <a:pt x="676" y="354"/>
                </a:lnTo>
                <a:lnTo>
                  <a:pt x="84" y="354"/>
                </a:lnTo>
                <a:close/>
                <a:moveTo>
                  <a:pt x="1963" y="482"/>
                </a:moveTo>
                <a:lnTo>
                  <a:pt x="2021" y="553"/>
                </a:lnTo>
                <a:cubicBezTo>
                  <a:pt x="2000" y="568"/>
                  <a:pt x="1958" y="594"/>
                  <a:pt x="1893" y="632"/>
                </a:cubicBezTo>
                <a:cubicBezTo>
                  <a:pt x="1849" y="659"/>
                  <a:pt x="1815" y="679"/>
                  <a:pt x="1791" y="694"/>
                </a:cubicBezTo>
                <a:cubicBezTo>
                  <a:pt x="1859" y="753"/>
                  <a:pt x="1965" y="800"/>
                  <a:pt x="2109" y="836"/>
                </a:cubicBezTo>
                <a:cubicBezTo>
                  <a:pt x="2089" y="856"/>
                  <a:pt x="2070" y="883"/>
                  <a:pt x="2052" y="915"/>
                </a:cubicBezTo>
                <a:cubicBezTo>
                  <a:pt x="1849" y="856"/>
                  <a:pt x="1704" y="756"/>
                  <a:pt x="1619" y="615"/>
                </a:cubicBezTo>
                <a:lnTo>
                  <a:pt x="1619" y="818"/>
                </a:lnTo>
                <a:cubicBezTo>
                  <a:pt x="1624" y="924"/>
                  <a:pt x="1573" y="976"/>
                  <a:pt x="1464" y="973"/>
                </a:cubicBezTo>
                <a:cubicBezTo>
                  <a:pt x="1423" y="973"/>
                  <a:pt x="1381" y="973"/>
                  <a:pt x="1340" y="973"/>
                </a:cubicBezTo>
                <a:cubicBezTo>
                  <a:pt x="1337" y="937"/>
                  <a:pt x="1331" y="908"/>
                  <a:pt x="1322" y="884"/>
                </a:cubicBezTo>
                <a:cubicBezTo>
                  <a:pt x="1358" y="887"/>
                  <a:pt x="1403" y="889"/>
                  <a:pt x="1459" y="889"/>
                </a:cubicBezTo>
                <a:cubicBezTo>
                  <a:pt x="1515" y="892"/>
                  <a:pt x="1542" y="867"/>
                  <a:pt x="1539" y="814"/>
                </a:cubicBezTo>
                <a:lnTo>
                  <a:pt x="1539" y="447"/>
                </a:lnTo>
                <a:lnTo>
                  <a:pt x="1057" y="447"/>
                </a:lnTo>
                <a:lnTo>
                  <a:pt x="1057" y="376"/>
                </a:lnTo>
                <a:lnTo>
                  <a:pt x="1849" y="376"/>
                </a:lnTo>
                <a:lnTo>
                  <a:pt x="1849" y="261"/>
                </a:lnTo>
                <a:lnTo>
                  <a:pt x="1190" y="261"/>
                </a:lnTo>
                <a:lnTo>
                  <a:pt x="1190" y="190"/>
                </a:lnTo>
                <a:lnTo>
                  <a:pt x="1849" y="190"/>
                </a:lnTo>
                <a:lnTo>
                  <a:pt x="1849" y="75"/>
                </a:lnTo>
                <a:lnTo>
                  <a:pt x="1172" y="75"/>
                </a:lnTo>
                <a:lnTo>
                  <a:pt x="1172" y="5"/>
                </a:lnTo>
                <a:lnTo>
                  <a:pt x="1932" y="5"/>
                </a:lnTo>
                <a:lnTo>
                  <a:pt x="1932" y="376"/>
                </a:lnTo>
                <a:lnTo>
                  <a:pt x="2101" y="376"/>
                </a:lnTo>
                <a:lnTo>
                  <a:pt x="2101" y="447"/>
                </a:lnTo>
                <a:lnTo>
                  <a:pt x="1619" y="447"/>
                </a:lnTo>
                <a:lnTo>
                  <a:pt x="1619" y="482"/>
                </a:lnTo>
                <a:cubicBezTo>
                  <a:pt x="1654" y="544"/>
                  <a:pt x="1692" y="597"/>
                  <a:pt x="1733" y="641"/>
                </a:cubicBezTo>
                <a:cubicBezTo>
                  <a:pt x="1822" y="582"/>
                  <a:pt x="1899" y="529"/>
                  <a:pt x="1963" y="482"/>
                </a:cubicBezTo>
                <a:close/>
                <a:moveTo>
                  <a:pt x="1044" y="814"/>
                </a:moveTo>
                <a:cubicBezTo>
                  <a:pt x="1168" y="772"/>
                  <a:pt x="1318" y="716"/>
                  <a:pt x="1495" y="646"/>
                </a:cubicBezTo>
                <a:cubicBezTo>
                  <a:pt x="1501" y="672"/>
                  <a:pt x="1507" y="699"/>
                  <a:pt x="1513" y="725"/>
                </a:cubicBezTo>
                <a:cubicBezTo>
                  <a:pt x="1351" y="784"/>
                  <a:pt x="1205" y="839"/>
                  <a:pt x="1075" y="889"/>
                </a:cubicBezTo>
                <a:lnTo>
                  <a:pt x="1044" y="814"/>
                </a:lnTo>
                <a:close/>
                <a:moveTo>
                  <a:pt x="1190" y="473"/>
                </a:moveTo>
                <a:cubicBezTo>
                  <a:pt x="1202" y="482"/>
                  <a:pt x="1218" y="492"/>
                  <a:pt x="1238" y="504"/>
                </a:cubicBezTo>
                <a:cubicBezTo>
                  <a:pt x="1303" y="545"/>
                  <a:pt x="1356" y="581"/>
                  <a:pt x="1398" y="610"/>
                </a:cubicBezTo>
                <a:lnTo>
                  <a:pt x="1349" y="681"/>
                </a:lnTo>
                <a:cubicBezTo>
                  <a:pt x="1317" y="658"/>
                  <a:pt x="1272" y="627"/>
                  <a:pt x="1216" y="588"/>
                </a:cubicBezTo>
                <a:cubicBezTo>
                  <a:pt x="1184" y="565"/>
                  <a:pt x="1159" y="547"/>
                  <a:pt x="1141" y="535"/>
                </a:cubicBezTo>
                <a:lnTo>
                  <a:pt x="1190" y="473"/>
                </a:lnTo>
                <a:close/>
              </a:path>
            </a:pathLst>
          </a:custGeom>
          <a:solidFill>
            <a:schemeClr val="tx1"/>
          </a:solidFill>
          <a:ln>
            <a:noFill/>
          </a:ln>
          <a:extLst>
            <a:ext uri="{91240B29-F687-4F45-9708-019B960494DF}">
              <a14:hiddenLine w="9525">
                <a:solidFill>
                  <a:srgbClr val="000000"/>
                </a:solidFill>
                <a:round/>
                <a:headEnd/>
                <a:tailEnd/>
              </a14:hiddenLine>
            </a:ext>
          </a:extLst>
        </p:spPr>
        <p:txBody>
          <a:bodyPr bIns="45717" lIns="91434" rIns="91434" tIns="45717"/>
          <a:lstStyle/>
          <a:p>
            <a:endParaRPr altLang="en-US" lang="zh-CN"/>
          </a:p>
        </p:txBody>
      </p:sp>
      <p:grpSp>
        <p:nvGrpSpPr>
          <p:cNvPr id="39" name="组合 38"/>
          <p:cNvGrpSpPr/>
          <p:nvPr/>
        </p:nvGrpSpPr>
        <p:grpSpPr>
          <a:xfrm>
            <a:off x="9205516" y="2132858"/>
            <a:ext cx="1306513" cy="1527175"/>
            <a:chOff x="7793038" y="2205038"/>
            <a:chExt cx="1306513" cy="1527175"/>
          </a:xfrm>
        </p:grpSpPr>
        <p:sp>
          <p:nvSpPr>
            <p:cNvPr id="40" name="Freeform 8"/>
            <p:cNvSpPr/>
            <p:nvPr/>
          </p:nvSpPr>
          <p:spPr bwMode="auto">
            <a:xfrm>
              <a:off x="7793038" y="2205038"/>
              <a:ext cx="1306513" cy="1527175"/>
            </a:xfrm>
            <a:custGeom>
              <a:gdLst>
                <a:gd fmla="*/ 827 w 1654" name="T0"/>
                <a:gd fmla="*/ 0 h 1918" name="T1"/>
                <a:gd fmla="*/ 1654 w 1654" name="T2"/>
                <a:gd fmla="*/ 827 h 1918" name="T3"/>
                <a:gd fmla="*/ 1116 w 1654" name="T4"/>
                <a:gd fmla="*/ 1602 h 1918" name="T5"/>
                <a:gd fmla="*/ 995 w 1654" name="T6"/>
                <a:gd fmla="*/ 1741 h 1918" name="T7"/>
                <a:gd fmla="*/ 870 w 1654" name="T8"/>
                <a:gd fmla="*/ 1884 h 1918" name="T9"/>
                <a:gd fmla="*/ 790 w 1654" name="T10"/>
                <a:gd fmla="*/ 1889 h 1918" name="T11"/>
                <a:gd fmla="*/ 660 w 1654" name="T12"/>
                <a:gd fmla="*/ 1741 h 1918" name="T13"/>
                <a:gd fmla="*/ 540 w 1654" name="T14"/>
                <a:gd fmla="*/ 1603 h 1918" name="T15"/>
                <a:gd fmla="*/ 0 w 1654" name="T16"/>
                <a:gd fmla="*/ 827 h 1918" name="T17"/>
                <a:gd fmla="*/ 827 w 1654" name="T18"/>
                <a:gd fmla="*/ 0 h 191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18" w="1653">
                  <a:moveTo>
                    <a:pt x="827" y="0"/>
                  </a:moveTo>
                  <a:cubicBezTo>
                    <a:pt x="1284" y="0"/>
                    <a:pt x="1654" y="370"/>
                    <a:pt x="1654" y="827"/>
                  </a:cubicBezTo>
                  <a:cubicBezTo>
                    <a:pt x="1654" y="1182"/>
                    <a:pt x="1430" y="1485"/>
                    <a:pt x="1116" y="1602"/>
                  </a:cubicBezTo>
                  <a:lnTo>
                    <a:pt x="995" y="1741"/>
                  </a:lnTo>
                  <a:cubicBezTo>
                    <a:pt x="954" y="1788"/>
                    <a:pt x="912" y="1836"/>
                    <a:pt x="870" y="1884"/>
                  </a:cubicBezTo>
                  <a:cubicBezTo>
                    <a:pt x="845" y="1916"/>
                    <a:pt x="818" y="1918"/>
                    <a:pt x="790" y="1889"/>
                  </a:cubicBezTo>
                  <a:cubicBezTo>
                    <a:pt x="747" y="1840"/>
                    <a:pt x="703" y="1790"/>
                    <a:pt x="660" y="1741"/>
                  </a:cubicBezTo>
                  <a:lnTo>
                    <a:pt x="540" y="1603"/>
                  </a:lnTo>
                  <a:cubicBezTo>
                    <a:pt x="225" y="1486"/>
                    <a:pt x="0" y="1183"/>
                    <a:pt x="0" y="827"/>
                  </a:cubicBezTo>
                  <a:cubicBezTo>
                    <a:pt x="0" y="370"/>
                    <a:pt x="370" y="0"/>
                    <a:pt x="827" y="0"/>
                  </a:cubicBezTo>
                  <a:close/>
                </a:path>
              </a:pathLst>
            </a:custGeom>
            <a:solidFill>
              <a:schemeClr val="bg2"/>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1" name="Freeform 13"/>
            <p:cNvSpPr>
              <a:spLocks noEditPoints="1"/>
            </p:cNvSpPr>
            <p:nvPr/>
          </p:nvSpPr>
          <p:spPr bwMode="auto">
            <a:xfrm>
              <a:off x="8065047" y="2423672"/>
              <a:ext cx="819646" cy="881946"/>
            </a:xfrm>
            <a:custGeom>
              <a:gdLst>
                <a:gd fmla="*/ 255 w 847" name="T0"/>
                <a:gd fmla="*/ 138 h 903" name="T1"/>
                <a:gd fmla="*/ 555 w 847" name="T2"/>
                <a:gd fmla="*/ 100 h 903" name="T3"/>
                <a:gd fmla="*/ 448 w 847" name="T4"/>
                <a:gd fmla="*/ 61 h 903" name="T5"/>
                <a:gd fmla="*/ 324 w 847" name="T6"/>
                <a:gd fmla="*/ 61 h 903" name="T7"/>
                <a:gd fmla="*/ 217 w 847" name="T8"/>
                <a:gd fmla="*/ 100 h 903" name="T9"/>
                <a:gd fmla="*/ 697 w 847" name="T10"/>
                <a:gd fmla="*/ 782 h 903" name="T11"/>
                <a:gd fmla="*/ 709 w 847" name="T12"/>
                <a:gd fmla="*/ 755 h 903" name="T13"/>
                <a:gd fmla="*/ 660 w 847" name="T14"/>
                <a:gd fmla="*/ 586 h 903" name="T15"/>
                <a:gd fmla="*/ 629 w 847" name="T16"/>
                <a:gd fmla="*/ 586 h 903" name="T17"/>
                <a:gd fmla="*/ 629 w 847" name="T18"/>
                <a:gd fmla="*/ 716 h 903" name="T19"/>
                <a:gd fmla="*/ 630 w 847" name="T20"/>
                <a:gd fmla="*/ 719 h 903" name="T21"/>
                <a:gd fmla="*/ 631 w 847" name="T22"/>
                <a:gd fmla="*/ 722 h 903" name="T23"/>
                <a:gd fmla="*/ 633 w 847" name="T24"/>
                <a:gd fmla="*/ 724 h 903" name="T25"/>
                <a:gd fmla="*/ 807 w 847" name="T26"/>
                <a:gd fmla="*/ 596 h 903" name="T27"/>
                <a:gd fmla="*/ 644 w 847" name="T28"/>
                <a:gd fmla="*/ 510 h 903" name="T29"/>
                <a:gd fmla="*/ 607 w 847" name="T30"/>
                <a:gd fmla="*/ 899 h 903" name="T31"/>
                <a:gd fmla="*/ 837 w 847" name="T32"/>
                <a:gd fmla="*/ 743 h 903" name="T33"/>
                <a:gd fmla="*/ 808 w 847" name="T34"/>
                <a:gd fmla="*/ 737 h 903" name="T35"/>
                <a:gd fmla="*/ 645 w 847" name="T36"/>
                <a:gd fmla="*/ 872 h 903" name="T37"/>
                <a:gd fmla="*/ 481 w 847" name="T38"/>
                <a:gd fmla="*/ 675 h 903" name="T39"/>
                <a:gd fmla="*/ 676 w 847" name="T40"/>
                <a:gd fmla="*/ 543 h 903" name="T41"/>
                <a:gd fmla="*/ 808 w 847" name="T42"/>
                <a:gd fmla="*/ 737 h 903" name="T43"/>
                <a:gd fmla="*/ 284 w 847" name="T44"/>
                <a:gd fmla="*/ 736 h 903" name="T45"/>
                <a:gd fmla="*/ 485 w 847" name="T46"/>
                <a:gd fmla="*/ 536 h 903" name="T47"/>
                <a:gd fmla="*/ 526 w 847" name="T48"/>
                <a:gd fmla="*/ 505 h 903" name="T49"/>
                <a:gd fmla="*/ 732 w 847" name="T50"/>
                <a:gd fmla="*/ 306 h 903" name="T51"/>
                <a:gd fmla="*/ 740 w 847" name="T52"/>
                <a:gd fmla="*/ 494 h 903" name="T53"/>
                <a:gd fmla="*/ 772 w 847" name="T54"/>
                <a:gd fmla="*/ 505 h 903" name="T55"/>
                <a:gd fmla="*/ 772 w 847" name="T56"/>
                <a:gd fmla="*/ 208 h 903" name="T57"/>
                <a:gd fmla="*/ 40 w 847" name="T58"/>
                <a:gd fmla="*/ 167 h 903" name="T59"/>
                <a:gd fmla="*/ 0 w 847" name="T60"/>
                <a:gd fmla="*/ 314 h 903" name="T61"/>
                <a:gd fmla="*/ 0 w 847" name="T62"/>
                <a:gd fmla="*/ 536 h 903" name="T63"/>
                <a:gd fmla="*/ 0 w 847" name="T64"/>
                <a:gd fmla="*/ 751 h 903" name="T65"/>
                <a:gd fmla="*/ 427 w 847" name="T66"/>
                <a:gd fmla="*/ 791 h 903" name="T67"/>
                <a:gd fmla="*/ 32 w 847" name="T68"/>
                <a:gd fmla="*/ 314 h 903" name="T69"/>
                <a:gd fmla="*/ 40 w 847" name="T70"/>
                <a:gd fmla="*/ 306 h 903" name="T71"/>
                <a:gd fmla="*/ 252 w 847" name="T72"/>
                <a:gd fmla="*/ 505 h 903" name="T73"/>
                <a:gd fmla="*/ 32 w 847" name="T74"/>
                <a:gd fmla="*/ 314 h 903" name="T75"/>
                <a:gd fmla="*/ 252 w 847" name="T76"/>
                <a:gd fmla="*/ 536 h 903" name="T77"/>
                <a:gd fmla="*/ 40 w 847" name="T78"/>
                <a:gd fmla="*/ 736 h 903" name="T79"/>
                <a:gd fmla="*/ 32 w 847" name="T80"/>
                <a:gd fmla="*/ 536 h 903" name="T81"/>
                <a:gd fmla="*/ 284 w 847" name="T82"/>
                <a:gd fmla="*/ 505 h 903" name="T83"/>
                <a:gd fmla="*/ 284 w 847" name="T84"/>
                <a:gd fmla="*/ 306 h 903" name="T85"/>
                <a:gd fmla="*/ 495 w 847" name="T86"/>
                <a:gd fmla="*/ 505 h 903" name="T87"/>
                <a:gd fmla="*/ 511 w 847" name="T88"/>
                <a:gd fmla="*/ 207 h 903" name="T89"/>
                <a:gd fmla="*/ 538 w 847" name="T90"/>
                <a:gd fmla="*/ 235 h 903" name="T91"/>
                <a:gd fmla="*/ 483 w 847" name="T92"/>
                <a:gd fmla="*/ 235 h 903" name="T93"/>
                <a:gd fmla="*/ 268 w 847" name="T94"/>
                <a:gd fmla="*/ 207 h 903" name="T95"/>
                <a:gd fmla="*/ 295 w 847" name="T96"/>
                <a:gd fmla="*/ 235 h 903" name="T97"/>
                <a:gd fmla="*/ 241 w 847" name="T98"/>
                <a:gd fmla="*/ 235 h 903"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903" w="846">
                  <a:moveTo>
                    <a:pt x="217" y="100"/>
                  </a:moveTo>
                  <a:cubicBezTo>
                    <a:pt x="217" y="121"/>
                    <a:pt x="234" y="138"/>
                    <a:pt x="255" y="138"/>
                  </a:cubicBezTo>
                  <a:lnTo>
                    <a:pt x="517" y="138"/>
                  </a:lnTo>
                  <a:cubicBezTo>
                    <a:pt x="538" y="138"/>
                    <a:pt x="555" y="121"/>
                    <a:pt x="555" y="100"/>
                  </a:cubicBezTo>
                  <a:cubicBezTo>
                    <a:pt x="555" y="79"/>
                    <a:pt x="538" y="61"/>
                    <a:pt x="517" y="61"/>
                  </a:cubicBezTo>
                  <a:lnTo>
                    <a:pt x="448" y="61"/>
                  </a:lnTo>
                  <a:cubicBezTo>
                    <a:pt x="448" y="27"/>
                    <a:pt x="420" y="0"/>
                    <a:pt x="386" y="0"/>
                  </a:cubicBezTo>
                  <a:cubicBezTo>
                    <a:pt x="352" y="0"/>
                    <a:pt x="324" y="27"/>
                    <a:pt x="324" y="61"/>
                  </a:cubicBezTo>
                  <a:lnTo>
                    <a:pt x="255" y="61"/>
                  </a:lnTo>
                  <a:cubicBezTo>
                    <a:pt x="234" y="61"/>
                    <a:pt x="217" y="79"/>
                    <a:pt x="217" y="100"/>
                  </a:cubicBezTo>
                  <a:close/>
                  <a:moveTo>
                    <a:pt x="686" y="777"/>
                  </a:moveTo>
                  <a:cubicBezTo>
                    <a:pt x="689" y="780"/>
                    <a:pt x="693" y="782"/>
                    <a:pt x="697" y="782"/>
                  </a:cubicBezTo>
                  <a:cubicBezTo>
                    <a:pt x="702" y="782"/>
                    <a:pt x="706" y="780"/>
                    <a:pt x="709" y="777"/>
                  </a:cubicBezTo>
                  <a:cubicBezTo>
                    <a:pt x="715" y="771"/>
                    <a:pt x="715" y="761"/>
                    <a:pt x="709" y="755"/>
                  </a:cubicBezTo>
                  <a:lnTo>
                    <a:pt x="660" y="706"/>
                  </a:lnTo>
                  <a:lnTo>
                    <a:pt x="660" y="586"/>
                  </a:lnTo>
                  <a:cubicBezTo>
                    <a:pt x="660" y="577"/>
                    <a:pt x="653" y="570"/>
                    <a:pt x="644" y="570"/>
                  </a:cubicBezTo>
                  <a:cubicBezTo>
                    <a:pt x="636" y="570"/>
                    <a:pt x="629" y="577"/>
                    <a:pt x="629" y="586"/>
                  </a:cubicBezTo>
                  <a:lnTo>
                    <a:pt x="629" y="713"/>
                  </a:lnTo>
                  <a:cubicBezTo>
                    <a:pt x="629" y="714"/>
                    <a:pt x="629" y="715"/>
                    <a:pt x="629" y="716"/>
                  </a:cubicBezTo>
                  <a:cubicBezTo>
                    <a:pt x="629" y="716"/>
                    <a:pt x="629" y="717"/>
                    <a:pt x="629" y="717"/>
                  </a:cubicBezTo>
                  <a:cubicBezTo>
                    <a:pt x="629" y="718"/>
                    <a:pt x="630" y="718"/>
                    <a:pt x="630" y="719"/>
                  </a:cubicBezTo>
                  <a:cubicBezTo>
                    <a:pt x="630" y="719"/>
                    <a:pt x="630" y="720"/>
                    <a:pt x="631" y="720"/>
                  </a:cubicBezTo>
                  <a:cubicBezTo>
                    <a:pt x="631" y="721"/>
                    <a:pt x="631" y="721"/>
                    <a:pt x="631" y="722"/>
                  </a:cubicBezTo>
                  <a:cubicBezTo>
                    <a:pt x="632" y="722"/>
                    <a:pt x="632" y="723"/>
                    <a:pt x="633" y="724"/>
                  </a:cubicBezTo>
                  <a:cubicBezTo>
                    <a:pt x="633" y="724"/>
                    <a:pt x="633" y="724"/>
                    <a:pt x="633" y="724"/>
                  </a:cubicBezTo>
                  <a:lnTo>
                    <a:pt x="686" y="777"/>
                  </a:lnTo>
                  <a:close/>
                  <a:moveTo>
                    <a:pt x="807" y="596"/>
                  </a:moveTo>
                  <a:cubicBezTo>
                    <a:pt x="777" y="552"/>
                    <a:pt x="733" y="523"/>
                    <a:pt x="681" y="513"/>
                  </a:cubicBezTo>
                  <a:cubicBezTo>
                    <a:pt x="669" y="511"/>
                    <a:pt x="657" y="510"/>
                    <a:pt x="644" y="510"/>
                  </a:cubicBezTo>
                  <a:cubicBezTo>
                    <a:pt x="550" y="510"/>
                    <a:pt x="469" y="577"/>
                    <a:pt x="451" y="669"/>
                  </a:cubicBezTo>
                  <a:cubicBezTo>
                    <a:pt x="431" y="776"/>
                    <a:pt x="501" y="879"/>
                    <a:pt x="607" y="899"/>
                  </a:cubicBezTo>
                  <a:cubicBezTo>
                    <a:pt x="620" y="902"/>
                    <a:pt x="632" y="903"/>
                    <a:pt x="645" y="903"/>
                  </a:cubicBezTo>
                  <a:cubicBezTo>
                    <a:pt x="739" y="903"/>
                    <a:pt x="820" y="836"/>
                    <a:pt x="837" y="743"/>
                  </a:cubicBezTo>
                  <a:cubicBezTo>
                    <a:pt x="847" y="692"/>
                    <a:pt x="836" y="639"/>
                    <a:pt x="807" y="596"/>
                  </a:cubicBezTo>
                  <a:close/>
                  <a:moveTo>
                    <a:pt x="808" y="737"/>
                  </a:moveTo>
                  <a:lnTo>
                    <a:pt x="808" y="737"/>
                  </a:lnTo>
                  <a:cubicBezTo>
                    <a:pt x="793" y="816"/>
                    <a:pt x="724" y="872"/>
                    <a:pt x="645" y="872"/>
                  </a:cubicBezTo>
                  <a:cubicBezTo>
                    <a:pt x="634" y="872"/>
                    <a:pt x="624" y="871"/>
                    <a:pt x="613" y="869"/>
                  </a:cubicBezTo>
                  <a:cubicBezTo>
                    <a:pt x="523" y="852"/>
                    <a:pt x="464" y="765"/>
                    <a:pt x="481" y="675"/>
                  </a:cubicBezTo>
                  <a:cubicBezTo>
                    <a:pt x="496" y="597"/>
                    <a:pt x="565" y="540"/>
                    <a:pt x="644" y="540"/>
                  </a:cubicBezTo>
                  <a:cubicBezTo>
                    <a:pt x="655" y="540"/>
                    <a:pt x="665" y="541"/>
                    <a:pt x="676" y="543"/>
                  </a:cubicBezTo>
                  <a:cubicBezTo>
                    <a:pt x="719" y="551"/>
                    <a:pt x="757" y="576"/>
                    <a:pt x="782" y="613"/>
                  </a:cubicBezTo>
                  <a:cubicBezTo>
                    <a:pt x="807" y="650"/>
                    <a:pt x="816" y="694"/>
                    <a:pt x="808" y="737"/>
                  </a:cubicBezTo>
                  <a:close/>
                  <a:moveTo>
                    <a:pt x="413" y="736"/>
                  </a:moveTo>
                  <a:lnTo>
                    <a:pt x="284" y="736"/>
                  </a:lnTo>
                  <a:lnTo>
                    <a:pt x="284" y="536"/>
                  </a:lnTo>
                  <a:lnTo>
                    <a:pt x="485" y="536"/>
                  </a:lnTo>
                  <a:cubicBezTo>
                    <a:pt x="497" y="524"/>
                    <a:pt x="512" y="514"/>
                    <a:pt x="527" y="505"/>
                  </a:cubicBezTo>
                  <a:lnTo>
                    <a:pt x="526" y="505"/>
                  </a:lnTo>
                  <a:lnTo>
                    <a:pt x="526" y="306"/>
                  </a:lnTo>
                  <a:lnTo>
                    <a:pt x="732" y="306"/>
                  </a:lnTo>
                  <a:cubicBezTo>
                    <a:pt x="736" y="306"/>
                    <a:pt x="740" y="309"/>
                    <a:pt x="740" y="314"/>
                  </a:cubicBezTo>
                  <a:lnTo>
                    <a:pt x="740" y="494"/>
                  </a:lnTo>
                  <a:cubicBezTo>
                    <a:pt x="751" y="499"/>
                    <a:pt x="762" y="505"/>
                    <a:pt x="772" y="511"/>
                  </a:cubicBezTo>
                  <a:lnTo>
                    <a:pt x="772" y="505"/>
                  </a:lnTo>
                  <a:lnTo>
                    <a:pt x="772" y="314"/>
                  </a:lnTo>
                  <a:lnTo>
                    <a:pt x="772" y="208"/>
                  </a:lnTo>
                  <a:cubicBezTo>
                    <a:pt x="772" y="185"/>
                    <a:pt x="754" y="167"/>
                    <a:pt x="732" y="167"/>
                  </a:cubicBezTo>
                  <a:lnTo>
                    <a:pt x="40" y="167"/>
                  </a:lnTo>
                  <a:cubicBezTo>
                    <a:pt x="18" y="167"/>
                    <a:pt x="0" y="185"/>
                    <a:pt x="0" y="208"/>
                  </a:cubicBezTo>
                  <a:lnTo>
                    <a:pt x="0" y="314"/>
                  </a:lnTo>
                  <a:lnTo>
                    <a:pt x="0" y="505"/>
                  </a:lnTo>
                  <a:lnTo>
                    <a:pt x="0" y="536"/>
                  </a:lnTo>
                  <a:lnTo>
                    <a:pt x="0" y="727"/>
                  </a:lnTo>
                  <a:lnTo>
                    <a:pt x="0" y="751"/>
                  </a:lnTo>
                  <a:cubicBezTo>
                    <a:pt x="0" y="773"/>
                    <a:pt x="18" y="791"/>
                    <a:pt x="40" y="791"/>
                  </a:cubicBezTo>
                  <a:lnTo>
                    <a:pt x="427" y="791"/>
                  </a:lnTo>
                  <a:cubicBezTo>
                    <a:pt x="420" y="773"/>
                    <a:pt x="415" y="755"/>
                    <a:pt x="413" y="736"/>
                  </a:cubicBezTo>
                  <a:close/>
                  <a:moveTo>
                    <a:pt x="32" y="314"/>
                  </a:moveTo>
                  <a:lnTo>
                    <a:pt x="32" y="314"/>
                  </a:lnTo>
                  <a:cubicBezTo>
                    <a:pt x="32" y="309"/>
                    <a:pt x="36" y="306"/>
                    <a:pt x="40" y="306"/>
                  </a:cubicBezTo>
                  <a:lnTo>
                    <a:pt x="252" y="306"/>
                  </a:lnTo>
                  <a:lnTo>
                    <a:pt x="252" y="505"/>
                  </a:lnTo>
                  <a:lnTo>
                    <a:pt x="32" y="505"/>
                  </a:lnTo>
                  <a:lnTo>
                    <a:pt x="32" y="314"/>
                  </a:lnTo>
                  <a:close/>
                  <a:moveTo>
                    <a:pt x="252" y="536"/>
                  </a:moveTo>
                  <a:lnTo>
                    <a:pt x="252" y="536"/>
                  </a:lnTo>
                  <a:lnTo>
                    <a:pt x="252" y="736"/>
                  </a:lnTo>
                  <a:lnTo>
                    <a:pt x="40" y="736"/>
                  </a:lnTo>
                  <a:cubicBezTo>
                    <a:pt x="36" y="736"/>
                    <a:pt x="32" y="732"/>
                    <a:pt x="32" y="727"/>
                  </a:cubicBezTo>
                  <a:lnTo>
                    <a:pt x="32" y="536"/>
                  </a:lnTo>
                  <a:lnTo>
                    <a:pt x="252" y="536"/>
                  </a:lnTo>
                  <a:close/>
                  <a:moveTo>
                    <a:pt x="284" y="505"/>
                  </a:moveTo>
                  <a:lnTo>
                    <a:pt x="284" y="505"/>
                  </a:lnTo>
                  <a:lnTo>
                    <a:pt x="284" y="306"/>
                  </a:lnTo>
                  <a:lnTo>
                    <a:pt x="495" y="306"/>
                  </a:lnTo>
                  <a:lnTo>
                    <a:pt x="495" y="505"/>
                  </a:lnTo>
                  <a:lnTo>
                    <a:pt x="284" y="505"/>
                  </a:lnTo>
                  <a:close/>
                  <a:moveTo>
                    <a:pt x="511" y="207"/>
                  </a:moveTo>
                  <a:lnTo>
                    <a:pt x="511" y="207"/>
                  </a:lnTo>
                  <a:cubicBezTo>
                    <a:pt x="526" y="207"/>
                    <a:pt x="538" y="219"/>
                    <a:pt x="538" y="235"/>
                  </a:cubicBezTo>
                  <a:cubicBezTo>
                    <a:pt x="538" y="250"/>
                    <a:pt x="526" y="262"/>
                    <a:pt x="511" y="262"/>
                  </a:cubicBezTo>
                  <a:cubicBezTo>
                    <a:pt x="496" y="262"/>
                    <a:pt x="483" y="250"/>
                    <a:pt x="483" y="235"/>
                  </a:cubicBezTo>
                  <a:cubicBezTo>
                    <a:pt x="483" y="219"/>
                    <a:pt x="496" y="207"/>
                    <a:pt x="511" y="207"/>
                  </a:cubicBezTo>
                  <a:close/>
                  <a:moveTo>
                    <a:pt x="268" y="207"/>
                  </a:moveTo>
                  <a:lnTo>
                    <a:pt x="268" y="207"/>
                  </a:lnTo>
                  <a:cubicBezTo>
                    <a:pt x="283" y="207"/>
                    <a:pt x="295" y="219"/>
                    <a:pt x="295" y="235"/>
                  </a:cubicBezTo>
                  <a:cubicBezTo>
                    <a:pt x="295" y="250"/>
                    <a:pt x="283" y="262"/>
                    <a:pt x="268" y="262"/>
                  </a:cubicBezTo>
                  <a:cubicBezTo>
                    <a:pt x="253" y="262"/>
                    <a:pt x="241" y="250"/>
                    <a:pt x="241" y="235"/>
                  </a:cubicBezTo>
                  <a:cubicBezTo>
                    <a:pt x="241" y="219"/>
                    <a:pt x="253" y="207"/>
                    <a:pt x="268" y="20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45" name="TextBox 44"/>
          <p:cNvSpPr txBox="1"/>
          <p:nvPr/>
        </p:nvSpPr>
        <p:spPr>
          <a:xfrm>
            <a:off x="769788" y="3679721"/>
            <a:ext cx="2659148" cy="518154"/>
          </a:xfrm>
          <a:prstGeom prst="rect">
            <a:avLst/>
          </a:prstGeom>
          <a:noFill/>
        </p:spPr>
        <p:txBody>
          <a:bodyPr bIns="45717" lIns="91434" rIns="91434" rtlCol="0" tIns="45717" wrap="square">
            <a:spAutoFit/>
          </a:bodyPr>
          <a:lstStyle/>
          <a:p>
            <a:pPr algn="ctr"/>
            <a:r>
              <a:rPr altLang="en-US" b="1" lang="zh-CN" sz="2800">
                <a:solidFill>
                  <a:schemeClr val="accent1"/>
                </a:solidFill>
                <a:latin typeface="微软雅黑"/>
                <a:ea typeface="微软雅黑"/>
              </a:rPr>
              <a:t>工作回顾</a:t>
            </a:r>
          </a:p>
        </p:txBody>
      </p:sp>
      <p:sp>
        <p:nvSpPr>
          <p:cNvPr id="46" name="TextBox 45"/>
          <p:cNvSpPr txBox="1"/>
          <p:nvPr/>
        </p:nvSpPr>
        <p:spPr>
          <a:xfrm>
            <a:off x="3786570" y="3679721"/>
            <a:ext cx="1784275" cy="518154"/>
          </a:xfrm>
          <a:prstGeom prst="rect">
            <a:avLst/>
          </a:prstGeom>
          <a:noFill/>
        </p:spPr>
        <p:txBody>
          <a:bodyPr bIns="45717" lIns="91434" rIns="91434" rtlCol="0" tIns="45717" wrap="square">
            <a:spAutoFit/>
          </a:bodyPr>
          <a:lstStyle>
            <a:defPPr>
              <a:defRPr lang="zh-CN"/>
            </a:defPPr>
            <a:lvl1pPr algn="ctr">
              <a:defRPr b="1" sz="2800">
                <a:solidFill>
                  <a:schemeClr val="accent1"/>
                </a:solidFill>
                <a:latin typeface="微软雅黑"/>
                <a:ea typeface="微软雅黑"/>
              </a:defRPr>
            </a:lvl1pPr>
          </a:lstStyle>
          <a:p>
            <a:r>
              <a:rPr altLang="en-US" lang="zh-CN" smtClean="0"/>
              <a:t>自我评价</a:t>
            </a:r>
          </a:p>
        </p:txBody>
      </p:sp>
      <p:sp>
        <p:nvSpPr>
          <p:cNvPr id="47" name="TextBox 46"/>
          <p:cNvSpPr txBox="1"/>
          <p:nvPr/>
        </p:nvSpPr>
        <p:spPr>
          <a:xfrm>
            <a:off x="6158200" y="3679721"/>
            <a:ext cx="2158025" cy="518154"/>
          </a:xfrm>
          <a:prstGeom prst="rect">
            <a:avLst/>
          </a:prstGeom>
          <a:noFill/>
        </p:spPr>
        <p:txBody>
          <a:bodyPr bIns="45717" lIns="91434" rIns="91434" rtlCol="0" tIns="45717" wrap="square">
            <a:spAutoFit/>
          </a:bodyPr>
          <a:lstStyle>
            <a:defPPr>
              <a:defRPr lang="zh-CN"/>
            </a:defPPr>
            <a:lvl1pPr algn="ctr">
              <a:defRPr b="1" sz="2800">
                <a:solidFill>
                  <a:schemeClr val="accent1"/>
                </a:solidFill>
                <a:latin typeface="微软雅黑"/>
                <a:ea typeface="微软雅黑"/>
              </a:defRPr>
            </a:lvl1pPr>
          </a:lstStyle>
          <a:p>
            <a:r>
              <a:rPr altLang="en-US" lang="zh-CN" smtClean="0"/>
              <a:t>工作体会</a:t>
            </a:r>
          </a:p>
        </p:txBody>
      </p:sp>
      <p:sp>
        <p:nvSpPr>
          <p:cNvPr id="48" name="TextBox 47"/>
          <p:cNvSpPr txBox="1"/>
          <p:nvPr/>
        </p:nvSpPr>
        <p:spPr>
          <a:xfrm>
            <a:off x="8546651" y="3679721"/>
            <a:ext cx="2703394" cy="518154"/>
          </a:xfrm>
          <a:prstGeom prst="rect">
            <a:avLst/>
          </a:prstGeom>
          <a:noFill/>
        </p:spPr>
        <p:txBody>
          <a:bodyPr bIns="45717" lIns="91434" rIns="91434" rtlCol="0" tIns="45717" wrap="square">
            <a:spAutoFit/>
          </a:bodyPr>
          <a:lstStyle>
            <a:defPPr>
              <a:defRPr lang="zh-CN"/>
            </a:defPPr>
            <a:lvl1pPr algn="ctr">
              <a:defRPr b="1" sz="2800">
                <a:solidFill>
                  <a:schemeClr val="accent1"/>
                </a:solidFill>
                <a:latin typeface="微软雅黑"/>
                <a:ea typeface="微软雅黑"/>
              </a:defRPr>
            </a:lvl1pPr>
          </a:lstStyle>
          <a:p>
            <a:r>
              <a:rPr altLang="en-US" lang="zh-CN" smtClean="0"/>
              <a:t>工作规划和展望</a:t>
            </a:r>
          </a:p>
        </p:txBody>
      </p:sp>
      <p:sp>
        <p:nvSpPr>
          <p:cNvPr id="50" name="TextBox 49"/>
          <p:cNvSpPr txBox="1"/>
          <p:nvPr/>
        </p:nvSpPr>
        <p:spPr>
          <a:xfrm>
            <a:off x="1345854" y="4148907"/>
            <a:ext cx="1535066" cy="640074"/>
          </a:xfrm>
          <a:prstGeom prst="rect">
            <a:avLst/>
          </a:prstGeom>
          <a:noFill/>
        </p:spPr>
        <p:txBody>
          <a:bodyPr bIns="45717" lIns="91434" rIns="91434" rtlCol="0" tIns="45717" wrap="square">
            <a:spAutoFit/>
          </a:bodyPr>
          <a:lstStyle/>
          <a:p>
            <a:pPr algn="ctr"/>
            <a:r>
              <a:rPr altLang="en-US" lang="zh-CN" smtClean="0">
                <a:solidFill>
                  <a:schemeClr val="accent1"/>
                </a:solidFill>
                <a:latin typeface="+mn-ea"/>
                <a:ea typeface="+mn-ea"/>
              </a:rPr>
              <a:t>谈近来的工作情况</a:t>
            </a:r>
          </a:p>
        </p:txBody>
      </p:sp>
      <p:sp>
        <p:nvSpPr>
          <p:cNvPr id="51" name="TextBox 50"/>
          <p:cNvSpPr txBox="1"/>
          <p:nvPr/>
        </p:nvSpPr>
        <p:spPr>
          <a:xfrm>
            <a:off x="3722117" y="4148907"/>
            <a:ext cx="1951773" cy="640074"/>
          </a:xfrm>
          <a:prstGeom prst="rect">
            <a:avLst/>
          </a:prstGeom>
          <a:noFill/>
        </p:spPr>
        <p:txBody>
          <a:bodyPr bIns="45717" lIns="91434" rIns="91434" rtlCol="0" tIns="45717" wrap="square">
            <a:spAutoFit/>
          </a:bodyPr>
          <a:lstStyle/>
          <a:p>
            <a:pPr algn="ctr"/>
            <a:r>
              <a:rPr altLang="en-US" lang="zh-CN" smtClean="0">
                <a:solidFill>
                  <a:schemeClr val="accent1"/>
                </a:solidFill>
                <a:latin typeface="+mn-ea"/>
                <a:ea typeface="+mn-ea"/>
              </a:rPr>
              <a:t>对本人和工作都可以评价</a:t>
            </a:r>
          </a:p>
        </p:txBody>
      </p:sp>
      <p:sp>
        <p:nvSpPr>
          <p:cNvPr id="52" name="TextBox 51"/>
          <p:cNvSpPr txBox="1"/>
          <p:nvPr/>
        </p:nvSpPr>
        <p:spPr>
          <a:xfrm>
            <a:off x="6458421" y="4195073"/>
            <a:ext cx="1466419" cy="640074"/>
          </a:xfrm>
          <a:prstGeom prst="rect">
            <a:avLst/>
          </a:prstGeom>
          <a:noFill/>
        </p:spPr>
        <p:txBody>
          <a:bodyPr bIns="45717" lIns="91434" rIns="91434" rtlCol="0" tIns="45717" wrap="square">
            <a:spAutoFit/>
          </a:bodyPr>
          <a:lstStyle/>
          <a:p>
            <a:pPr algn="ctr"/>
            <a:r>
              <a:rPr altLang="en-US" lang="zh-CN" smtClean="0">
                <a:solidFill>
                  <a:schemeClr val="accent1"/>
                </a:solidFill>
                <a:latin typeface="+mn-ea"/>
                <a:ea typeface="+mn-ea"/>
              </a:rPr>
              <a:t>谈工作感想领悟、体会</a:t>
            </a:r>
          </a:p>
        </p:txBody>
      </p:sp>
      <p:sp>
        <p:nvSpPr>
          <p:cNvPr id="53" name="TextBox 52"/>
          <p:cNvSpPr txBox="1"/>
          <p:nvPr/>
        </p:nvSpPr>
        <p:spPr>
          <a:xfrm>
            <a:off x="8762675" y="4148907"/>
            <a:ext cx="2232248" cy="640074"/>
          </a:xfrm>
          <a:prstGeom prst="rect">
            <a:avLst/>
          </a:prstGeom>
          <a:noFill/>
        </p:spPr>
        <p:txBody>
          <a:bodyPr bIns="45717" lIns="91434" rIns="91434" rtlCol="0" tIns="45717" wrap="square">
            <a:spAutoFit/>
          </a:bodyPr>
          <a:lstStyle/>
          <a:p>
            <a:pPr algn="ctr"/>
            <a:r>
              <a:rPr altLang="en-US" lang="zh-CN" smtClean="0">
                <a:solidFill>
                  <a:schemeClr val="accent1"/>
                </a:solidFill>
                <a:latin typeface="+mn-ea"/>
                <a:ea typeface="+mn-ea"/>
              </a:rPr>
              <a:t>谈下一步工作计划或长远职业规划</a:t>
            </a:r>
          </a:p>
        </p:txBody>
      </p:sp>
      <p:grpSp>
        <p:nvGrpSpPr>
          <p:cNvPr id="4" name="组合 3"/>
          <p:cNvGrpSpPr/>
          <p:nvPr/>
        </p:nvGrpSpPr>
        <p:grpSpPr>
          <a:xfrm>
            <a:off x="1446899" y="2132858"/>
            <a:ext cx="1304926" cy="1527175"/>
            <a:chOff x="1446900" y="2132856"/>
            <a:chExt cx="1304925" cy="1527175"/>
          </a:xfrm>
        </p:grpSpPr>
        <p:sp>
          <p:nvSpPr>
            <p:cNvPr id="31" name="Freeform 5"/>
            <p:cNvSpPr/>
            <p:nvPr/>
          </p:nvSpPr>
          <p:spPr bwMode="auto">
            <a:xfrm>
              <a:off x="1446900" y="2132856"/>
              <a:ext cx="1304925" cy="1527175"/>
            </a:xfrm>
            <a:custGeom>
              <a:gdLst>
                <a:gd fmla="*/ 827 w 1654" name="T0"/>
                <a:gd fmla="*/ 0 h 1918" name="T1"/>
                <a:gd fmla="*/ 1654 w 1654" name="T2"/>
                <a:gd fmla="*/ 827 h 1918" name="T3"/>
                <a:gd fmla="*/ 1116 w 1654" name="T4"/>
                <a:gd fmla="*/ 1602 h 1918" name="T5"/>
                <a:gd fmla="*/ 995 w 1654" name="T6"/>
                <a:gd fmla="*/ 1741 h 1918" name="T7"/>
                <a:gd fmla="*/ 870 w 1654" name="T8"/>
                <a:gd fmla="*/ 1884 h 1918" name="T9"/>
                <a:gd fmla="*/ 789 w 1654" name="T10"/>
                <a:gd fmla="*/ 1889 h 1918" name="T11"/>
                <a:gd fmla="*/ 660 w 1654" name="T12"/>
                <a:gd fmla="*/ 1741 h 1918" name="T13"/>
                <a:gd fmla="*/ 540 w 1654" name="T14"/>
                <a:gd fmla="*/ 1603 h 1918" name="T15"/>
                <a:gd fmla="*/ 0 w 1654" name="T16"/>
                <a:gd fmla="*/ 827 h 1918" name="T17"/>
                <a:gd fmla="*/ 827 w 1654" name="T18"/>
                <a:gd fmla="*/ 0 h 191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18" w="1653">
                  <a:moveTo>
                    <a:pt x="827" y="0"/>
                  </a:moveTo>
                  <a:cubicBezTo>
                    <a:pt x="1283" y="0"/>
                    <a:pt x="1654" y="370"/>
                    <a:pt x="1654" y="827"/>
                  </a:cubicBezTo>
                  <a:cubicBezTo>
                    <a:pt x="1654" y="1182"/>
                    <a:pt x="1430" y="1485"/>
                    <a:pt x="1116" y="1602"/>
                  </a:cubicBezTo>
                  <a:lnTo>
                    <a:pt x="995" y="1741"/>
                  </a:lnTo>
                  <a:cubicBezTo>
                    <a:pt x="953" y="1788"/>
                    <a:pt x="912" y="1836"/>
                    <a:pt x="870" y="1884"/>
                  </a:cubicBezTo>
                  <a:cubicBezTo>
                    <a:pt x="845" y="1916"/>
                    <a:pt x="818" y="1918"/>
                    <a:pt x="789" y="1889"/>
                  </a:cubicBezTo>
                  <a:cubicBezTo>
                    <a:pt x="746" y="1840"/>
                    <a:pt x="703" y="1790"/>
                    <a:pt x="660" y="1741"/>
                  </a:cubicBezTo>
                  <a:lnTo>
                    <a:pt x="540" y="1603"/>
                  </a:lnTo>
                  <a:cubicBezTo>
                    <a:pt x="225" y="1486"/>
                    <a:pt x="0" y="1183"/>
                    <a:pt x="0" y="827"/>
                  </a:cubicBezTo>
                  <a:cubicBezTo>
                    <a:pt x="0" y="370"/>
                    <a:pt x="370" y="0"/>
                    <a:pt x="827" y="0"/>
                  </a:cubicBezTo>
                  <a:close/>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6" name="Freeform 16"/>
            <p:cNvSpPr>
              <a:spLocks noEditPoints="1"/>
            </p:cNvSpPr>
            <p:nvPr/>
          </p:nvSpPr>
          <p:spPr bwMode="auto">
            <a:xfrm>
              <a:off x="1668969" y="2542449"/>
              <a:ext cx="860788" cy="500028"/>
            </a:xfrm>
            <a:custGeom>
              <a:gdLst>
                <a:gd fmla="*/ 712 w 739" name="T0"/>
                <a:gd fmla="*/ 36 h 492" name="T1"/>
                <a:gd fmla="*/ 712 w 739" name="T2"/>
                <a:gd fmla="*/ 404 h 492" name="T3"/>
                <a:gd fmla="*/ 702 w 739" name="T4"/>
                <a:gd fmla="*/ 404 h 492" name="T5"/>
                <a:gd fmla="*/ 678 w 739" name="T6"/>
                <a:gd fmla="*/ 403 h 492" name="T7"/>
                <a:gd fmla="*/ 373 w 739" name="T8"/>
                <a:gd fmla="*/ 480 h 492" name="T9"/>
                <a:gd fmla="*/ 369 w 739" name="T10"/>
                <a:gd fmla="*/ 482 h 492" name="T11"/>
                <a:gd fmla="*/ 365 w 739" name="T12"/>
                <a:gd fmla="*/ 480 h 492" name="T13"/>
                <a:gd fmla="*/ 60 w 739" name="T14"/>
                <a:gd fmla="*/ 403 h 492" name="T15"/>
                <a:gd fmla="*/ 37 w 739" name="T16"/>
                <a:gd fmla="*/ 404 h 492" name="T17"/>
                <a:gd fmla="*/ 26 w 739" name="T18"/>
                <a:gd fmla="*/ 404 h 492" name="T19"/>
                <a:gd fmla="*/ 26 w 739" name="T20"/>
                <a:gd fmla="*/ 36 h 492" name="T21"/>
                <a:gd fmla="*/ 0 w 739" name="T22"/>
                <a:gd fmla="*/ 36 h 492" name="T23"/>
                <a:gd fmla="*/ 0 w 739" name="T24"/>
                <a:gd fmla="*/ 418 h 492" name="T25"/>
                <a:gd fmla="*/ 369 w 739" name="T26"/>
                <a:gd fmla="*/ 492 h 492" name="T27"/>
                <a:gd fmla="*/ 739 w 739" name="T28"/>
                <a:gd fmla="*/ 418 h 492" name="T29"/>
                <a:gd fmla="*/ 739 w 739" name="T30"/>
                <a:gd fmla="*/ 36 h 492" name="T31"/>
                <a:gd fmla="*/ 712 w 739" name="T32"/>
                <a:gd fmla="*/ 36 h 492" name="T33"/>
                <a:gd fmla="*/ 357 w 739" name="T34"/>
                <a:gd fmla="*/ 418 h 492" name="T35"/>
                <a:gd fmla="*/ 357 w 739" name="T36"/>
                <a:gd fmla="*/ 82 h 492" name="T37"/>
                <a:gd fmla="*/ 101 w 739" name="T38"/>
                <a:gd fmla="*/ 2 h 492" name="T39"/>
                <a:gd fmla="*/ 101 w 739" name="T40"/>
                <a:gd fmla="*/ 352 h 492" name="T41"/>
                <a:gd fmla="*/ 111 w 739" name="T42"/>
                <a:gd fmla="*/ 352 h 492" name="T43"/>
                <a:gd fmla="*/ 357 w 739" name="T44"/>
                <a:gd fmla="*/ 418 h 492" name="T45"/>
                <a:gd fmla="*/ 638 w 739" name="T46"/>
                <a:gd fmla="*/ 352 h 492" name="T47"/>
                <a:gd fmla="*/ 638 w 739" name="T48"/>
                <a:gd fmla="*/ 2 h 492" name="T49"/>
                <a:gd fmla="*/ 382 w 739" name="T50"/>
                <a:gd fmla="*/ 82 h 492" name="T51"/>
                <a:gd fmla="*/ 382 w 739" name="T52"/>
                <a:gd fmla="*/ 418 h 492" name="T53"/>
                <a:gd fmla="*/ 628 w 739" name="T54"/>
                <a:gd fmla="*/ 352 h 492" name="T55"/>
                <a:gd fmla="*/ 638 w 739" name="T56"/>
                <a:gd fmla="*/ 352 h 492" name="T57"/>
                <a:gd fmla="*/ 369 w 739" name="T58"/>
                <a:gd fmla="*/ 473 h 492" name="T59"/>
                <a:gd fmla="*/ 695 w 739" name="T60"/>
                <a:gd fmla="*/ 395 h 492" name="T61"/>
                <a:gd fmla="*/ 695 w 739" name="T62"/>
                <a:gd fmla="*/ 7 h 492" name="T63"/>
                <a:gd fmla="*/ 655 w 739" name="T64"/>
                <a:gd fmla="*/ 7 h 492" name="T65"/>
                <a:gd fmla="*/ 655 w 739" name="T66"/>
                <a:gd fmla="*/ 370 h 492" name="T67"/>
                <a:gd fmla="*/ 645 w 739" name="T68"/>
                <a:gd fmla="*/ 370 h 492" name="T69"/>
                <a:gd fmla="*/ 626 w 739" name="T70"/>
                <a:gd fmla="*/ 369 h 492" name="T71"/>
                <a:gd fmla="*/ 376 w 739" name="T72"/>
                <a:gd fmla="*/ 441 h 492" name="T73"/>
                <a:gd fmla="*/ 369 w 739" name="T74"/>
                <a:gd fmla="*/ 445 h 492" name="T75"/>
                <a:gd fmla="*/ 363 w 739" name="T76"/>
                <a:gd fmla="*/ 441 h 492" name="T77"/>
                <a:gd fmla="*/ 113 w 739" name="T78"/>
                <a:gd fmla="*/ 369 h 492" name="T79"/>
                <a:gd fmla="*/ 93 w 739" name="T80"/>
                <a:gd fmla="*/ 370 h 492" name="T81"/>
                <a:gd fmla="*/ 83 w 739" name="T82"/>
                <a:gd fmla="*/ 370 h 492" name="T83"/>
                <a:gd fmla="*/ 83 w 739" name="T84"/>
                <a:gd fmla="*/ 7 h 492" name="T85"/>
                <a:gd fmla="*/ 44 w 739" name="T86"/>
                <a:gd fmla="*/ 7 h 492" name="T87"/>
                <a:gd fmla="*/ 44 w 739" name="T88"/>
                <a:gd fmla="*/ 395 h 492" name="T89"/>
                <a:gd fmla="*/ 369 w 739" name="T90"/>
                <a:gd fmla="*/ 473 h 492"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492" w="739">
                  <a:moveTo>
                    <a:pt x="712" y="36"/>
                  </a:moveTo>
                  <a:lnTo>
                    <a:pt x="712" y="404"/>
                  </a:lnTo>
                  <a:lnTo>
                    <a:pt x="702" y="404"/>
                  </a:lnTo>
                  <a:cubicBezTo>
                    <a:pt x="694" y="404"/>
                    <a:pt x="686" y="403"/>
                    <a:pt x="678" y="403"/>
                  </a:cubicBezTo>
                  <a:cubicBezTo>
                    <a:pt x="576" y="403"/>
                    <a:pt x="467" y="430"/>
                    <a:pt x="373" y="480"/>
                  </a:cubicBezTo>
                  <a:lnTo>
                    <a:pt x="369" y="482"/>
                  </a:lnTo>
                  <a:lnTo>
                    <a:pt x="365" y="480"/>
                  </a:lnTo>
                  <a:cubicBezTo>
                    <a:pt x="271" y="430"/>
                    <a:pt x="163" y="403"/>
                    <a:pt x="60" y="403"/>
                  </a:cubicBezTo>
                  <a:cubicBezTo>
                    <a:pt x="52" y="403"/>
                    <a:pt x="45" y="404"/>
                    <a:pt x="37" y="404"/>
                  </a:cubicBezTo>
                  <a:lnTo>
                    <a:pt x="26" y="404"/>
                  </a:lnTo>
                  <a:lnTo>
                    <a:pt x="26" y="36"/>
                  </a:lnTo>
                  <a:cubicBezTo>
                    <a:pt x="17" y="36"/>
                    <a:pt x="9" y="36"/>
                    <a:pt x="0" y="36"/>
                  </a:cubicBezTo>
                  <a:lnTo>
                    <a:pt x="0" y="418"/>
                  </a:lnTo>
                  <a:cubicBezTo>
                    <a:pt x="123" y="415"/>
                    <a:pt x="254" y="442"/>
                    <a:pt x="369" y="492"/>
                  </a:cubicBezTo>
                  <a:cubicBezTo>
                    <a:pt x="484" y="442"/>
                    <a:pt x="616" y="415"/>
                    <a:pt x="739" y="418"/>
                  </a:cubicBezTo>
                  <a:lnTo>
                    <a:pt x="739" y="36"/>
                  </a:lnTo>
                  <a:cubicBezTo>
                    <a:pt x="730" y="36"/>
                    <a:pt x="721" y="36"/>
                    <a:pt x="712" y="36"/>
                  </a:cubicBezTo>
                  <a:close/>
                  <a:moveTo>
                    <a:pt x="357" y="418"/>
                  </a:moveTo>
                  <a:lnTo>
                    <a:pt x="357" y="82"/>
                  </a:lnTo>
                  <a:cubicBezTo>
                    <a:pt x="277" y="28"/>
                    <a:pt x="186" y="0"/>
                    <a:pt x="101" y="2"/>
                  </a:cubicBezTo>
                  <a:lnTo>
                    <a:pt x="101" y="352"/>
                  </a:lnTo>
                  <a:cubicBezTo>
                    <a:pt x="104" y="352"/>
                    <a:pt x="107" y="352"/>
                    <a:pt x="111" y="352"/>
                  </a:cubicBezTo>
                  <a:cubicBezTo>
                    <a:pt x="193" y="352"/>
                    <a:pt x="280" y="375"/>
                    <a:pt x="357" y="418"/>
                  </a:cubicBezTo>
                  <a:close/>
                  <a:moveTo>
                    <a:pt x="638" y="352"/>
                  </a:moveTo>
                  <a:lnTo>
                    <a:pt x="638" y="2"/>
                  </a:lnTo>
                  <a:cubicBezTo>
                    <a:pt x="552" y="0"/>
                    <a:pt x="461" y="28"/>
                    <a:pt x="382" y="82"/>
                  </a:cubicBezTo>
                  <a:lnTo>
                    <a:pt x="382" y="418"/>
                  </a:lnTo>
                  <a:cubicBezTo>
                    <a:pt x="459" y="375"/>
                    <a:pt x="545" y="352"/>
                    <a:pt x="628" y="352"/>
                  </a:cubicBezTo>
                  <a:cubicBezTo>
                    <a:pt x="631" y="352"/>
                    <a:pt x="635" y="352"/>
                    <a:pt x="638" y="352"/>
                  </a:cubicBezTo>
                  <a:close/>
                  <a:moveTo>
                    <a:pt x="369" y="473"/>
                  </a:moveTo>
                  <a:cubicBezTo>
                    <a:pt x="473" y="417"/>
                    <a:pt x="590" y="391"/>
                    <a:pt x="695" y="395"/>
                  </a:cubicBezTo>
                  <a:lnTo>
                    <a:pt x="695" y="7"/>
                  </a:lnTo>
                  <a:cubicBezTo>
                    <a:pt x="682" y="6"/>
                    <a:pt x="669" y="6"/>
                    <a:pt x="655" y="7"/>
                  </a:cubicBezTo>
                  <a:lnTo>
                    <a:pt x="655" y="370"/>
                  </a:lnTo>
                  <a:lnTo>
                    <a:pt x="645" y="370"/>
                  </a:lnTo>
                  <a:cubicBezTo>
                    <a:pt x="639" y="369"/>
                    <a:pt x="632" y="369"/>
                    <a:pt x="626" y="369"/>
                  </a:cubicBezTo>
                  <a:cubicBezTo>
                    <a:pt x="542" y="369"/>
                    <a:pt x="453" y="395"/>
                    <a:pt x="376" y="441"/>
                  </a:cubicBezTo>
                  <a:lnTo>
                    <a:pt x="369" y="445"/>
                  </a:lnTo>
                  <a:lnTo>
                    <a:pt x="363" y="441"/>
                  </a:lnTo>
                  <a:cubicBezTo>
                    <a:pt x="286" y="395"/>
                    <a:pt x="197" y="369"/>
                    <a:pt x="113" y="369"/>
                  </a:cubicBezTo>
                  <a:cubicBezTo>
                    <a:pt x="106" y="369"/>
                    <a:pt x="100" y="369"/>
                    <a:pt x="93" y="370"/>
                  </a:cubicBezTo>
                  <a:lnTo>
                    <a:pt x="83" y="370"/>
                  </a:lnTo>
                  <a:lnTo>
                    <a:pt x="83" y="7"/>
                  </a:lnTo>
                  <a:cubicBezTo>
                    <a:pt x="70" y="6"/>
                    <a:pt x="57" y="6"/>
                    <a:pt x="44" y="7"/>
                  </a:cubicBezTo>
                  <a:lnTo>
                    <a:pt x="44" y="395"/>
                  </a:lnTo>
                  <a:cubicBezTo>
                    <a:pt x="148" y="391"/>
                    <a:pt x="265" y="417"/>
                    <a:pt x="369" y="47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5" name="组合 4"/>
          <p:cNvGrpSpPr/>
          <p:nvPr/>
        </p:nvGrpSpPr>
        <p:grpSpPr>
          <a:xfrm>
            <a:off x="4022275" y="2132858"/>
            <a:ext cx="1304926" cy="1527175"/>
            <a:chOff x="4022275" y="2132856"/>
            <a:chExt cx="1304925" cy="1527175"/>
          </a:xfrm>
        </p:grpSpPr>
        <p:sp>
          <p:nvSpPr>
            <p:cNvPr id="34" name="Freeform 6"/>
            <p:cNvSpPr/>
            <p:nvPr/>
          </p:nvSpPr>
          <p:spPr bwMode="auto">
            <a:xfrm>
              <a:off x="4022275" y="2132856"/>
              <a:ext cx="1304925" cy="1527175"/>
            </a:xfrm>
            <a:custGeom>
              <a:gdLst>
                <a:gd fmla="*/ 827 w 1654" name="T0"/>
                <a:gd fmla="*/ 0 h 1918" name="T1"/>
                <a:gd fmla="*/ 1654 w 1654" name="T2"/>
                <a:gd fmla="*/ 827 h 1918" name="T3"/>
                <a:gd fmla="*/ 1116 w 1654" name="T4"/>
                <a:gd fmla="*/ 1602 h 1918" name="T5"/>
                <a:gd fmla="*/ 995 w 1654" name="T6"/>
                <a:gd fmla="*/ 1741 h 1918" name="T7"/>
                <a:gd fmla="*/ 870 w 1654" name="T8"/>
                <a:gd fmla="*/ 1884 h 1918" name="T9"/>
                <a:gd fmla="*/ 790 w 1654" name="T10"/>
                <a:gd fmla="*/ 1889 h 1918" name="T11"/>
                <a:gd fmla="*/ 660 w 1654" name="T12"/>
                <a:gd fmla="*/ 1741 h 1918" name="T13"/>
                <a:gd fmla="*/ 540 w 1654" name="T14"/>
                <a:gd fmla="*/ 1603 h 1918" name="T15"/>
                <a:gd fmla="*/ 0 w 1654" name="T16"/>
                <a:gd fmla="*/ 827 h 1918" name="T17"/>
                <a:gd fmla="*/ 827 w 1654" name="T18"/>
                <a:gd fmla="*/ 0 h 191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18" w="1653">
                  <a:moveTo>
                    <a:pt x="827" y="0"/>
                  </a:moveTo>
                  <a:cubicBezTo>
                    <a:pt x="1284" y="0"/>
                    <a:pt x="1654" y="370"/>
                    <a:pt x="1654" y="827"/>
                  </a:cubicBezTo>
                  <a:cubicBezTo>
                    <a:pt x="1654" y="1182"/>
                    <a:pt x="1430" y="1485"/>
                    <a:pt x="1116" y="1602"/>
                  </a:cubicBezTo>
                  <a:lnTo>
                    <a:pt x="995" y="1741"/>
                  </a:lnTo>
                  <a:cubicBezTo>
                    <a:pt x="954" y="1788"/>
                    <a:pt x="912" y="1836"/>
                    <a:pt x="870" y="1884"/>
                  </a:cubicBezTo>
                  <a:cubicBezTo>
                    <a:pt x="845" y="1916"/>
                    <a:pt x="818" y="1918"/>
                    <a:pt x="790" y="1889"/>
                  </a:cubicBezTo>
                  <a:cubicBezTo>
                    <a:pt x="747" y="1840"/>
                    <a:pt x="703" y="1790"/>
                    <a:pt x="660" y="1741"/>
                  </a:cubicBezTo>
                  <a:lnTo>
                    <a:pt x="540" y="1603"/>
                  </a:lnTo>
                  <a:cubicBezTo>
                    <a:pt x="225" y="1486"/>
                    <a:pt x="0" y="1183"/>
                    <a:pt x="0" y="827"/>
                  </a:cubicBezTo>
                  <a:cubicBezTo>
                    <a:pt x="0" y="370"/>
                    <a:pt x="371" y="0"/>
                    <a:pt x="827" y="0"/>
                  </a:cubicBezTo>
                  <a:close/>
                </a:path>
              </a:pathLst>
            </a:custGeom>
            <a:solidFill>
              <a:schemeClr val="accent4"/>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7" name="Freeform 9"/>
            <p:cNvSpPr>
              <a:spLocks noEditPoints="1"/>
            </p:cNvSpPr>
            <p:nvPr/>
          </p:nvSpPr>
          <p:spPr bwMode="auto">
            <a:xfrm>
              <a:off x="4399628" y="2380272"/>
              <a:ext cx="650316" cy="737858"/>
            </a:xfrm>
            <a:custGeom>
              <a:gdLst>
                <a:gd fmla="*/ 402 w 630" name="T0"/>
                <a:gd fmla="*/ 89 h 711" name="T1"/>
                <a:gd fmla="*/ 313 w 630" name="T2"/>
                <a:gd fmla="*/ 178 h 711" name="T3"/>
                <a:gd fmla="*/ 223 w 630" name="T4"/>
                <a:gd fmla="*/ 178 h 711" name="T5"/>
                <a:gd fmla="*/ 134 w 630" name="T6"/>
                <a:gd fmla="*/ 89 h 711" name="T7"/>
                <a:gd fmla="*/ 223 w 630" name="T8"/>
                <a:gd fmla="*/ 0 h 711" name="T9"/>
                <a:gd fmla="*/ 313 w 630" name="T10"/>
                <a:gd fmla="*/ 0 h 711" name="T11"/>
                <a:gd fmla="*/ 402 w 630" name="T12"/>
                <a:gd fmla="*/ 89 h 711" name="T13"/>
                <a:gd fmla="*/ 445 w 630" name="T14"/>
                <a:gd fmla="*/ 89 h 711" name="T15"/>
                <a:gd fmla="*/ 446 w 630" name="T16"/>
                <a:gd fmla="*/ 109 h 711" name="T17"/>
                <a:gd fmla="*/ 335 w 630" name="T18"/>
                <a:gd fmla="*/ 221 h 711" name="T19"/>
                <a:gd fmla="*/ 201 w 630" name="T20"/>
                <a:gd fmla="*/ 221 h 711" name="T21"/>
                <a:gd fmla="*/ 90 w 630" name="T22"/>
                <a:gd fmla="*/ 109 h 711" name="T23"/>
                <a:gd fmla="*/ 92 w 630" name="T24"/>
                <a:gd fmla="*/ 89 h 711" name="T25"/>
                <a:gd fmla="*/ 0 w 630" name="T26"/>
                <a:gd fmla="*/ 198 h 711" name="T27"/>
                <a:gd fmla="*/ 0 w 630" name="T28"/>
                <a:gd fmla="*/ 600 h 711" name="T29"/>
                <a:gd fmla="*/ 112 w 630" name="T30"/>
                <a:gd fmla="*/ 711 h 711" name="T31"/>
                <a:gd fmla="*/ 409 w 630" name="T32"/>
                <a:gd fmla="*/ 711 h 711" name="T33"/>
                <a:gd fmla="*/ 288 w 630" name="T34"/>
                <a:gd fmla="*/ 528 h 711" name="T35"/>
                <a:gd fmla="*/ 487 w 630" name="T36"/>
                <a:gd fmla="*/ 328 h 711" name="T37"/>
                <a:gd fmla="*/ 536 w 630" name="T38"/>
                <a:gd fmla="*/ 335 h 711" name="T39"/>
                <a:gd fmla="*/ 536 w 630" name="T40"/>
                <a:gd fmla="*/ 198 h 711" name="T41"/>
                <a:gd fmla="*/ 445 w 630" name="T42"/>
                <a:gd fmla="*/ 89 h 711" name="T43"/>
                <a:gd fmla="*/ 251 w 630" name="T44"/>
                <a:gd fmla="*/ 446 h 711" name="T45"/>
                <a:gd fmla="*/ 251 w 630" name="T46"/>
                <a:gd fmla="*/ 446 h 711" name="T47"/>
                <a:gd fmla="*/ 112 w 630" name="T48"/>
                <a:gd fmla="*/ 446 h 711" name="T49"/>
                <a:gd fmla="*/ 90 w 630" name="T50"/>
                <a:gd fmla="*/ 423 h 711" name="T51"/>
                <a:gd fmla="*/ 112 w 630" name="T52"/>
                <a:gd fmla="*/ 401 h 711" name="T53"/>
                <a:gd fmla="*/ 251 w 630" name="T54"/>
                <a:gd fmla="*/ 401 h 711" name="T55"/>
                <a:gd fmla="*/ 274 w 630" name="T56"/>
                <a:gd fmla="*/ 423 h 711" name="T57"/>
                <a:gd fmla="*/ 251 w 630" name="T58"/>
                <a:gd fmla="*/ 446 h 711" name="T59"/>
                <a:gd fmla="*/ 296 w 630" name="T60"/>
                <a:gd fmla="*/ 356 h 711" name="T61"/>
                <a:gd fmla="*/ 296 w 630" name="T62"/>
                <a:gd fmla="*/ 356 h 711" name="T63"/>
                <a:gd fmla="*/ 112 w 630" name="T64"/>
                <a:gd fmla="*/ 356 h 711" name="T65"/>
                <a:gd fmla="*/ 90 w 630" name="T66"/>
                <a:gd fmla="*/ 334 h 711" name="T67"/>
                <a:gd fmla="*/ 112 w 630" name="T68"/>
                <a:gd fmla="*/ 312 h 711" name="T69"/>
                <a:gd fmla="*/ 296 w 630" name="T70"/>
                <a:gd fmla="*/ 312 h 711" name="T71"/>
                <a:gd fmla="*/ 318 w 630" name="T72"/>
                <a:gd fmla="*/ 334 h 711" name="T73"/>
                <a:gd fmla="*/ 296 w 630" name="T74"/>
                <a:gd fmla="*/ 356 h 711" name="T75"/>
                <a:gd fmla="*/ 524 w 630" name="T76"/>
                <a:gd fmla="*/ 390 h 711" name="T77"/>
                <a:gd fmla="*/ 488 w 630" name="T78"/>
                <a:gd fmla="*/ 385 h 711" name="T79"/>
                <a:gd fmla="*/ 346 w 630" name="T80"/>
                <a:gd fmla="*/ 527 h 711" name="T81"/>
                <a:gd fmla="*/ 458 w 630" name="T82"/>
                <a:gd fmla="*/ 666 h 711" name="T83"/>
                <a:gd fmla="*/ 488 w 630" name="T84"/>
                <a:gd fmla="*/ 669 h 711" name="T85"/>
                <a:gd fmla="*/ 630 w 630" name="T86"/>
                <a:gd fmla="*/ 527 h 711" name="T87"/>
                <a:gd fmla="*/ 524 w 630" name="T88"/>
                <a:gd fmla="*/ 390 h 711" name="T89"/>
                <a:gd fmla="*/ 569 w 630" name="T90"/>
                <a:gd fmla="*/ 507 h 711" name="T91"/>
                <a:gd fmla="*/ 569 w 630" name="T92"/>
                <a:gd fmla="*/ 507 h 711" name="T93"/>
                <a:gd fmla="*/ 524 w 630" name="T94"/>
                <a:gd fmla="*/ 552 h 711" name="T95"/>
                <a:gd fmla="*/ 488 w 630" name="T96"/>
                <a:gd fmla="*/ 588 h 711" name="T97"/>
                <a:gd fmla="*/ 448 w 630" name="T98"/>
                <a:gd fmla="*/ 588 h 711" name="T99"/>
                <a:gd fmla="*/ 408 w 630" name="T100"/>
                <a:gd fmla="*/ 547 h 711" name="T101"/>
                <a:gd fmla="*/ 408 w 630" name="T102"/>
                <a:gd fmla="*/ 507 h 711" name="T103"/>
                <a:gd fmla="*/ 448 w 630" name="T104"/>
                <a:gd fmla="*/ 507 h 711" name="T105"/>
                <a:gd fmla="*/ 468 w 630" name="T106"/>
                <a:gd fmla="*/ 527 h 711" name="T107"/>
                <a:gd fmla="*/ 524 w 630" name="T108"/>
                <a:gd fmla="*/ 472 h 711" name="T109"/>
                <a:gd fmla="*/ 528 w 630" name="T110"/>
                <a:gd fmla="*/ 467 h 711" name="T111"/>
                <a:gd fmla="*/ 569 w 630" name="T112"/>
                <a:gd fmla="*/ 467 h 711" name="T113"/>
                <a:gd fmla="*/ 569 w 630" name="T114"/>
                <a:gd fmla="*/ 507 h 711"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711" w="630">
                  <a:moveTo>
                    <a:pt x="402" y="89"/>
                  </a:moveTo>
                  <a:cubicBezTo>
                    <a:pt x="402" y="138"/>
                    <a:pt x="362" y="178"/>
                    <a:pt x="313" y="178"/>
                  </a:cubicBezTo>
                  <a:lnTo>
                    <a:pt x="223" y="178"/>
                  </a:lnTo>
                  <a:cubicBezTo>
                    <a:pt x="174" y="178"/>
                    <a:pt x="134" y="138"/>
                    <a:pt x="134" y="89"/>
                  </a:cubicBezTo>
                  <a:cubicBezTo>
                    <a:pt x="134" y="39"/>
                    <a:pt x="174" y="0"/>
                    <a:pt x="223" y="0"/>
                  </a:cubicBezTo>
                  <a:lnTo>
                    <a:pt x="313" y="0"/>
                  </a:lnTo>
                  <a:cubicBezTo>
                    <a:pt x="362" y="0"/>
                    <a:pt x="402" y="39"/>
                    <a:pt x="402" y="89"/>
                  </a:cubicBezTo>
                  <a:close/>
                  <a:moveTo>
                    <a:pt x="445" y="89"/>
                  </a:moveTo>
                  <a:cubicBezTo>
                    <a:pt x="446" y="95"/>
                    <a:pt x="446" y="102"/>
                    <a:pt x="446" y="109"/>
                  </a:cubicBezTo>
                  <a:cubicBezTo>
                    <a:pt x="446" y="171"/>
                    <a:pt x="397" y="221"/>
                    <a:pt x="335" y="221"/>
                  </a:cubicBezTo>
                  <a:lnTo>
                    <a:pt x="201" y="221"/>
                  </a:lnTo>
                  <a:cubicBezTo>
                    <a:pt x="140" y="221"/>
                    <a:pt x="90" y="171"/>
                    <a:pt x="90" y="109"/>
                  </a:cubicBezTo>
                  <a:cubicBezTo>
                    <a:pt x="90" y="102"/>
                    <a:pt x="90" y="95"/>
                    <a:pt x="92" y="89"/>
                  </a:cubicBezTo>
                  <a:cubicBezTo>
                    <a:pt x="40" y="98"/>
                    <a:pt x="0" y="144"/>
                    <a:pt x="0" y="198"/>
                  </a:cubicBezTo>
                  <a:lnTo>
                    <a:pt x="0" y="600"/>
                  </a:lnTo>
                  <a:cubicBezTo>
                    <a:pt x="0" y="661"/>
                    <a:pt x="50" y="711"/>
                    <a:pt x="112" y="711"/>
                  </a:cubicBezTo>
                  <a:lnTo>
                    <a:pt x="409" y="711"/>
                  </a:lnTo>
                  <a:cubicBezTo>
                    <a:pt x="338" y="681"/>
                    <a:pt x="288" y="610"/>
                    <a:pt x="288" y="528"/>
                  </a:cubicBezTo>
                  <a:cubicBezTo>
                    <a:pt x="288" y="418"/>
                    <a:pt x="377" y="328"/>
                    <a:pt x="487" y="328"/>
                  </a:cubicBezTo>
                  <a:cubicBezTo>
                    <a:pt x="504" y="328"/>
                    <a:pt x="520" y="331"/>
                    <a:pt x="536" y="335"/>
                  </a:cubicBezTo>
                  <a:lnTo>
                    <a:pt x="536" y="198"/>
                  </a:lnTo>
                  <a:cubicBezTo>
                    <a:pt x="536" y="144"/>
                    <a:pt x="496" y="98"/>
                    <a:pt x="445" y="89"/>
                  </a:cubicBezTo>
                  <a:close/>
                  <a:moveTo>
                    <a:pt x="251" y="446"/>
                  </a:moveTo>
                  <a:lnTo>
                    <a:pt x="251" y="446"/>
                  </a:lnTo>
                  <a:lnTo>
                    <a:pt x="112" y="446"/>
                  </a:lnTo>
                  <a:cubicBezTo>
                    <a:pt x="100" y="446"/>
                    <a:pt x="90" y="436"/>
                    <a:pt x="90" y="423"/>
                  </a:cubicBezTo>
                  <a:cubicBezTo>
                    <a:pt x="90" y="411"/>
                    <a:pt x="100" y="401"/>
                    <a:pt x="112" y="401"/>
                  </a:cubicBezTo>
                  <a:lnTo>
                    <a:pt x="251" y="401"/>
                  </a:lnTo>
                  <a:cubicBezTo>
                    <a:pt x="264" y="401"/>
                    <a:pt x="274" y="411"/>
                    <a:pt x="274" y="423"/>
                  </a:cubicBezTo>
                  <a:cubicBezTo>
                    <a:pt x="274" y="436"/>
                    <a:pt x="264" y="446"/>
                    <a:pt x="251" y="446"/>
                  </a:cubicBezTo>
                  <a:close/>
                  <a:moveTo>
                    <a:pt x="296" y="356"/>
                  </a:moveTo>
                  <a:lnTo>
                    <a:pt x="296" y="356"/>
                  </a:lnTo>
                  <a:lnTo>
                    <a:pt x="112" y="356"/>
                  </a:lnTo>
                  <a:cubicBezTo>
                    <a:pt x="100" y="356"/>
                    <a:pt x="90" y="346"/>
                    <a:pt x="90" y="334"/>
                  </a:cubicBezTo>
                  <a:cubicBezTo>
                    <a:pt x="90" y="322"/>
                    <a:pt x="100" y="312"/>
                    <a:pt x="112" y="312"/>
                  </a:cubicBezTo>
                  <a:lnTo>
                    <a:pt x="296" y="312"/>
                  </a:lnTo>
                  <a:cubicBezTo>
                    <a:pt x="308" y="312"/>
                    <a:pt x="318" y="322"/>
                    <a:pt x="318" y="334"/>
                  </a:cubicBezTo>
                  <a:cubicBezTo>
                    <a:pt x="318" y="346"/>
                    <a:pt x="308" y="356"/>
                    <a:pt x="296" y="356"/>
                  </a:cubicBezTo>
                  <a:close/>
                  <a:moveTo>
                    <a:pt x="524" y="390"/>
                  </a:moveTo>
                  <a:cubicBezTo>
                    <a:pt x="512" y="387"/>
                    <a:pt x="501" y="385"/>
                    <a:pt x="488" y="385"/>
                  </a:cubicBezTo>
                  <a:cubicBezTo>
                    <a:pt x="410" y="385"/>
                    <a:pt x="346" y="449"/>
                    <a:pt x="346" y="527"/>
                  </a:cubicBezTo>
                  <a:cubicBezTo>
                    <a:pt x="346" y="596"/>
                    <a:pt x="394" y="652"/>
                    <a:pt x="458" y="666"/>
                  </a:cubicBezTo>
                  <a:cubicBezTo>
                    <a:pt x="468" y="668"/>
                    <a:pt x="478" y="669"/>
                    <a:pt x="488" y="669"/>
                  </a:cubicBezTo>
                  <a:cubicBezTo>
                    <a:pt x="567" y="669"/>
                    <a:pt x="630" y="606"/>
                    <a:pt x="630" y="527"/>
                  </a:cubicBezTo>
                  <a:cubicBezTo>
                    <a:pt x="630" y="461"/>
                    <a:pt x="585" y="405"/>
                    <a:pt x="524" y="390"/>
                  </a:cubicBezTo>
                  <a:close/>
                  <a:moveTo>
                    <a:pt x="569" y="507"/>
                  </a:moveTo>
                  <a:lnTo>
                    <a:pt x="569" y="507"/>
                  </a:lnTo>
                  <a:lnTo>
                    <a:pt x="524" y="552"/>
                  </a:lnTo>
                  <a:lnTo>
                    <a:pt x="488" y="588"/>
                  </a:lnTo>
                  <a:cubicBezTo>
                    <a:pt x="477" y="599"/>
                    <a:pt x="459" y="599"/>
                    <a:pt x="448" y="588"/>
                  </a:cubicBezTo>
                  <a:lnTo>
                    <a:pt x="408" y="547"/>
                  </a:lnTo>
                  <a:cubicBezTo>
                    <a:pt x="397" y="536"/>
                    <a:pt x="397" y="518"/>
                    <a:pt x="408" y="507"/>
                  </a:cubicBezTo>
                  <a:cubicBezTo>
                    <a:pt x="419" y="496"/>
                    <a:pt x="437" y="496"/>
                    <a:pt x="448" y="507"/>
                  </a:cubicBezTo>
                  <a:lnTo>
                    <a:pt x="468" y="527"/>
                  </a:lnTo>
                  <a:lnTo>
                    <a:pt x="524" y="472"/>
                  </a:lnTo>
                  <a:lnTo>
                    <a:pt x="528" y="467"/>
                  </a:lnTo>
                  <a:cubicBezTo>
                    <a:pt x="540" y="456"/>
                    <a:pt x="558" y="456"/>
                    <a:pt x="569" y="467"/>
                  </a:cubicBezTo>
                  <a:cubicBezTo>
                    <a:pt x="580" y="478"/>
                    <a:pt x="580" y="496"/>
                    <a:pt x="569" y="50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3" name="组合 22"/>
          <p:cNvGrpSpPr/>
          <p:nvPr/>
        </p:nvGrpSpPr>
        <p:grpSpPr>
          <a:xfrm>
            <a:off x="6560095" y="2132858"/>
            <a:ext cx="1306513" cy="1527175"/>
            <a:chOff x="6560095" y="2132856"/>
            <a:chExt cx="1306513" cy="1527175"/>
          </a:xfrm>
        </p:grpSpPr>
        <p:sp>
          <p:nvSpPr>
            <p:cNvPr id="37" name="Freeform 7"/>
            <p:cNvSpPr/>
            <p:nvPr/>
          </p:nvSpPr>
          <p:spPr bwMode="auto">
            <a:xfrm>
              <a:off x="6560095" y="2132856"/>
              <a:ext cx="1306513" cy="1527175"/>
            </a:xfrm>
            <a:custGeom>
              <a:gdLst>
                <a:gd fmla="*/ 827 w 1654" name="T0"/>
                <a:gd fmla="*/ 0 h 1918" name="T1"/>
                <a:gd fmla="*/ 1654 w 1654" name="T2"/>
                <a:gd fmla="*/ 827 h 1918" name="T3"/>
                <a:gd fmla="*/ 1116 w 1654" name="T4"/>
                <a:gd fmla="*/ 1602 h 1918" name="T5"/>
                <a:gd fmla="*/ 995 w 1654" name="T6"/>
                <a:gd fmla="*/ 1741 h 1918" name="T7"/>
                <a:gd fmla="*/ 870 w 1654" name="T8"/>
                <a:gd fmla="*/ 1884 h 1918" name="T9"/>
                <a:gd fmla="*/ 789 w 1654" name="T10"/>
                <a:gd fmla="*/ 1889 h 1918" name="T11"/>
                <a:gd fmla="*/ 660 w 1654" name="T12"/>
                <a:gd fmla="*/ 1741 h 1918" name="T13"/>
                <a:gd fmla="*/ 540 w 1654" name="T14"/>
                <a:gd fmla="*/ 1603 h 1918" name="T15"/>
                <a:gd fmla="*/ 0 w 1654" name="T16"/>
                <a:gd fmla="*/ 827 h 1918" name="T17"/>
                <a:gd fmla="*/ 827 w 1654" name="T18"/>
                <a:gd fmla="*/ 0 h 191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18" w="1653">
                  <a:moveTo>
                    <a:pt x="827" y="0"/>
                  </a:moveTo>
                  <a:cubicBezTo>
                    <a:pt x="1283" y="0"/>
                    <a:pt x="1654" y="370"/>
                    <a:pt x="1654" y="827"/>
                  </a:cubicBezTo>
                  <a:cubicBezTo>
                    <a:pt x="1654" y="1182"/>
                    <a:pt x="1430" y="1485"/>
                    <a:pt x="1116" y="1602"/>
                  </a:cubicBezTo>
                  <a:lnTo>
                    <a:pt x="995" y="1741"/>
                  </a:lnTo>
                  <a:cubicBezTo>
                    <a:pt x="953" y="1788"/>
                    <a:pt x="912" y="1836"/>
                    <a:pt x="870" y="1884"/>
                  </a:cubicBezTo>
                  <a:cubicBezTo>
                    <a:pt x="845" y="1916"/>
                    <a:pt x="818" y="1918"/>
                    <a:pt x="789" y="1889"/>
                  </a:cubicBezTo>
                  <a:cubicBezTo>
                    <a:pt x="746" y="1840"/>
                    <a:pt x="703" y="1790"/>
                    <a:pt x="660" y="1741"/>
                  </a:cubicBezTo>
                  <a:lnTo>
                    <a:pt x="540" y="1603"/>
                  </a:lnTo>
                  <a:cubicBezTo>
                    <a:pt x="225" y="1486"/>
                    <a:pt x="0" y="1183"/>
                    <a:pt x="0" y="827"/>
                  </a:cubicBezTo>
                  <a:cubicBezTo>
                    <a:pt x="0" y="370"/>
                    <a:pt x="370" y="0"/>
                    <a:pt x="827" y="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3" name="Freeform 10"/>
            <p:cNvSpPr>
              <a:spLocks noEditPoints="1"/>
            </p:cNvSpPr>
            <p:nvPr/>
          </p:nvSpPr>
          <p:spPr bwMode="auto">
            <a:xfrm>
              <a:off x="6850001" y="2403005"/>
              <a:ext cx="726700" cy="778916"/>
            </a:xfrm>
            <a:custGeom>
              <a:gdLst>
                <a:gd fmla="*/ 255 w 674" name="T0"/>
                <a:gd fmla="*/ 448 h 720" name="T1"/>
                <a:gd fmla="*/ 243 w 674" name="T2"/>
                <a:gd fmla="*/ 407 h 720" name="T3"/>
                <a:gd fmla="*/ 295 w 674" name="T4"/>
                <a:gd fmla="*/ 196 h 720" name="T5"/>
                <a:gd fmla="*/ 350 w 674" name="T6"/>
                <a:gd fmla="*/ 367 h 720" name="T7"/>
                <a:gd fmla="*/ 418 w 674" name="T8"/>
                <a:gd fmla="*/ 169 h 720" name="T9"/>
                <a:gd fmla="*/ 267 w 674" name="T10"/>
                <a:gd fmla="*/ 336 h 720" name="T11"/>
                <a:gd fmla="*/ 254 w 674" name="T12"/>
                <a:gd fmla="*/ 358 h 720" name="T13"/>
                <a:gd fmla="*/ 346 w 674" name="T14"/>
                <a:gd fmla="*/ 412 h 720" name="T15"/>
                <a:gd fmla="*/ 445 w 674" name="T16"/>
                <a:gd fmla="*/ 144 h 720" name="T17"/>
                <a:gd fmla="*/ 449 w 674" name="T18"/>
                <a:gd fmla="*/ 91 h 720" name="T19"/>
                <a:gd fmla="*/ 445 w 674" name="T20"/>
                <a:gd fmla="*/ 144 h 720" name="T21"/>
                <a:gd fmla="*/ 526 w 674" name="T22"/>
                <a:gd fmla="*/ 170 h 720" name="T23"/>
                <a:gd fmla="*/ 474 w 674" name="T24"/>
                <a:gd fmla="*/ 174 h 720" name="T25"/>
                <a:gd fmla="*/ 385 w 674" name="T26"/>
                <a:gd fmla="*/ 121 h 720" name="T27"/>
                <a:gd fmla="*/ 363 w 674" name="T28"/>
                <a:gd fmla="*/ 73 h 720" name="T29"/>
                <a:gd fmla="*/ 385 w 674" name="T30"/>
                <a:gd fmla="*/ 121 h 720" name="T31"/>
                <a:gd fmla="*/ 298 w 674" name="T32"/>
                <a:gd fmla="*/ 90 h 720" name="T33"/>
                <a:gd fmla="*/ 302 w 674" name="T34"/>
                <a:gd fmla="*/ 142 h 720" name="T35"/>
                <a:gd fmla="*/ 496 w 674" name="T36"/>
                <a:gd fmla="*/ 257 h 720" name="T37"/>
                <a:gd fmla="*/ 543 w 674" name="T38"/>
                <a:gd fmla="*/ 235 h 720" name="T39"/>
                <a:gd fmla="*/ 496 w 674" name="T40"/>
                <a:gd fmla="*/ 257 h 720" name="T41"/>
                <a:gd fmla="*/ 248 w 674" name="T42"/>
                <a:gd fmla="*/ 368 h 720" name="T43"/>
                <a:gd fmla="*/ 235 w 674" name="T44"/>
                <a:gd fmla="*/ 391 h 720" name="T45"/>
                <a:gd fmla="*/ 328 w 674" name="T46"/>
                <a:gd fmla="*/ 445 h 720" name="T47"/>
                <a:gd fmla="*/ 246 w 674" name="T48"/>
                <a:gd fmla="*/ 720 h 720" name="T49"/>
                <a:gd fmla="*/ 263 w 674" name="T50"/>
                <a:gd fmla="*/ 42 h 720" name="T51"/>
                <a:gd fmla="*/ 642 w 674" name="T52"/>
                <a:gd fmla="*/ 204 h 720" name="T53"/>
                <a:gd fmla="*/ 648 w 674" name="T54"/>
                <a:gd fmla="*/ 313 h 720" name="T55"/>
                <a:gd fmla="*/ 667 w 674" name="T56"/>
                <a:gd fmla="*/ 450 h 720" name="T57"/>
                <a:gd fmla="*/ 643 w 674" name="T58"/>
                <a:gd fmla="*/ 566 h 720" name="T59"/>
                <a:gd fmla="*/ 504 w 674" name="T60"/>
                <a:gd fmla="*/ 598 h 720" name="T61"/>
                <a:gd fmla="*/ 246 w 674" name="T62"/>
                <a:gd fmla="*/ 720 h 72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720" w="674">
                  <a:moveTo>
                    <a:pt x="243" y="407"/>
                  </a:moveTo>
                  <a:cubicBezTo>
                    <a:pt x="236" y="421"/>
                    <a:pt x="241" y="439"/>
                    <a:pt x="255" y="448"/>
                  </a:cubicBezTo>
                  <a:cubicBezTo>
                    <a:pt x="267" y="455"/>
                    <a:pt x="282" y="453"/>
                    <a:pt x="292" y="444"/>
                  </a:cubicBezTo>
                  <a:lnTo>
                    <a:pt x="243" y="407"/>
                  </a:lnTo>
                  <a:close/>
                  <a:moveTo>
                    <a:pt x="418" y="169"/>
                  </a:moveTo>
                  <a:cubicBezTo>
                    <a:pt x="373" y="143"/>
                    <a:pt x="318" y="155"/>
                    <a:pt x="295" y="196"/>
                  </a:cubicBezTo>
                  <a:cubicBezTo>
                    <a:pt x="270" y="238"/>
                    <a:pt x="302" y="284"/>
                    <a:pt x="280" y="327"/>
                  </a:cubicBezTo>
                  <a:lnTo>
                    <a:pt x="350" y="367"/>
                  </a:lnTo>
                  <a:cubicBezTo>
                    <a:pt x="376" y="327"/>
                    <a:pt x="432" y="331"/>
                    <a:pt x="456" y="289"/>
                  </a:cubicBezTo>
                  <a:cubicBezTo>
                    <a:pt x="480" y="249"/>
                    <a:pt x="462" y="195"/>
                    <a:pt x="418" y="169"/>
                  </a:cubicBezTo>
                  <a:close/>
                  <a:moveTo>
                    <a:pt x="342" y="393"/>
                  </a:moveTo>
                  <a:lnTo>
                    <a:pt x="267" y="336"/>
                  </a:lnTo>
                  <a:cubicBezTo>
                    <a:pt x="261" y="331"/>
                    <a:pt x="253" y="333"/>
                    <a:pt x="250" y="339"/>
                  </a:cubicBezTo>
                  <a:cubicBezTo>
                    <a:pt x="246" y="345"/>
                    <a:pt x="248" y="354"/>
                    <a:pt x="254" y="358"/>
                  </a:cubicBezTo>
                  <a:lnTo>
                    <a:pt x="329" y="416"/>
                  </a:lnTo>
                  <a:cubicBezTo>
                    <a:pt x="335" y="420"/>
                    <a:pt x="343" y="418"/>
                    <a:pt x="346" y="412"/>
                  </a:cubicBezTo>
                  <a:cubicBezTo>
                    <a:pt x="350" y="406"/>
                    <a:pt x="348" y="397"/>
                    <a:pt x="342" y="393"/>
                  </a:cubicBezTo>
                  <a:close/>
                  <a:moveTo>
                    <a:pt x="445" y="144"/>
                  </a:moveTo>
                  <a:lnTo>
                    <a:pt x="468" y="102"/>
                  </a:lnTo>
                  <a:lnTo>
                    <a:pt x="449" y="91"/>
                  </a:lnTo>
                  <a:lnTo>
                    <a:pt x="426" y="133"/>
                  </a:lnTo>
                  <a:lnTo>
                    <a:pt x="445" y="144"/>
                  </a:lnTo>
                  <a:close/>
                  <a:moveTo>
                    <a:pt x="485" y="193"/>
                  </a:moveTo>
                  <a:lnTo>
                    <a:pt x="526" y="170"/>
                  </a:lnTo>
                  <a:lnTo>
                    <a:pt x="515" y="150"/>
                  </a:lnTo>
                  <a:lnTo>
                    <a:pt x="474" y="174"/>
                  </a:lnTo>
                  <a:lnTo>
                    <a:pt x="485" y="193"/>
                  </a:lnTo>
                  <a:close/>
                  <a:moveTo>
                    <a:pt x="385" y="121"/>
                  </a:moveTo>
                  <a:lnTo>
                    <a:pt x="385" y="73"/>
                  </a:lnTo>
                  <a:lnTo>
                    <a:pt x="363" y="73"/>
                  </a:lnTo>
                  <a:lnTo>
                    <a:pt x="363" y="121"/>
                  </a:lnTo>
                  <a:lnTo>
                    <a:pt x="385" y="121"/>
                  </a:lnTo>
                  <a:close/>
                  <a:moveTo>
                    <a:pt x="321" y="131"/>
                  </a:moveTo>
                  <a:lnTo>
                    <a:pt x="298" y="90"/>
                  </a:lnTo>
                  <a:lnTo>
                    <a:pt x="278" y="101"/>
                  </a:lnTo>
                  <a:lnTo>
                    <a:pt x="302" y="142"/>
                  </a:lnTo>
                  <a:lnTo>
                    <a:pt x="321" y="131"/>
                  </a:lnTo>
                  <a:close/>
                  <a:moveTo>
                    <a:pt x="496" y="257"/>
                  </a:moveTo>
                  <a:lnTo>
                    <a:pt x="543" y="257"/>
                  </a:lnTo>
                  <a:lnTo>
                    <a:pt x="543" y="235"/>
                  </a:lnTo>
                  <a:lnTo>
                    <a:pt x="496" y="235"/>
                  </a:lnTo>
                  <a:lnTo>
                    <a:pt x="496" y="257"/>
                  </a:lnTo>
                  <a:close/>
                  <a:moveTo>
                    <a:pt x="324" y="426"/>
                  </a:moveTo>
                  <a:lnTo>
                    <a:pt x="248" y="368"/>
                  </a:lnTo>
                  <a:cubicBezTo>
                    <a:pt x="242" y="364"/>
                    <a:pt x="235" y="365"/>
                    <a:pt x="231" y="372"/>
                  </a:cubicBezTo>
                  <a:cubicBezTo>
                    <a:pt x="227" y="378"/>
                    <a:pt x="229" y="386"/>
                    <a:pt x="235" y="391"/>
                  </a:cubicBezTo>
                  <a:lnTo>
                    <a:pt x="311" y="448"/>
                  </a:lnTo>
                  <a:cubicBezTo>
                    <a:pt x="316" y="453"/>
                    <a:pt x="324" y="451"/>
                    <a:pt x="328" y="445"/>
                  </a:cubicBezTo>
                  <a:cubicBezTo>
                    <a:pt x="331" y="439"/>
                    <a:pt x="329" y="430"/>
                    <a:pt x="324" y="426"/>
                  </a:cubicBezTo>
                  <a:close/>
                  <a:moveTo>
                    <a:pt x="246" y="720"/>
                  </a:moveTo>
                  <a:cubicBezTo>
                    <a:pt x="254" y="663"/>
                    <a:pt x="254" y="603"/>
                    <a:pt x="239" y="550"/>
                  </a:cubicBezTo>
                  <a:cubicBezTo>
                    <a:pt x="0" y="415"/>
                    <a:pt x="62" y="105"/>
                    <a:pt x="263" y="42"/>
                  </a:cubicBezTo>
                  <a:cubicBezTo>
                    <a:pt x="369" y="0"/>
                    <a:pt x="513" y="25"/>
                    <a:pt x="606" y="119"/>
                  </a:cubicBezTo>
                  <a:cubicBezTo>
                    <a:pt x="674" y="187"/>
                    <a:pt x="642" y="204"/>
                    <a:pt x="642" y="204"/>
                  </a:cubicBezTo>
                  <a:lnTo>
                    <a:pt x="627" y="213"/>
                  </a:lnTo>
                  <a:cubicBezTo>
                    <a:pt x="635" y="245"/>
                    <a:pt x="650" y="305"/>
                    <a:pt x="648" y="313"/>
                  </a:cubicBezTo>
                  <a:cubicBezTo>
                    <a:pt x="645" y="324"/>
                    <a:pt x="633" y="336"/>
                    <a:pt x="633" y="336"/>
                  </a:cubicBezTo>
                  <a:lnTo>
                    <a:pt x="667" y="450"/>
                  </a:lnTo>
                  <a:lnTo>
                    <a:pt x="636" y="462"/>
                  </a:lnTo>
                  <a:cubicBezTo>
                    <a:pt x="643" y="499"/>
                    <a:pt x="647" y="530"/>
                    <a:pt x="643" y="566"/>
                  </a:cubicBezTo>
                  <a:cubicBezTo>
                    <a:pt x="643" y="572"/>
                    <a:pt x="622" y="590"/>
                    <a:pt x="606" y="591"/>
                  </a:cubicBezTo>
                  <a:lnTo>
                    <a:pt x="504" y="598"/>
                  </a:lnTo>
                  <a:lnTo>
                    <a:pt x="510" y="720"/>
                  </a:lnTo>
                  <a:lnTo>
                    <a:pt x="246" y="72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3" name="矩形 2"/>
          <p:cNvSpPr/>
          <p:nvPr/>
        </p:nvSpPr>
        <p:spPr bwMode="auto">
          <a:xfrm>
            <a:off x="0" y="6758608"/>
            <a:ext cx="12196763" cy="99392"/>
          </a:xfrm>
          <a:prstGeom prst="rect">
            <a:avLst/>
          </a:prstGeom>
          <a:solidFill>
            <a:srgbClr val="0A97A6"/>
          </a:solidFill>
          <a:ln algn="ctr" cap="flat" cmpd="sng" w="9525">
            <a:noFill/>
            <a:prstDash val="solid"/>
            <a:round/>
            <a:headEnd len="med" type="none" w="med"/>
            <a:tailEnd len="med" type="none" w="med"/>
          </a:ln>
          <a:effectLst/>
          <a:extLst/>
        </p:spPr>
        <p:txBody>
          <a:bodyPr anchor="t" anchorCtr="0" bIns="45717" compatLnSpc="1" lIns="91434" numCol="1" rIns="91434" rtlCol="0" tIns="45717" vert="horz" wrap="square">
            <a:prstTxWarp prst="textNoShape">
              <a:avLst/>
            </a:prstTxWarp>
          </a:bodyPr>
          <a:lstStyle/>
          <a:p>
            <a:pPr defTabSz="914339"/>
            <a:endParaRPr altLang="en-US" lang="zh-CN" sz="1700"/>
          </a:p>
        </p:txBody>
      </p:sp>
    </p:spTree>
    <p:extLst>
      <p:ext uri="{BB962C8B-B14F-4D97-AF65-F5344CB8AC3E}">
        <p14:creationId val="2369169198"/>
      </p:ext>
    </p:extLst>
  </p:cSld>
  <p:clrMapOvr>
    <a:masterClrMapping/>
  </p:clrMapOvr>
  <p:transition advTm="995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additive="base">
                                        <p:cTn dur="500" fill="hold" id="7"/>
                                        <p:tgtEl>
                                          <p:spTgt spid="26"/>
                                        </p:tgtEl>
                                        <p:attrNameLst>
                                          <p:attrName>ppt_x</p:attrName>
                                        </p:attrNameLst>
                                      </p:cBhvr>
                                      <p:tavLst>
                                        <p:tav tm="0">
                                          <p:val>
                                            <p:strVal val="0-#ppt_w/2"/>
                                          </p:val>
                                        </p:tav>
                                        <p:tav tm="100000">
                                          <p:val>
                                            <p:strVal val="#ppt_x"/>
                                          </p:val>
                                        </p:tav>
                                      </p:tavLst>
                                    </p:anim>
                                    <p:anim calcmode="lin" valueType="num">
                                      <p:cBhvr additive="base">
                                        <p:cTn dur="500" fill="hold" id="8"/>
                                        <p:tgtEl>
                                          <p:spTgt spid="26"/>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31" presetSubtype="0">
                                  <p:stCondLst>
                                    <p:cond delay="0"/>
                                  </p:stCondLst>
                                  <p:childTnLst>
                                    <p:set>
                                      <p:cBhvr>
                                        <p:cTn dur="1" fill="hold" id="11">
                                          <p:stCondLst>
                                            <p:cond delay="0"/>
                                          </p:stCondLst>
                                        </p:cTn>
                                        <p:tgtEl>
                                          <p:spTgt spid="27"/>
                                        </p:tgtEl>
                                        <p:attrNameLst>
                                          <p:attrName>style.visibility</p:attrName>
                                        </p:attrNameLst>
                                      </p:cBhvr>
                                      <p:to>
                                        <p:strVal val="visible"/>
                                      </p:to>
                                    </p:set>
                                    <p:anim calcmode="lin" valueType="num">
                                      <p:cBhvr>
                                        <p:cTn dur="400" fill="hold" id="12"/>
                                        <p:tgtEl>
                                          <p:spTgt spid="27"/>
                                        </p:tgtEl>
                                        <p:attrNameLst>
                                          <p:attrName>ppt_w</p:attrName>
                                        </p:attrNameLst>
                                      </p:cBhvr>
                                      <p:tavLst>
                                        <p:tav tm="0">
                                          <p:val>
                                            <p:fltVal val="0"/>
                                          </p:val>
                                        </p:tav>
                                        <p:tav tm="100000">
                                          <p:val>
                                            <p:strVal val="#ppt_w"/>
                                          </p:val>
                                        </p:tav>
                                      </p:tavLst>
                                    </p:anim>
                                    <p:anim calcmode="lin" valueType="num">
                                      <p:cBhvr>
                                        <p:cTn dur="400" fill="hold" id="13"/>
                                        <p:tgtEl>
                                          <p:spTgt spid="27"/>
                                        </p:tgtEl>
                                        <p:attrNameLst>
                                          <p:attrName>ppt_h</p:attrName>
                                        </p:attrNameLst>
                                      </p:cBhvr>
                                      <p:tavLst>
                                        <p:tav tm="0">
                                          <p:val>
                                            <p:fltVal val="0"/>
                                          </p:val>
                                        </p:tav>
                                        <p:tav tm="100000">
                                          <p:val>
                                            <p:strVal val="#ppt_h"/>
                                          </p:val>
                                        </p:tav>
                                      </p:tavLst>
                                    </p:anim>
                                    <p:anim calcmode="lin" valueType="num">
                                      <p:cBhvr>
                                        <p:cTn dur="400" fill="hold" id="14"/>
                                        <p:tgtEl>
                                          <p:spTgt spid="27"/>
                                        </p:tgtEl>
                                        <p:attrNameLst>
                                          <p:attrName>style.rotation</p:attrName>
                                        </p:attrNameLst>
                                      </p:cBhvr>
                                      <p:tavLst>
                                        <p:tav tm="0">
                                          <p:val>
                                            <p:fltVal val="90"/>
                                          </p:val>
                                        </p:tav>
                                        <p:tav tm="100000">
                                          <p:val>
                                            <p:fltVal val="0"/>
                                          </p:val>
                                        </p:tav>
                                      </p:tavLst>
                                    </p:anim>
                                    <p:animEffect filter="fade" transition="in">
                                      <p:cBhvr>
                                        <p:cTn dur="400" id="15"/>
                                        <p:tgtEl>
                                          <p:spTgt spid="27"/>
                                        </p:tgtEl>
                                      </p:cBhvr>
                                    </p:animEffect>
                                  </p:childTnLst>
                                </p:cTn>
                              </p:par>
                            </p:childTnLst>
                          </p:cTn>
                        </p:par>
                        <p:par>
                          <p:cTn fill="hold" id="16" nodeType="afterGroup">
                            <p:stCondLst>
                              <p:cond delay="900"/>
                            </p:stCondLst>
                            <p:childTnLst>
                              <p:par>
                                <p:cTn fill="hold" grpId="0" id="17" nodeType="afterEffect" presetClass="entr" presetID="22" presetSubtype="8">
                                  <p:stCondLst>
                                    <p:cond delay="0"/>
                                  </p:stCondLst>
                                  <p:childTnLst>
                                    <p:set>
                                      <p:cBhvr>
                                        <p:cTn dur="1" fill="hold" id="18">
                                          <p:stCondLst>
                                            <p:cond delay="0"/>
                                          </p:stCondLst>
                                        </p:cTn>
                                        <p:tgtEl>
                                          <p:spTgt spid="29"/>
                                        </p:tgtEl>
                                        <p:attrNameLst>
                                          <p:attrName>style.visibility</p:attrName>
                                        </p:attrNameLst>
                                      </p:cBhvr>
                                      <p:to>
                                        <p:strVal val="visible"/>
                                      </p:to>
                                    </p:set>
                                    <p:animEffect filter="wipe(left)" transition="in">
                                      <p:cBhvr>
                                        <p:cTn dur="500" id="19"/>
                                        <p:tgtEl>
                                          <p:spTgt spid="29"/>
                                        </p:tgtEl>
                                      </p:cBhvr>
                                    </p:animEffect>
                                  </p:childTnLst>
                                </p:cTn>
                              </p:par>
                              <p:par>
                                <p:cTn fill="hold" grpId="0" id="20" nodeType="withEffect" presetClass="entr" presetID="22" presetSubtype="8">
                                  <p:stCondLst>
                                    <p:cond delay="0"/>
                                  </p:stCondLst>
                                  <p:childTnLst>
                                    <p:set>
                                      <p:cBhvr>
                                        <p:cTn dur="1" fill="hold" id="21">
                                          <p:stCondLst>
                                            <p:cond delay="0"/>
                                          </p:stCondLst>
                                        </p:cTn>
                                        <p:tgtEl>
                                          <p:spTgt spid="28"/>
                                        </p:tgtEl>
                                        <p:attrNameLst>
                                          <p:attrName>style.visibility</p:attrName>
                                        </p:attrNameLst>
                                      </p:cBhvr>
                                      <p:to>
                                        <p:strVal val="visible"/>
                                      </p:to>
                                    </p:set>
                                    <p:animEffect filter="wipe(left)" transition="in">
                                      <p:cBhvr>
                                        <p:cTn dur="500" id="22"/>
                                        <p:tgtEl>
                                          <p:spTgt spid="28"/>
                                        </p:tgtEl>
                                      </p:cBhvr>
                                    </p:animEffect>
                                  </p:childTnLst>
                                </p:cTn>
                              </p:par>
                            </p:childTnLst>
                          </p:cTn>
                        </p:par>
                        <p:par>
                          <p:cTn fill="hold" id="23" nodeType="afterGroup">
                            <p:stCondLst>
                              <p:cond delay="1400"/>
                            </p:stCondLst>
                            <p:childTnLst>
                              <p:par>
                                <p:cTn fill="hold" id="24" nodeType="afterEffect" presetClass="entr" presetID="47" presetSubtype="0">
                                  <p:stCondLst>
                                    <p:cond delay="0"/>
                                  </p:stCondLst>
                                  <p:childTnLst>
                                    <p:set>
                                      <p:cBhvr>
                                        <p:cTn dur="1" fill="hold" id="25">
                                          <p:stCondLst>
                                            <p:cond delay="0"/>
                                          </p:stCondLst>
                                        </p:cTn>
                                        <p:tgtEl>
                                          <p:spTgt spid="4"/>
                                        </p:tgtEl>
                                        <p:attrNameLst>
                                          <p:attrName>style.visibility</p:attrName>
                                        </p:attrNameLst>
                                      </p:cBhvr>
                                      <p:to>
                                        <p:strVal val="visible"/>
                                      </p:to>
                                    </p:set>
                                    <p:animEffect filter="fade" transition="in">
                                      <p:cBhvr>
                                        <p:cTn dur="700" id="26"/>
                                        <p:tgtEl>
                                          <p:spTgt spid="4"/>
                                        </p:tgtEl>
                                      </p:cBhvr>
                                    </p:animEffect>
                                    <p:anim calcmode="lin" valueType="num">
                                      <p:cBhvr>
                                        <p:cTn dur="700" fill="hold" id="27"/>
                                        <p:tgtEl>
                                          <p:spTgt spid="4"/>
                                        </p:tgtEl>
                                        <p:attrNameLst>
                                          <p:attrName>ppt_x</p:attrName>
                                        </p:attrNameLst>
                                      </p:cBhvr>
                                      <p:tavLst>
                                        <p:tav tm="0">
                                          <p:val>
                                            <p:strVal val="#ppt_x"/>
                                          </p:val>
                                        </p:tav>
                                        <p:tav tm="100000">
                                          <p:val>
                                            <p:strVal val="#ppt_x"/>
                                          </p:val>
                                        </p:tav>
                                      </p:tavLst>
                                    </p:anim>
                                    <p:anim calcmode="lin" valueType="num">
                                      <p:cBhvr>
                                        <p:cTn dur="700" fill="hold" id="28"/>
                                        <p:tgtEl>
                                          <p:spTgt spid="4"/>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2100"/>
                            </p:stCondLst>
                            <p:childTnLst>
                              <p:par>
                                <p:cTn fill="hold" grpId="0" id="30" nodeType="afterEffect" presetClass="entr" presetID="56" presetSubtype="0">
                                  <p:stCondLst>
                                    <p:cond delay="0"/>
                                  </p:stCondLst>
                                  <p:iterate type="lt">
                                    <p:tmPct val="10000"/>
                                  </p:iterate>
                                  <p:childTnLst>
                                    <p:set>
                                      <p:cBhvr>
                                        <p:cTn dur="1" fill="hold" id="31">
                                          <p:stCondLst>
                                            <p:cond delay="0"/>
                                          </p:stCondLst>
                                        </p:cTn>
                                        <p:tgtEl>
                                          <p:spTgt spid="45"/>
                                        </p:tgtEl>
                                        <p:attrNameLst>
                                          <p:attrName>style.visibility</p:attrName>
                                        </p:attrNameLst>
                                      </p:cBhvr>
                                      <p:to>
                                        <p:strVal val="visible"/>
                                      </p:to>
                                    </p:set>
                                    <p:anim by="(-#ppt_w*2)" calcmode="lin" valueType="num">
                                      <p:cBhvr rctx="PPT">
                                        <p:cTn autoRev="1" dur="250" fill="hold" id="32">
                                          <p:stCondLst>
                                            <p:cond delay="0"/>
                                          </p:stCondLst>
                                        </p:cTn>
                                        <p:tgtEl>
                                          <p:spTgt spid="45"/>
                                        </p:tgtEl>
                                        <p:attrNameLst>
                                          <p:attrName>ppt_w</p:attrName>
                                        </p:attrNameLst>
                                      </p:cBhvr>
                                    </p:anim>
                                    <p:anim by="(#ppt_w*0.50)" calcmode="lin" valueType="num">
                                      <p:cBhvr>
                                        <p:cTn autoRev="1" decel="50000" dur="250" fill="hold" id="33">
                                          <p:stCondLst>
                                            <p:cond delay="0"/>
                                          </p:stCondLst>
                                        </p:cTn>
                                        <p:tgtEl>
                                          <p:spTgt spid="45"/>
                                        </p:tgtEl>
                                        <p:attrNameLst>
                                          <p:attrName>ppt_x</p:attrName>
                                        </p:attrNameLst>
                                      </p:cBhvr>
                                    </p:anim>
                                    <p:anim calcmode="lin" from="(-#ppt_h/2)" to="(#ppt_y)" valueType="num">
                                      <p:cBhvr>
                                        <p:cTn dur="500" fill="hold" id="34">
                                          <p:stCondLst>
                                            <p:cond delay="0"/>
                                          </p:stCondLst>
                                        </p:cTn>
                                        <p:tgtEl>
                                          <p:spTgt spid="45"/>
                                        </p:tgtEl>
                                        <p:attrNameLst>
                                          <p:attrName>ppt_y</p:attrName>
                                        </p:attrNameLst>
                                      </p:cBhvr>
                                    </p:anim>
                                    <p:animRot by="21600000">
                                      <p:cBhvr>
                                        <p:cTn dur="500" fill="hold" id="35">
                                          <p:stCondLst>
                                            <p:cond delay="0"/>
                                          </p:stCondLst>
                                        </p:cTn>
                                        <p:tgtEl>
                                          <p:spTgt spid="45"/>
                                        </p:tgtEl>
                                        <p:attrNameLst>
                                          <p:attrName>r</p:attrName>
                                        </p:attrNameLst>
                                      </p:cBhvr>
                                    </p:animRot>
                                  </p:childTnLst>
                                </p:cTn>
                              </p:par>
                            </p:childTnLst>
                          </p:cTn>
                        </p:par>
                        <p:par>
                          <p:cTn fill="hold" id="36" nodeType="afterGroup">
                            <p:stCondLst>
                              <p:cond delay="2600"/>
                            </p:stCondLst>
                            <p:childTnLst>
                              <p:par>
                                <p:cTn fill="hold" grpId="0" id="37" nodeType="afterEffect" presetClass="entr" presetID="42" presetSubtype="0">
                                  <p:stCondLst>
                                    <p:cond delay="0"/>
                                  </p:stCondLst>
                                  <p:childTnLst>
                                    <p:set>
                                      <p:cBhvr>
                                        <p:cTn dur="1" fill="hold" id="38">
                                          <p:stCondLst>
                                            <p:cond delay="0"/>
                                          </p:stCondLst>
                                        </p:cTn>
                                        <p:tgtEl>
                                          <p:spTgt spid="50"/>
                                        </p:tgtEl>
                                        <p:attrNameLst>
                                          <p:attrName>style.visibility</p:attrName>
                                        </p:attrNameLst>
                                      </p:cBhvr>
                                      <p:to>
                                        <p:strVal val="visible"/>
                                      </p:to>
                                    </p:set>
                                    <p:animEffect filter="fade" transition="in">
                                      <p:cBhvr>
                                        <p:cTn dur="500" id="39"/>
                                        <p:tgtEl>
                                          <p:spTgt spid="50"/>
                                        </p:tgtEl>
                                      </p:cBhvr>
                                    </p:animEffect>
                                    <p:anim calcmode="lin" valueType="num">
                                      <p:cBhvr>
                                        <p:cTn dur="500" fill="hold" id="40"/>
                                        <p:tgtEl>
                                          <p:spTgt spid="50"/>
                                        </p:tgtEl>
                                        <p:attrNameLst>
                                          <p:attrName>ppt_x</p:attrName>
                                        </p:attrNameLst>
                                      </p:cBhvr>
                                      <p:tavLst>
                                        <p:tav tm="0">
                                          <p:val>
                                            <p:strVal val="#ppt_x"/>
                                          </p:val>
                                        </p:tav>
                                        <p:tav tm="100000">
                                          <p:val>
                                            <p:strVal val="#ppt_x"/>
                                          </p:val>
                                        </p:tav>
                                      </p:tavLst>
                                    </p:anim>
                                    <p:anim calcmode="lin" valueType="num">
                                      <p:cBhvr>
                                        <p:cTn dur="500" fill="hold" id="41"/>
                                        <p:tgtEl>
                                          <p:spTgt spid="50"/>
                                        </p:tgtEl>
                                        <p:attrNameLst>
                                          <p:attrName>ppt_y</p:attrName>
                                        </p:attrNameLst>
                                      </p:cBhvr>
                                      <p:tavLst>
                                        <p:tav tm="0">
                                          <p:val>
                                            <p:strVal val="#ppt_y+.1"/>
                                          </p:val>
                                        </p:tav>
                                        <p:tav tm="100000">
                                          <p:val>
                                            <p:strVal val="#ppt_y"/>
                                          </p:val>
                                        </p:tav>
                                      </p:tavLst>
                                    </p:anim>
                                  </p:childTnLst>
                                </p:cTn>
                              </p:par>
                            </p:childTnLst>
                          </p:cTn>
                        </p:par>
                        <p:par>
                          <p:cTn fill="hold" id="42" nodeType="afterGroup">
                            <p:stCondLst>
                              <p:cond delay="3100"/>
                            </p:stCondLst>
                            <p:childTnLst>
                              <p:par>
                                <p:cTn fill="hold" id="43" nodeType="afterEffect" presetClass="entr" presetID="47" presetSubtype="0">
                                  <p:stCondLst>
                                    <p:cond delay="0"/>
                                  </p:stCondLst>
                                  <p:childTnLst>
                                    <p:set>
                                      <p:cBhvr>
                                        <p:cTn dur="1" fill="hold" id="44">
                                          <p:stCondLst>
                                            <p:cond delay="0"/>
                                          </p:stCondLst>
                                        </p:cTn>
                                        <p:tgtEl>
                                          <p:spTgt spid="5"/>
                                        </p:tgtEl>
                                        <p:attrNameLst>
                                          <p:attrName>style.visibility</p:attrName>
                                        </p:attrNameLst>
                                      </p:cBhvr>
                                      <p:to>
                                        <p:strVal val="visible"/>
                                      </p:to>
                                    </p:set>
                                    <p:animEffect filter="fade" transition="in">
                                      <p:cBhvr>
                                        <p:cTn dur="700" id="45"/>
                                        <p:tgtEl>
                                          <p:spTgt spid="5"/>
                                        </p:tgtEl>
                                      </p:cBhvr>
                                    </p:animEffect>
                                    <p:anim calcmode="lin" valueType="num">
                                      <p:cBhvr>
                                        <p:cTn dur="700" fill="hold" id="46"/>
                                        <p:tgtEl>
                                          <p:spTgt spid="5"/>
                                        </p:tgtEl>
                                        <p:attrNameLst>
                                          <p:attrName>ppt_x</p:attrName>
                                        </p:attrNameLst>
                                      </p:cBhvr>
                                      <p:tavLst>
                                        <p:tav tm="0">
                                          <p:val>
                                            <p:strVal val="#ppt_x"/>
                                          </p:val>
                                        </p:tav>
                                        <p:tav tm="100000">
                                          <p:val>
                                            <p:strVal val="#ppt_x"/>
                                          </p:val>
                                        </p:tav>
                                      </p:tavLst>
                                    </p:anim>
                                    <p:anim calcmode="lin" valueType="num">
                                      <p:cBhvr>
                                        <p:cTn dur="700" fill="hold" id="47"/>
                                        <p:tgtEl>
                                          <p:spTgt spid="5"/>
                                        </p:tgtEl>
                                        <p:attrNameLst>
                                          <p:attrName>ppt_y</p:attrName>
                                        </p:attrNameLst>
                                      </p:cBhvr>
                                      <p:tavLst>
                                        <p:tav tm="0">
                                          <p:val>
                                            <p:strVal val="#ppt_y-.1"/>
                                          </p:val>
                                        </p:tav>
                                        <p:tav tm="100000">
                                          <p:val>
                                            <p:strVal val="#ppt_y"/>
                                          </p:val>
                                        </p:tav>
                                      </p:tavLst>
                                    </p:anim>
                                  </p:childTnLst>
                                </p:cTn>
                              </p:par>
                            </p:childTnLst>
                          </p:cTn>
                        </p:par>
                        <p:par>
                          <p:cTn fill="hold" id="48" nodeType="afterGroup">
                            <p:stCondLst>
                              <p:cond delay="3800"/>
                            </p:stCondLst>
                            <p:childTnLst>
                              <p:par>
                                <p:cTn fill="hold" grpId="0" id="49" nodeType="afterEffect" presetClass="entr" presetID="56" presetSubtype="0">
                                  <p:stCondLst>
                                    <p:cond delay="0"/>
                                  </p:stCondLst>
                                  <p:iterate type="lt">
                                    <p:tmPct val="10000"/>
                                  </p:iterate>
                                  <p:childTnLst>
                                    <p:set>
                                      <p:cBhvr>
                                        <p:cTn dur="1" fill="hold" id="50">
                                          <p:stCondLst>
                                            <p:cond delay="0"/>
                                          </p:stCondLst>
                                        </p:cTn>
                                        <p:tgtEl>
                                          <p:spTgt spid="46"/>
                                        </p:tgtEl>
                                        <p:attrNameLst>
                                          <p:attrName>style.visibility</p:attrName>
                                        </p:attrNameLst>
                                      </p:cBhvr>
                                      <p:to>
                                        <p:strVal val="visible"/>
                                      </p:to>
                                    </p:set>
                                    <p:anim by="(-#ppt_w*2)" calcmode="lin" valueType="num">
                                      <p:cBhvr rctx="PPT">
                                        <p:cTn autoRev="1" dur="250" fill="hold" id="51">
                                          <p:stCondLst>
                                            <p:cond delay="0"/>
                                          </p:stCondLst>
                                        </p:cTn>
                                        <p:tgtEl>
                                          <p:spTgt spid="46"/>
                                        </p:tgtEl>
                                        <p:attrNameLst>
                                          <p:attrName>ppt_w</p:attrName>
                                        </p:attrNameLst>
                                      </p:cBhvr>
                                    </p:anim>
                                    <p:anim by="(#ppt_w*0.50)" calcmode="lin" valueType="num">
                                      <p:cBhvr>
                                        <p:cTn autoRev="1" decel="50000" dur="250" fill="hold" id="52">
                                          <p:stCondLst>
                                            <p:cond delay="0"/>
                                          </p:stCondLst>
                                        </p:cTn>
                                        <p:tgtEl>
                                          <p:spTgt spid="46"/>
                                        </p:tgtEl>
                                        <p:attrNameLst>
                                          <p:attrName>ppt_x</p:attrName>
                                        </p:attrNameLst>
                                      </p:cBhvr>
                                    </p:anim>
                                    <p:anim calcmode="lin" from="(-#ppt_h/2)" to="(#ppt_y)" valueType="num">
                                      <p:cBhvr>
                                        <p:cTn dur="500" fill="hold" id="53">
                                          <p:stCondLst>
                                            <p:cond delay="0"/>
                                          </p:stCondLst>
                                        </p:cTn>
                                        <p:tgtEl>
                                          <p:spTgt spid="46"/>
                                        </p:tgtEl>
                                        <p:attrNameLst>
                                          <p:attrName>ppt_y</p:attrName>
                                        </p:attrNameLst>
                                      </p:cBhvr>
                                    </p:anim>
                                    <p:animRot by="21600000">
                                      <p:cBhvr>
                                        <p:cTn dur="500" fill="hold" id="54">
                                          <p:stCondLst>
                                            <p:cond delay="0"/>
                                          </p:stCondLst>
                                        </p:cTn>
                                        <p:tgtEl>
                                          <p:spTgt spid="46"/>
                                        </p:tgtEl>
                                        <p:attrNameLst>
                                          <p:attrName>r</p:attrName>
                                        </p:attrNameLst>
                                      </p:cBhvr>
                                    </p:animRot>
                                  </p:childTnLst>
                                </p:cTn>
                              </p:par>
                            </p:childTnLst>
                          </p:cTn>
                        </p:par>
                        <p:par>
                          <p:cTn fill="hold" id="55" nodeType="afterGroup">
                            <p:stCondLst>
                              <p:cond delay="4300"/>
                            </p:stCondLst>
                            <p:childTnLst>
                              <p:par>
                                <p:cTn fill="hold" grpId="0" id="56" nodeType="afterEffect" presetClass="entr" presetID="42" presetSubtype="0">
                                  <p:stCondLst>
                                    <p:cond delay="0"/>
                                  </p:stCondLst>
                                  <p:childTnLst>
                                    <p:set>
                                      <p:cBhvr>
                                        <p:cTn dur="1" fill="hold" id="57">
                                          <p:stCondLst>
                                            <p:cond delay="0"/>
                                          </p:stCondLst>
                                        </p:cTn>
                                        <p:tgtEl>
                                          <p:spTgt spid="51"/>
                                        </p:tgtEl>
                                        <p:attrNameLst>
                                          <p:attrName>style.visibility</p:attrName>
                                        </p:attrNameLst>
                                      </p:cBhvr>
                                      <p:to>
                                        <p:strVal val="visible"/>
                                      </p:to>
                                    </p:set>
                                    <p:animEffect filter="fade" transition="in">
                                      <p:cBhvr>
                                        <p:cTn dur="500" id="58"/>
                                        <p:tgtEl>
                                          <p:spTgt spid="51"/>
                                        </p:tgtEl>
                                      </p:cBhvr>
                                    </p:animEffect>
                                    <p:anim calcmode="lin" valueType="num">
                                      <p:cBhvr>
                                        <p:cTn dur="500" fill="hold" id="59"/>
                                        <p:tgtEl>
                                          <p:spTgt spid="51"/>
                                        </p:tgtEl>
                                        <p:attrNameLst>
                                          <p:attrName>ppt_x</p:attrName>
                                        </p:attrNameLst>
                                      </p:cBhvr>
                                      <p:tavLst>
                                        <p:tav tm="0">
                                          <p:val>
                                            <p:strVal val="#ppt_x"/>
                                          </p:val>
                                        </p:tav>
                                        <p:tav tm="100000">
                                          <p:val>
                                            <p:strVal val="#ppt_x"/>
                                          </p:val>
                                        </p:tav>
                                      </p:tavLst>
                                    </p:anim>
                                    <p:anim calcmode="lin" valueType="num">
                                      <p:cBhvr>
                                        <p:cTn dur="500" fill="hold" id="60"/>
                                        <p:tgtEl>
                                          <p:spTgt spid="51"/>
                                        </p:tgtEl>
                                        <p:attrNameLst>
                                          <p:attrName>ppt_y</p:attrName>
                                        </p:attrNameLst>
                                      </p:cBhvr>
                                      <p:tavLst>
                                        <p:tav tm="0">
                                          <p:val>
                                            <p:strVal val="#ppt_y+.1"/>
                                          </p:val>
                                        </p:tav>
                                        <p:tav tm="100000">
                                          <p:val>
                                            <p:strVal val="#ppt_y"/>
                                          </p:val>
                                        </p:tav>
                                      </p:tavLst>
                                    </p:anim>
                                  </p:childTnLst>
                                </p:cTn>
                              </p:par>
                            </p:childTnLst>
                          </p:cTn>
                        </p:par>
                        <p:par>
                          <p:cTn fill="hold" id="61" nodeType="afterGroup">
                            <p:stCondLst>
                              <p:cond delay="4800"/>
                            </p:stCondLst>
                            <p:childTnLst>
                              <p:par>
                                <p:cTn fill="hold" id="62" nodeType="afterEffect" presetClass="entr" presetID="47" presetSubtype="0">
                                  <p:stCondLst>
                                    <p:cond delay="0"/>
                                  </p:stCondLst>
                                  <p:childTnLst>
                                    <p:set>
                                      <p:cBhvr>
                                        <p:cTn dur="1" fill="hold" id="63">
                                          <p:stCondLst>
                                            <p:cond delay="0"/>
                                          </p:stCondLst>
                                        </p:cTn>
                                        <p:tgtEl>
                                          <p:spTgt spid="23"/>
                                        </p:tgtEl>
                                        <p:attrNameLst>
                                          <p:attrName>style.visibility</p:attrName>
                                        </p:attrNameLst>
                                      </p:cBhvr>
                                      <p:to>
                                        <p:strVal val="visible"/>
                                      </p:to>
                                    </p:set>
                                    <p:animEffect filter="fade" transition="in">
                                      <p:cBhvr>
                                        <p:cTn dur="700" id="64"/>
                                        <p:tgtEl>
                                          <p:spTgt spid="23"/>
                                        </p:tgtEl>
                                      </p:cBhvr>
                                    </p:animEffect>
                                    <p:anim calcmode="lin" valueType="num">
                                      <p:cBhvr>
                                        <p:cTn dur="700" fill="hold" id="65"/>
                                        <p:tgtEl>
                                          <p:spTgt spid="23"/>
                                        </p:tgtEl>
                                        <p:attrNameLst>
                                          <p:attrName>ppt_x</p:attrName>
                                        </p:attrNameLst>
                                      </p:cBhvr>
                                      <p:tavLst>
                                        <p:tav tm="0">
                                          <p:val>
                                            <p:strVal val="#ppt_x"/>
                                          </p:val>
                                        </p:tav>
                                        <p:tav tm="100000">
                                          <p:val>
                                            <p:strVal val="#ppt_x"/>
                                          </p:val>
                                        </p:tav>
                                      </p:tavLst>
                                    </p:anim>
                                    <p:anim calcmode="lin" valueType="num">
                                      <p:cBhvr>
                                        <p:cTn dur="700" fill="hold" id="66"/>
                                        <p:tgtEl>
                                          <p:spTgt spid="23"/>
                                        </p:tgtEl>
                                        <p:attrNameLst>
                                          <p:attrName>ppt_y</p:attrName>
                                        </p:attrNameLst>
                                      </p:cBhvr>
                                      <p:tavLst>
                                        <p:tav tm="0">
                                          <p:val>
                                            <p:strVal val="#ppt_y-.1"/>
                                          </p:val>
                                        </p:tav>
                                        <p:tav tm="100000">
                                          <p:val>
                                            <p:strVal val="#ppt_y"/>
                                          </p:val>
                                        </p:tav>
                                      </p:tavLst>
                                    </p:anim>
                                  </p:childTnLst>
                                </p:cTn>
                              </p:par>
                            </p:childTnLst>
                          </p:cTn>
                        </p:par>
                        <p:par>
                          <p:cTn fill="hold" id="67" nodeType="afterGroup">
                            <p:stCondLst>
                              <p:cond delay="5500"/>
                            </p:stCondLst>
                            <p:childTnLst>
                              <p:par>
                                <p:cTn fill="hold" grpId="0" id="68" nodeType="afterEffect" presetClass="entr" presetID="56" presetSubtype="0">
                                  <p:stCondLst>
                                    <p:cond delay="0"/>
                                  </p:stCondLst>
                                  <p:iterate type="lt">
                                    <p:tmPct val="10000"/>
                                  </p:iterate>
                                  <p:childTnLst>
                                    <p:set>
                                      <p:cBhvr>
                                        <p:cTn dur="1" fill="hold" id="69">
                                          <p:stCondLst>
                                            <p:cond delay="0"/>
                                          </p:stCondLst>
                                        </p:cTn>
                                        <p:tgtEl>
                                          <p:spTgt spid="47"/>
                                        </p:tgtEl>
                                        <p:attrNameLst>
                                          <p:attrName>style.visibility</p:attrName>
                                        </p:attrNameLst>
                                      </p:cBhvr>
                                      <p:to>
                                        <p:strVal val="visible"/>
                                      </p:to>
                                    </p:set>
                                    <p:anim by="(-#ppt_w*2)" calcmode="lin" valueType="num">
                                      <p:cBhvr rctx="PPT">
                                        <p:cTn autoRev="1" dur="250" fill="hold" id="70">
                                          <p:stCondLst>
                                            <p:cond delay="0"/>
                                          </p:stCondLst>
                                        </p:cTn>
                                        <p:tgtEl>
                                          <p:spTgt spid="47"/>
                                        </p:tgtEl>
                                        <p:attrNameLst>
                                          <p:attrName>ppt_w</p:attrName>
                                        </p:attrNameLst>
                                      </p:cBhvr>
                                    </p:anim>
                                    <p:anim by="(#ppt_w*0.50)" calcmode="lin" valueType="num">
                                      <p:cBhvr>
                                        <p:cTn autoRev="1" decel="50000" dur="250" fill="hold" id="71">
                                          <p:stCondLst>
                                            <p:cond delay="0"/>
                                          </p:stCondLst>
                                        </p:cTn>
                                        <p:tgtEl>
                                          <p:spTgt spid="47"/>
                                        </p:tgtEl>
                                        <p:attrNameLst>
                                          <p:attrName>ppt_x</p:attrName>
                                        </p:attrNameLst>
                                      </p:cBhvr>
                                    </p:anim>
                                    <p:anim calcmode="lin" from="(-#ppt_h/2)" to="(#ppt_y)" valueType="num">
                                      <p:cBhvr>
                                        <p:cTn dur="500" fill="hold" id="72">
                                          <p:stCondLst>
                                            <p:cond delay="0"/>
                                          </p:stCondLst>
                                        </p:cTn>
                                        <p:tgtEl>
                                          <p:spTgt spid="47"/>
                                        </p:tgtEl>
                                        <p:attrNameLst>
                                          <p:attrName>ppt_y</p:attrName>
                                        </p:attrNameLst>
                                      </p:cBhvr>
                                    </p:anim>
                                    <p:animRot by="21600000">
                                      <p:cBhvr>
                                        <p:cTn dur="500" fill="hold" id="73">
                                          <p:stCondLst>
                                            <p:cond delay="0"/>
                                          </p:stCondLst>
                                        </p:cTn>
                                        <p:tgtEl>
                                          <p:spTgt spid="47"/>
                                        </p:tgtEl>
                                        <p:attrNameLst>
                                          <p:attrName>r</p:attrName>
                                        </p:attrNameLst>
                                      </p:cBhvr>
                                    </p:animRot>
                                  </p:childTnLst>
                                </p:cTn>
                              </p:par>
                            </p:childTnLst>
                          </p:cTn>
                        </p:par>
                        <p:par>
                          <p:cTn fill="hold" id="74" nodeType="afterGroup">
                            <p:stCondLst>
                              <p:cond delay="6000"/>
                            </p:stCondLst>
                            <p:childTnLst>
                              <p:par>
                                <p:cTn fill="hold" grpId="0" id="75" nodeType="afterEffect" presetClass="entr" presetID="42" presetSubtype="0">
                                  <p:stCondLst>
                                    <p:cond delay="0"/>
                                  </p:stCondLst>
                                  <p:childTnLst>
                                    <p:set>
                                      <p:cBhvr>
                                        <p:cTn dur="1" fill="hold" id="76">
                                          <p:stCondLst>
                                            <p:cond delay="0"/>
                                          </p:stCondLst>
                                        </p:cTn>
                                        <p:tgtEl>
                                          <p:spTgt spid="52"/>
                                        </p:tgtEl>
                                        <p:attrNameLst>
                                          <p:attrName>style.visibility</p:attrName>
                                        </p:attrNameLst>
                                      </p:cBhvr>
                                      <p:to>
                                        <p:strVal val="visible"/>
                                      </p:to>
                                    </p:set>
                                    <p:animEffect filter="fade" transition="in">
                                      <p:cBhvr>
                                        <p:cTn dur="500" id="77"/>
                                        <p:tgtEl>
                                          <p:spTgt spid="52"/>
                                        </p:tgtEl>
                                      </p:cBhvr>
                                    </p:animEffect>
                                    <p:anim calcmode="lin" valueType="num">
                                      <p:cBhvr>
                                        <p:cTn dur="500" fill="hold" id="78"/>
                                        <p:tgtEl>
                                          <p:spTgt spid="52"/>
                                        </p:tgtEl>
                                        <p:attrNameLst>
                                          <p:attrName>ppt_x</p:attrName>
                                        </p:attrNameLst>
                                      </p:cBhvr>
                                      <p:tavLst>
                                        <p:tav tm="0">
                                          <p:val>
                                            <p:strVal val="#ppt_x"/>
                                          </p:val>
                                        </p:tav>
                                        <p:tav tm="100000">
                                          <p:val>
                                            <p:strVal val="#ppt_x"/>
                                          </p:val>
                                        </p:tav>
                                      </p:tavLst>
                                    </p:anim>
                                    <p:anim calcmode="lin" valueType="num">
                                      <p:cBhvr>
                                        <p:cTn dur="500" fill="hold" id="79"/>
                                        <p:tgtEl>
                                          <p:spTgt spid="52"/>
                                        </p:tgtEl>
                                        <p:attrNameLst>
                                          <p:attrName>ppt_y</p:attrName>
                                        </p:attrNameLst>
                                      </p:cBhvr>
                                      <p:tavLst>
                                        <p:tav tm="0">
                                          <p:val>
                                            <p:strVal val="#ppt_y+.1"/>
                                          </p:val>
                                        </p:tav>
                                        <p:tav tm="100000">
                                          <p:val>
                                            <p:strVal val="#ppt_y"/>
                                          </p:val>
                                        </p:tav>
                                      </p:tavLst>
                                    </p:anim>
                                  </p:childTnLst>
                                </p:cTn>
                              </p:par>
                            </p:childTnLst>
                          </p:cTn>
                        </p:par>
                        <p:par>
                          <p:cTn fill="hold" id="80" nodeType="afterGroup">
                            <p:stCondLst>
                              <p:cond delay="6500"/>
                            </p:stCondLst>
                            <p:childTnLst>
                              <p:par>
                                <p:cTn fill="hold" id="81" nodeType="afterEffect" presetClass="entr" presetID="47" presetSubtype="0">
                                  <p:stCondLst>
                                    <p:cond delay="0"/>
                                  </p:stCondLst>
                                  <p:childTnLst>
                                    <p:set>
                                      <p:cBhvr>
                                        <p:cTn dur="1" fill="hold" id="82">
                                          <p:stCondLst>
                                            <p:cond delay="0"/>
                                          </p:stCondLst>
                                        </p:cTn>
                                        <p:tgtEl>
                                          <p:spTgt spid="39"/>
                                        </p:tgtEl>
                                        <p:attrNameLst>
                                          <p:attrName>style.visibility</p:attrName>
                                        </p:attrNameLst>
                                      </p:cBhvr>
                                      <p:to>
                                        <p:strVal val="visible"/>
                                      </p:to>
                                    </p:set>
                                    <p:animEffect filter="fade" transition="in">
                                      <p:cBhvr>
                                        <p:cTn dur="700" id="83"/>
                                        <p:tgtEl>
                                          <p:spTgt spid="39"/>
                                        </p:tgtEl>
                                      </p:cBhvr>
                                    </p:animEffect>
                                    <p:anim calcmode="lin" valueType="num">
                                      <p:cBhvr>
                                        <p:cTn dur="700" fill="hold" id="84"/>
                                        <p:tgtEl>
                                          <p:spTgt spid="39"/>
                                        </p:tgtEl>
                                        <p:attrNameLst>
                                          <p:attrName>ppt_x</p:attrName>
                                        </p:attrNameLst>
                                      </p:cBhvr>
                                      <p:tavLst>
                                        <p:tav tm="0">
                                          <p:val>
                                            <p:strVal val="#ppt_x"/>
                                          </p:val>
                                        </p:tav>
                                        <p:tav tm="100000">
                                          <p:val>
                                            <p:strVal val="#ppt_x"/>
                                          </p:val>
                                        </p:tav>
                                      </p:tavLst>
                                    </p:anim>
                                    <p:anim calcmode="lin" valueType="num">
                                      <p:cBhvr>
                                        <p:cTn dur="700" fill="hold" id="85"/>
                                        <p:tgtEl>
                                          <p:spTgt spid="39"/>
                                        </p:tgtEl>
                                        <p:attrNameLst>
                                          <p:attrName>ppt_y</p:attrName>
                                        </p:attrNameLst>
                                      </p:cBhvr>
                                      <p:tavLst>
                                        <p:tav tm="0">
                                          <p:val>
                                            <p:strVal val="#ppt_y-.1"/>
                                          </p:val>
                                        </p:tav>
                                        <p:tav tm="100000">
                                          <p:val>
                                            <p:strVal val="#ppt_y"/>
                                          </p:val>
                                        </p:tav>
                                      </p:tavLst>
                                    </p:anim>
                                  </p:childTnLst>
                                </p:cTn>
                              </p:par>
                            </p:childTnLst>
                          </p:cTn>
                        </p:par>
                        <p:par>
                          <p:cTn fill="hold" id="86" nodeType="afterGroup">
                            <p:stCondLst>
                              <p:cond delay="7200"/>
                            </p:stCondLst>
                            <p:childTnLst>
                              <p:par>
                                <p:cTn fill="hold" grpId="0" id="87" nodeType="afterEffect" presetClass="entr" presetID="56" presetSubtype="0">
                                  <p:stCondLst>
                                    <p:cond delay="0"/>
                                  </p:stCondLst>
                                  <p:iterate type="lt">
                                    <p:tmPct val="10000"/>
                                  </p:iterate>
                                  <p:childTnLst>
                                    <p:set>
                                      <p:cBhvr>
                                        <p:cTn dur="1" fill="hold" id="88">
                                          <p:stCondLst>
                                            <p:cond delay="0"/>
                                          </p:stCondLst>
                                        </p:cTn>
                                        <p:tgtEl>
                                          <p:spTgt spid="48"/>
                                        </p:tgtEl>
                                        <p:attrNameLst>
                                          <p:attrName>style.visibility</p:attrName>
                                        </p:attrNameLst>
                                      </p:cBhvr>
                                      <p:to>
                                        <p:strVal val="visible"/>
                                      </p:to>
                                    </p:set>
                                    <p:anim by="(-#ppt_w*2)" calcmode="lin" valueType="num">
                                      <p:cBhvr rctx="PPT">
                                        <p:cTn autoRev="1" dur="250" fill="hold" id="89">
                                          <p:stCondLst>
                                            <p:cond delay="0"/>
                                          </p:stCondLst>
                                        </p:cTn>
                                        <p:tgtEl>
                                          <p:spTgt spid="48"/>
                                        </p:tgtEl>
                                        <p:attrNameLst>
                                          <p:attrName>ppt_w</p:attrName>
                                        </p:attrNameLst>
                                      </p:cBhvr>
                                    </p:anim>
                                    <p:anim by="(#ppt_w*0.50)" calcmode="lin" valueType="num">
                                      <p:cBhvr>
                                        <p:cTn autoRev="1" decel="50000" dur="250" fill="hold" id="90">
                                          <p:stCondLst>
                                            <p:cond delay="0"/>
                                          </p:stCondLst>
                                        </p:cTn>
                                        <p:tgtEl>
                                          <p:spTgt spid="48"/>
                                        </p:tgtEl>
                                        <p:attrNameLst>
                                          <p:attrName>ppt_x</p:attrName>
                                        </p:attrNameLst>
                                      </p:cBhvr>
                                    </p:anim>
                                    <p:anim calcmode="lin" from="(-#ppt_h/2)" to="(#ppt_y)" valueType="num">
                                      <p:cBhvr>
                                        <p:cTn dur="500" fill="hold" id="91">
                                          <p:stCondLst>
                                            <p:cond delay="0"/>
                                          </p:stCondLst>
                                        </p:cTn>
                                        <p:tgtEl>
                                          <p:spTgt spid="48"/>
                                        </p:tgtEl>
                                        <p:attrNameLst>
                                          <p:attrName>ppt_y</p:attrName>
                                        </p:attrNameLst>
                                      </p:cBhvr>
                                    </p:anim>
                                    <p:animRot by="21600000">
                                      <p:cBhvr>
                                        <p:cTn dur="500" fill="hold" id="92">
                                          <p:stCondLst>
                                            <p:cond delay="0"/>
                                          </p:stCondLst>
                                        </p:cTn>
                                        <p:tgtEl>
                                          <p:spTgt spid="48"/>
                                        </p:tgtEl>
                                        <p:attrNameLst>
                                          <p:attrName>r</p:attrName>
                                        </p:attrNameLst>
                                      </p:cBhvr>
                                    </p:animRot>
                                  </p:childTnLst>
                                </p:cTn>
                              </p:par>
                            </p:childTnLst>
                          </p:cTn>
                        </p:par>
                        <p:par>
                          <p:cTn fill="hold" id="93" nodeType="afterGroup">
                            <p:stCondLst>
                              <p:cond delay="7700"/>
                            </p:stCondLst>
                            <p:childTnLst>
                              <p:par>
                                <p:cTn fill="hold" grpId="0" id="94" nodeType="afterEffect" presetClass="entr" presetID="42" presetSubtype="0">
                                  <p:stCondLst>
                                    <p:cond delay="0"/>
                                  </p:stCondLst>
                                  <p:childTnLst>
                                    <p:set>
                                      <p:cBhvr>
                                        <p:cTn dur="1" fill="hold" id="95">
                                          <p:stCondLst>
                                            <p:cond delay="0"/>
                                          </p:stCondLst>
                                        </p:cTn>
                                        <p:tgtEl>
                                          <p:spTgt spid="53"/>
                                        </p:tgtEl>
                                        <p:attrNameLst>
                                          <p:attrName>style.visibility</p:attrName>
                                        </p:attrNameLst>
                                      </p:cBhvr>
                                      <p:to>
                                        <p:strVal val="visible"/>
                                      </p:to>
                                    </p:set>
                                    <p:animEffect filter="fade" transition="in">
                                      <p:cBhvr>
                                        <p:cTn dur="500" id="96"/>
                                        <p:tgtEl>
                                          <p:spTgt spid="53"/>
                                        </p:tgtEl>
                                      </p:cBhvr>
                                    </p:animEffect>
                                    <p:anim calcmode="lin" valueType="num">
                                      <p:cBhvr>
                                        <p:cTn dur="500" fill="hold" id="97"/>
                                        <p:tgtEl>
                                          <p:spTgt spid="53"/>
                                        </p:tgtEl>
                                        <p:attrNameLst>
                                          <p:attrName>ppt_x</p:attrName>
                                        </p:attrNameLst>
                                      </p:cBhvr>
                                      <p:tavLst>
                                        <p:tav tm="0">
                                          <p:val>
                                            <p:strVal val="#ppt_x"/>
                                          </p:val>
                                        </p:tav>
                                        <p:tav tm="100000">
                                          <p:val>
                                            <p:strVal val="#ppt_x"/>
                                          </p:val>
                                        </p:tav>
                                      </p:tavLst>
                                    </p:anim>
                                    <p:anim calcmode="lin" valueType="num">
                                      <p:cBhvr>
                                        <p:cTn dur="500" fill="hold" id="98"/>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27"/>
      <p:bldP grpId="0" spid="28"/>
      <p:bldP grpId="0" spid="29"/>
      <p:bldP grpId="0" spid="45"/>
      <p:bldP grpId="0" spid="46"/>
      <p:bldP grpId="0" spid="47"/>
      <p:bldP grpId="0" spid="48"/>
      <p:bldP grpId="0" spid="50"/>
      <p:bldP grpId="0" spid="51"/>
      <p:bldP grpId="0" spid="52"/>
      <p:bldP grpId="0" spid="53"/>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3">
            <a:lum/>
          </a:blip>
          <a:stretch>
            <a:fillRect b="-3000" t="-3000"/>
          </a:stretch>
        </a:blipFill>
        <a:effectLst/>
      </p:bgPr>
    </p:bg>
    <p:spTree>
      <p:nvGrpSpPr>
        <p:cNvPr id="1" name=""/>
        <p:cNvGrpSpPr/>
        <p:nvPr/>
      </p:nvGrpSpPr>
      <p:grpSpPr>
        <a:xfrm>
          <a:off x="0" y="0"/>
          <a:ext cx="0" cy="0"/>
        </a:xfrm>
      </p:grpSpPr>
      <p:sp>
        <p:nvSpPr>
          <p:cNvPr id="5" name="Rectangle 5"/>
          <p:cNvSpPr>
            <a:spLocks noChangeArrowheads="1"/>
          </p:cNvSpPr>
          <p:nvPr/>
        </p:nvSpPr>
        <p:spPr bwMode="auto">
          <a:xfrm>
            <a:off x="-22299" y="2164258"/>
            <a:ext cx="2736305" cy="2529487"/>
          </a:xfrm>
          <a:prstGeom prst="rect">
            <a:avLst/>
          </a:prstGeom>
          <a:solidFill>
            <a:schemeClr val="accent4"/>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13" name="Oval 9"/>
          <p:cNvSpPr>
            <a:spLocks noChangeArrowheads="1"/>
          </p:cNvSpPr>
          <p:nvPr/>
        </p:nvSpPr>
        <p:spPr bwMode="auto">
          <a:xfrm>
            <a:off x="769789" y="2896549"/>
            <a:ext cx="1100664" cy="1108515"/>
          </a:xfrm>
          <a:prstGeom prst="ellipse">
            <a:avLst/>
          </a:prstGeom>
          <a:solidFill>
            <a:srgbClr val="FFFFFF"/>
          </a:solidFill>
          <a:ln cap="flat" w="10">
            <a:solidFill>
              <a:srgbClr val="FFFFFF"/>
            </a:solidFill>
            <a:prstDash val="solid"/>
            <a:miter lim="800000"/>
          </a:ln>
        </p:spPr>
        <p:txBody>
          <a:bodyPr anchor="t" anchorCtr="0" bIns="45717" compatLnSpc="1" lIns="91434" numCol="1" rIns="91434" tIns="45717" vert="horz" wrap="square">
            <a:prstTxWarp prst="textNoShape">
              <a:avLst/>
            </a:prstTxWarp>
          </a:bodyPr>
          <a:lstStyle/>
          <a:p>
            <a:endParaRPr altLang="en-US" lang="zh-CN"/>
          </a:p>
        </p:txBody>
      </p:sp>
      <p:sp>
        <p:nvSpPr>
          <p:cNvPr id="43" name="TextBox 42"/>
          <p:cNvSpPr txBox="1"/>
          <p:nvPr/>
        </p:nvSpPr>
        <p:spPr>
          <a:xfrm>
            <a:off x="2960415" y="3576600"/>
            <a:ext cx="6234311" cy="1127754"/>
          </a:xfrm>
          <a:prstGeom prst="rect">
            <a:avLst/>
          </a:prstGeom>
          <a:noFill/>
        </p:spPr>
        <p:txBody>
          <a:bodyPr bIns="45717" lIns="91434" rIns="91434" rtlCol="0" tIns="45717" wrap="square">
            <a:spAutoFit/>
          </a:bodyPr>
          <a:lstStyle/>
          <a:p>
            <a:r>
              <a:rPr altLang="en-US" b="1" lang="zh-CN" sz="6800">
                <a:solidFill>
                  <a:schemeClr val="accent1"/>
                </a:solidFill>
                <a:latin typeface="+mj-ea"/>
                <a:ea typeface="+mj-ea"/>
              </a:rPr>
              <a:t>工作回顾</a:t>
            </a:r>
          </a:p>
        </p:txBody>
      </p:sp>
      <p:sp>
        <p:nvSpPr>
          <p:cNvPr id="44" name="TextBox 43"/>
          <p:cNvSpPr txBox="1"/>
          <p:nvPr/>
        </p:nvSpPr>
        <p:spPr>
          <a:xfrm>
            <a:off x="3002038" y="2780315"/>
            <a:ext cx="1595958" cy="640074"/>
          </a:xfrm>
          <a:prstGeom prst="rect">
            <a:avLst/>
          </a:prstGeom>
          <a:noFill/>
        </p:spPr>
        <p:txBody>
          <a:bodyPr bIns="45717" lIns="91434" rIns="91434" rtlCol="0" tIns="45717" wrap="square">
            <a:spAutoFit/>
          </a:bodyPr>
          <a:lstStyle/>
          <a:p>
            <a:r>
              <a:rPr altLang="zh-CN" lang="en-US" sz="3600">
                <a:solidFill>
                  <a:schemeClr val="accent1"/>
                </a:solidFill>
                <a:latin typeface="+mn-ea"/>
                <a:ea typeface="+mn-ea"/>
              </a:rPr>
              <a:t>Part 1</a:t>
            </a:r>
          </a:p>
        </p:txBody>
      </p:sp>
      <p:sp>
        <p:nvSpPr>
          <p:cNvPr id="53" name="Freeform 40"/>
          <p:cNvSpPr>
            <a:spLocks noEditPoints="1"/>
          </p:cNvSpPr>
          <p:nvPr/>
        </p:nvSpPr>
        <p:spPr bwMode="auto">
          <a:xfrm>
            <a:off x="927607" y="3188620"/>
            <a:ext cx="785027" cy="524375"/>
          </a:xfrm>
          <a:custGeom>
            <a:gdLst>
              <a:gd fmla="*/ 544 w 564" name="T0"/>
              <a:gd fmla="*/ 27 h 376" name="T1"/>
              <a:gd fmla="*/ 544 w 564" name="T2"/>
              <a:gd fmla="*/ 309 h 376" name="T3"/>
              <a:gd fmla="*/ 536 w 564" name="T4"/>
              <a:gd fmla="*/ 309 h 376" name="T5"/>
              <a:gd fmla="*/ 518 w 564" name="T6"/>
              <a:gd fmla="*/ 308 h 376" name="T7"/>
              <a:gd fmla="*/ 285 w 564" name="T8"/>
              <a:gd fmla="*/ 367 h 376" name="T9"/>
              <a:gd fmla="*/ 282 w 564" name="T10"/>
              <a:gd fmla="*/ 368 h 376" name="T11"/>
              <a:gd fmla="*/ 279 w 564" name="T12"/>
              <a:gd fmla="*/ 367 h 376" name="T13"/>
              <a:gd fmla="*/ 46 w 564" name="T14"/>
              <a:gd fmla="*/ 308 h 376" name="T15"/>
              <a:gd fmla="*/ 28 w 564" name="T16"/>
              <a:gd fmla="*/ 309 h 376" name="T17"/>
              <a:gd fmla="*/ 20 w 564" name="T18"/>
              <a:gd fmla="*/ 309 h 376" name="T19"/>
              <a:gd fmla="*/ 20 w 564" name="T20"/>
              <a:gd fmla="*/ 27 h 376" name="T21"/>
              <a:gd fmla="*/ 0 w 564" name="T22"/>
              <a:gd fmla="*/ 27 h 376" name="T23"/>
              <a:gd fmla="*/ 0 w 564" name="T24"/>
              <a:gd fmla="*/ 320 h 376" name="T25"/>
              <a:gd fmla="*/ 282 w 564" name="T26"/>
              <a:gd fmla="*/ 376 h 376" name="T27"/>
              <a:gd fmla="*/ 564 w 564" name="T28"/>
              <a:gd fmla="*/ 320 h 376" name="T29"/>
              <a:gd fmla="*/ 564 w 564" name="T30"/>
              <a:gd fmla="*/ 27 h 376" name="T31"/>
              <a:gd fmla="*/ 544 w 564" name="T32"/>
              <a:gd fmla="*/ 27 h 376" name="T33"/>
              <a:gd fmla="*/ 272 w 564" name="T34"/>
              <a:gd fmla="*/ 319 h 376" name="T35"/>
              <a:gd fmla="*/ 272 w 564" name="T36"/>
              <a:gd fmla="*/ 63 h 376" name="T37"/>
              <a:gd fmla="*/ 77 w 564" name="T38"/>
              <a:gd fmla="*/ 1 h 376" name="T39"/>
              <a:gd fmla="*/ 77 w 564" name="T40"/>
              <a:gd fmla="*/ 269 h 376" name="T41"/>
              <a:gd fmla="*/ 84 w 564" name="T42"/>
              <a:gd fmla="*/ 269 h 376" name="T43"/>
              <a:gd fmla="*/ 272 w 564" name="T44"/>
              <a:gd fmla="*/ 319 h 376" name="T45"/>
              <a:gd fmla="*/ 487 w 564" name="T46"/>
              <a:gd fmla="*/ 269 h 376" name="T47"/>
              <a:gd fmla="*/ 487 w 564" name="T48"/>
              <a:gd fmla="*/ 1 h 376" name="T49"/>
              <a:gd fmla="*/ 292 w 564" name="T50"/>
              <a:gd fmla="*/ 63 h 376" name="T51"/>
              <a:gd fmla="*/ 292 w 564" name="T52"/>
              <a:gd fmla="*/ 319 h 376" name="T53"/>
              <a:gd fmla="*/ 480 w 564" name="T54"/>
              <a:gd fmla="*/ 269 h 376" name="T55"/>
              <a:gd fmla="*/ 487 w 564" name="T56"/>
              <a:gd fmla="*/ 269 h 376" name="T57"/>
              <a:gd fmla="*/ 282 w 564" name="T58"/>
              <a:gd fmla="*/ 361 h 376" name="T59"/>
              <a:gd fmla="*/ 531 w 564" name="T60"/>
              <a:gd fmla="*/ 302 h 376" name="T61"/>
              <a:gd fmla="*/ 531 w 564" name="T62"/>
              <a:gd fmla="*/ 5 h 376" name="T63"/>
              <a:gd fmla="*/ 501 w 564" name="T64"/>
              <a:gd fmla="*/ 5 h 376" name="T65"/>
              <a:gd fmla="*/ 501 w 564" name="T66"/>
              <a:gd fmla="*/ 283 h 376" name="T67"/>
              <a:gd fmla="*/ 493 w 564" name="T68"/>
              <a:gd fmla="*/ 282 h 376" name="T69"/>
              <a:gd fmla="*/ 478 w 564" name="T70"/>
              <a:gd fmla="*/ 282 h 376" name="T71"/>
              <a:gd fmla="*/ 287 w 564" name="T72"/>
              <a:gd fmla="*/ 337 h 376" name="T73"/>
              <a:gd fmla="*/ 282 w 564" name="T74"/>
              <a:gd fmla="*/ 340 h 376" name="T75"/>
              <a:gd fmla="*/ 277 w 564" name="T76"/>
              <a:gd fmla="*/ 337 h 376" name="T77"/>
              <a:gd fmla="*/ 86 w 564" name="T78"/>
              <a:gd fmla="*/ 282 h 376" name="T79"/>
              <a:gd fmla="*/ 71 w 564" name="T80"/>
              <a:gd fmla="*/ 282 h 376" name="T81"/>
              <a:gd fmla="*/ 63 w 564" name="T82"/>
              <a:gd fmla="*/ 283 h 376" name="T83"/>
              <a:gd fmla="*/ 63 w 564" name="T84"/>
              <a:gd fmla="*/ 5 h 376" name="T85"/>
              <a:gd fmla="*/ 33 w 564" name="T86"/>
              <a:gd fmla="*/ 5 h 376" name="T87"/>
              <a:gd fmla="*/ 33 w 564" name="T88"/>
              <a:gd fmla="*/ 302 h 376" name="T89"/>
              <a:gd fmla="*/ 282 w 564" name="T90"/>
              <a:gd fmla="*/ 361 h 37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76" w="564">
                <a:moveTo>
                  <a:pt x="544" y="27"/>
                </a:moveTo>
                <a:lnTo>
                  <a:pt x="544" y="309"/>
                </a:lnTo>
                <a:lnTo>
                  <a:pt x="536" y="309"/>
                </a:lnTo>
                <a:cubicBezTo>
                  <a:pt x="530" y="308"/>
                  <a:pt x="524" y="308"/>
                  <a:pt x="518" y="308"/>
                </a:cubicBezTo>
                <a:cubicBezTo>
                  <a:pt x="440" y="308"/>
                  <a:pt x="357" y="329"/>
                  <a:pt x="285" y="367"/>
                </a:cubicBezTo>
                <a:lnTo>
                  <a:pt x="282" y="368"/>
                </a:lnTo>
                <a:lnTo>
                  <a:pt x="279" y="367"/>
                </a:lnTo>
                <a:cubicBezTo>
                  <a:pt x="207" y="329"/>
                  <a:pt x="124" y="308"/>
                  <a:pt x="46" y="308"/>
                </a:cubicBezTo>
                <a:cubicBezTo>
                  <a:pt x="40" y="308"/>
                  <a:pt x="34" y="308"/>
                  <a:pt x="28" y="309"/>
                </a:cubicBezTo>
                <a:lnTo>
                  <a:pt x="20" y="309"/>
                </a:lnTo>
                <a:lnTo>
                  <a:pt x="20" y="27"/>
                </a:lnTo>
                <a:cubicBezTo>
                  <a:pt x="13" y="27"/>
                  <a:pt x="6" y="27"/>
                  <a:pt x="0" y="27"/>
                </a:cubicBezTo>
                <a:lnTo>
                  <a:pt x="0" y="320"/>
                </a:lnTo>
                <a:cubicBezTo>
                  <a:pt x="94" y="317"/>
                  <a:pt x="194" y="338"/>
                  <a:pt x="282" y="376"/>
                </a:cubicBezTo>
                <a:cubicBezTo>
                  <a:pt x="370" y="338"/>
                  <a:pt x="470" y="317"/>
                  <a:pt x="564" y="320"/>
                </a:cubicBezTo>
                <a:lnTo>
                  <a:pt x="564" y="27"/>
                </a:lnTo>
                <a:cubicBezTo>
                  <a:pt x="558" y="27"/>
                  <a:pt x="551" y="27"/>
                  <a:pt x="544" y="27"/>
                </a:cubicBezTo>
                <a:close/>
                <a:moveTo>
                  <a:pt x="272" y="319"/>
                </a:moveTo>
                <a:lnTo>
                  <a:pt x="272" y="63"/>
                </a:lnTo>
                <a:cubicBezTo>
                  <a:pt x="212" y="22"/>
                  <a:pt x="142" y="0"/>
                  <a:pt x="77" y="1"/>
                </a:cubicBezTo>
                <a:lnTo>
                  <a:pt x="77" y="269"/>
                </a:lnTo>
                <a:cubicBezTo>
                  <a:pt x="79" y="269"/>
                  <a:pt x="82" y="269"/>
                  <a:pt x="84" y="269"/>
                </a:cubicBezTo>
                <a:cubicBezTo>
                  <a:pt x="147" y="269"/>
                  <a:pt x="214" y="287"/>
                  <a:pt x="272" y="319"/>
                </a:cubicBezTo>
                <a:close/>
                <a:moveTo>
                  <a:pt x="487" y="269"/>
                </a:moveTo>
                <a:lnTo>
                  <a:pt x="487" y="1"/>
                </a:lnTo>
                <a:cubicBezTo>
                  <a:pt x="422" y="0"/>
                  <a:pt x="352" y="22"/>
                  <a:pt x="292" y="63"/>
                </a:cubicBezTo>
                <a:lnTo>
                  <a:pt x="292" y="319"/>
                </a:lnTo>
                <a:cubicBezTo>
                  <a:pt x="350" y="287"/>
                  <a:pt x="417" y="269"/>
                  <a:pt x="480" y="269"/>
                </a:cubicBezTo>
                <a:cubicBezTo>
                  <a:pt x="482" y="269"/>
                  <a:pt x="485" y="269"/>
                  <a:pt x="487" y="269"/>
                </a:cubicBezTo>
                <a:close/>
                <a:moveTo>
                  <a:pt x="282" y="361"/>
                </a:moveTo>
                <a:cubicBezTo>
                  <a:pt x="362" y="318"/>
                  <a:pt x="451" y="299"/>
                  <a:pt x="531" y="302"/>
                </a:cubicBezTo>
                <a:lnTo>
                  <a:pt x="531" y="5"/>
                </a:lnTo>
                <a:cubicBezTo>
                  <a:pt x="521" y="5"/>
                  <a:pt x="511" y="5"/>
                  <a:pt x="501" y="5"/>
                </a:cubicBezTo>
                <a:lnTo>
                  <a:pt x="501" y="283"/>
                </a:lnTo>
                <a:lnTo>
                  <a:pt x="493" y="282"/>
                </a:lnTo>
                <a:cubicBezTo>
                  <a:pt x="488" y="282"/>
                  <a:pt x="483" y="282"/>
                  <a:pt x="478" y="282"/>
                </a:cubicBezTo>
                <a:cubicBezTo>
                  <a:pt x="414" y="282"/>
                  <a:pt x="346" y="301"/>
                  <a:pt x="287" y="337"/>
                </a:cubicBezTo>
                <a:lnTo>
                  <a:pt x="282" y="340"/>
                </a:lnTo>
                <a:lnTo>
                  <a:pt x="277" y="337"/>
                </a:lnTo>
                <a:cubicBezTo>
                  <a:pt x="218" y="301"/>
                  <a:pt x="150" y="282"/>
                  <a:pt x="86" y="282"/>
                </a:cubicBezTo>
                <a:cubicBezTo>
                  <a:pt x="81" y="282"/>
                  <a:pt x="76" y="282"/>
                  <a:pt x="71" y="282"/>
                </a:cubicBezTo>
                <a:lnTo>
                  <a:pt x="63" y="283"/>
                </a:lnTo>
                <a:lnTo>
                  <a:pt x="63" y="5"/>
                </a:lnTo>
                <a:cubicBezTo>
                  <a:pt x="53" y="5"/>
                  <a:pt x="43" y="5"/>
                  <a:pt x="33" y="5"/>
                </a:cubicBezTo>
                <a:lnTo>
                  <a:pt x="33" y="302"/>
                </a:lnTo>
                <a:cubicBezTo>
                  <a:pt x="113" y="299"/>
                  <a:pt x="202" y="318"/>
                  <a:pt x="282" y="361"/>
                </a:cubicBezTo>
                <a:close/>
              </a:path>
            </a:pathLst>
          </a:custGeom>
          <a:solidFill>
            <a:schemeClr val="accent4"/>
          </a:solidFill>
          <a:ln>
            <a:noFill/>
          </a:ln>
        </p:spPr>
        <p:txBody>
          <a:bodyPr anchor="t" anchorCtr="0" bIns="45717" compatLnSpc="1" lIns="91434" numCol="1" rIns="91434" tIns="45717" vert="horz" wrap="square">
            <a:prstTxWarp prst="textNoShape">
              <a:avLst/>
            </a:prstTxWarp>
          </a:bodyPr>
          <a:lstStyle/>
          <a:p>
            <a:endParaRPr altLang="en-US" lang="zh-CN"/>
          </a:p>
        </p:txBody>
      </p:sp>
    </p:spTree>
    <p:extLst>
      <p:ext uri="{BB962C8B-B14F-4D97-AF65-F5344CB8AC3E}">
        <p14:creationId val="3512777197"/>
      </p:ext>
    </p:extLst>
  </p:cSld>
  <p:clrMapOvr>
    <a:masterClrMapping/>
  </p:clrMapOvr>
  <p:transition advTm="433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13"/>
                                        </p:tgtEl>
                                        <p:attrNameLst>
                                          <p:attrName>style.visibility</p:attrName>
                                        </p:attrNameLst>
                                      </p:cBhvr>
                                      <p:to>
                                        <p:strVal val="visible"/>
                                      </p:to>
                                    </p:set>
                                    <p:anim calcmode="lin" valueType="num">
                                      <p:cBhvr>
                                        <p:cTn dur="500" fill="hold" id="11"/>
                                        <p:tgtEl>
                                          <p:spTgt spid="13"/>
                                        </p:tgtEl>
                                        <p:attrNameLst>
                                          <p:attrName>ppt_w</p:attrName>
                                        </p:attrNameLst>
                                      </p:cBhvr>
                                      <p:tavLst>
                                        <p:tav tm="0">
                                          <p:val>
                                            <p:fltVal val="0"/>
                                          </p:val>
                                        </p:tav>
                                        <p:tav tm="100000">
                                          <p:val>
                                            <p:strVal val="#ppt_w"/>
                                          </p:val>
                                        </p:tav>
                                      </p:tavLst>
                                    </p:anim>
                                    <p:anim calcmode="lin" valueType="num">
                                      <p:cBhvr>
                                        <p:cTn dur="500" fill="hold" id="12"/>
                                        <p:tgtEl>
                                          <p:spTgt spid="13"/>
                                        </p:tgtEl>
                                        <p:attrNameLst>
                                          <p:attrName>ppt_h</p:attrName>
                                        </p:attrNameLst>
                                      </p:cBhvr>
                                      <p:tavLst>
                                        <p:tav tm="0">
                                          <p:val>
                                            <p:fltVal val="0"/>
                                          </p:val>
                                        </p:tav>
                                        <p:tav tm="100000">
                                          <p:val>
                                            <p:strVal val="#ppt_h"/>
                                          </p:val>
                                        </p:tav>
                                      </p:tavLst>
                                    </p:anim>
                                    <p:animEffect filter="fade" transition="in">
                                      <p:cBhvr>
                                        <p:cTn dur="500" id="13"/>
                                        <p:tgtEl>
                                          <p:spTgt spid="13"/>
                                        </p:tgtEl>
                                      </p:cBhvr>
                                    </p:animEffect>
                                  </p:childTnLst>
                                </p:cTn>
                              </p:par>
                            </p:childTnLst>
                          </p:cTn>
                        </p:par>
                        <p:par>
                          <p:cTn fill="hold" id="14" nodeType="afterGroup">
                            <p:stCondLst>
                              <p:cond delay="1000"/>
                            </p:stCondLst>
                            <p:childTnLst>
                              <p:par>
                                <p:cTn fill="hold" grpId="0" id="15" nodeType="afterEffect" presetClass="entr" presetID="31" presetSubtype="0">
                                  <p:stCondLst>
                                    <p:cond delay="0"/>
                                  </p:stCondLst>
                                  <p:childTnLst>
                                    <p:set>
                                      <p:cBhvr>
                                        <p:cTn dur="1" fill="hold" id="16">
                                          <p:stCondLst>
                                            <p:cond delay="0"/>
                                          </p:stCondLst>
                                        </p:cTn>
                                        <p:tgtEl>
                                          <p:spTgt spid="53"/>
                                        </p:tgtEl>
                                        <p:attrNameLst>
                                          <p:attrName>style.visibility</p:attrName>
                                        </p:attrNameLst>
                                      </p:cBhvr>
                                      <p:to>
                                        <p:strVal val="visible"/>
                                      </p:to>
                                    </p:set>
                                    <p:anim calcmode="lin" valueType="num">
                                      <p:cBhvr>
                                        <p:cTn dur="500" fill="hold" id="17"/>
                                        <p:tgtEl>
                                          <p:spTgt spid="53"/>
                                        </p:tgtEl>
                                        <p:attrNameLst>
                                          <p:attrName>ppt_w</p:attrName>
                                        </p:attrNameLst>
                                      </p:cBhvr>
                                      <p:tavLst>
                                        <p:tav tm="0">
                                          <p:val>
                                            <p:fltVal val="0"/>
                                          </p:val>
                                        </p:tav>
                                        <p:tav tm="100000">
                                          <p:val>
                                            <p:strVal val="#ppt_w"/>
                                          </p:val>
                                        </p:tav>
                                      </p:tavLst>
                                    </p:anim>
                                    <p:anim calcmode="lin" valueType="num">
                                      <p:cBhvr>
                                        <p:cTn dur="500" fill="hold" id="18"/>
                                        <p:tgtEl>
                                          <p:spTgt spid="53"/>
                                        </p:tgtEl>
                                        <p:attrNameLst>
                                          <p:attrName>ppt_h</p:attrName>
                                        </p:attrNameLst>
                                      </p:cBhvr>
                                      <p:tavLst>
                                        <p:tav tm="0">
                                          <p:val>
                                            <p:fltVal val="0"/>
                                          </p:val>
                                        </p:tav>
                                        <p:tav tm="100000">
                                          <p:val>
                                            <p:strVal val="#ppt_h"/>
                                          </p:val>
                                        </p:tav>
                                      </p:tavLst>
                                    </p:anim>
                                    <p:anim calcmode="lin" valueType="num">
                                      <p:cBhvr>
                                        <p:cTn dur="500" fill="hold" id="19"/>
                                        <p:tgtEl>
                                          <p:spTgt spid="53"/>
                                        </p:tgtEl>
                                        <p:attrNameLst>
                                          <p:attrName>style.rotation</p:attrName>
                                        </p:attrNameLst>
                                      </p:cBhvr>
                                      <p:tavLst>
                                        <p:tav tm="0">
                                          <p:val>
                                            <p:fltVal val="90"/>
                                          </p:val>
                                        </p:tav>
                                        <p:tav tm="100000">
                                          <p:val>
                                            <p:fltVal val="0"/>
                                          </p:val>
                                        </p:tav>
                                      </p:tavLst>
                                    </p:anim>
                                    <p:animEffect filter="fade" transition="in">
                                      <p:cBhvr>
                                        <p:cTn dur="500" id="20"/>
                                        <p:tgtEl>
                                          <p:spTgt spid="53"/>
                                        </p:tgtEl>
                                      </p:cBhvr>
                                    </p:animEffect>
                                  </p:childTnLst>
                                </p:cTn>
                              </p:par>
                              <p:par>
                                <p:cTn fill="hold" grpId="1" id="21" nodeType="withEffect" presetClass="emph" presetID="8" presetSubtype="0">
                                  <p:stCondLst>
                                    <p:cond delay="0"/>
                                  </p:stCondLst>
                                  <p:childTnLst>
                                    <p:animRot by="21600000">
                                      <p:cBhvr>
                                        <p:cTn dur="500" fill="hold" id="22"/>
                                        <p:tgtEl>
                                          <p:spTgt spid="53"/>
                                        </p:tgtEl>
                                        <p:attrNameLst>
                                          <p:attrName>r</p:attrName>
                                        </p:attrNameLst>
                                      </p:cBhvr>
                                    </p:animRot>
                                  </p:childTnLst>
                                </p:cTn>
                              </p:par>
                            </p:childTnLst>
                          </p:cTn>
                        </p:par>
                        <p:par>
                          <p:cTn fill="hold" id="23" nodeType="afterGroup">
                            <p:stCondLst>
                              <p:cond delay="1500"/>
                            </p:stCondLst>
                            <p:childTnLst>
                              <p:par>
                                <p:cTn fill="hold" grpId="0" id="24" nodeType="afterEffect" presetClass="entr" presetID="31" presetSubtype="0">
                                  <p:stCondLst>
                                    <p:cond delay="0"/>
                                  </p:stCondLst>
                                  <p:childTnLst>
                                    <p:set>
                                      <p:cBhvr>
                                        <p:cTn dur="1" fill="hold" id="25">
                                          <p:stCondLst>
                                            <p:cond delay="0"/>
                                          </p:stCondLst>
                                        </p:cTn>
                                        <p:tgtEl>
                                          <p:spTgt spid="44"/>
                                        </p:tgtEl>
                                        <p:attrNameLst>
                                          <p:attrName>style.visibility</p:attrName>
                                        </p:attrNameLst>
                                      </p:cBhvr>
                                      <p:to>
                                        <p:strVal val="visible"/>
                                      </p:to>
                                    </p:set>
                                    <p:anim calcmode="lin" valueType="num">
                                      <p:cBhvr>
                                        <p:cTn dur="400" fill="hold" id="26"/>
                                        <p:tgtEl>
                                          <p:spTgt spid="44"/>
                                        </p:tgtEl>
                                        <p:attrNameLst>
                                          <p:attrName>ppt_w</p:attrName>
                                        </p:attrNameLst>
                                      </p:cBhvr>
                                      <p:tavLst>
                                        <p:tav tm="0">
                                          <p:val>
                                            <p:fltVal val="0"/>
                                          </p:val>
                                        </p:tav>
                                        <p:tav tm="100000">
                                          <p:val>
                                            <p:strVal val="#ppt_w"/>
                                          </p:val>
                                        </p:tav>
                                      </p:tavLst>
                                    </p:anim>
                                    <p:anim calcmode="lin" valueType="num">
                                      <p:cBhvr>
                                        <p:cTn dur="400" fill="hold" id="27"/>
                                        <p:tgtEl>
                                          <p:spTgt spid="44"/>
                                        </p:tgtEl>
                                        <p:attrNameLst>
                                          <p:attrName>ppt_h</p:attrName>
                                        </p:attrNameLst>
                                      </p:cBhvr>
                                      <p:tavLst>
                                        <p:tav tm="0">
                                          <p:val>
                                            <p:fltVal val="0"/>
                                          </p:val>
                                        </p:tav>
                                        <p:tav tm="100000">
                                          <p:val>
                                            <p:strVal val="#ppt_h"/>
                                          </p:val>
                                        </p:tav>
                                      </p:tavLst>
                                    </p:anim>
                                    <p:anim calcmode="lin" valueType="num">
                                      <p:cBhvr>
                                        <p:cTn dur="400" fill="hold" id="28"/>
                                        <p:tgtEl>
                                          <p:spTgt spid="44"/>
                                        </p:tgtEl>
                                        <p:attrNameLst>
                                          <p:attrName>style.rotation</p:attrName>
                                        </p:attrNameLst>
                                      </p:cBhvr>
                                      <p:tavLst>
                                        <p:tav tm="0">
                                          <p:val>
                                            <p:fltVal val="90"/>
                                          </p:val>
                                        </p:tav>
                                        <p:tav tm="100000">
                                          <p:val>
                                            <p:fltVal val="0"/>
                                          </p:val>
                                        </p:tav>
                                      </p:tavLst>
                                    </p:anim>
                                    <p:animEffect filter="fade" transition="in">
                                      <p:cBhvr>
                                        <p:cTn dur="400" id="29"/>
                                        <p:tgtEl>
                                          <p:spTgt spid="44"/>
                                        </p:tgtEl>
                                      </p:cBhvr>
                                    </p:animEffect>
                                  </p:childTnLst>
                                </p:cTn>
                              </p:par>
                            </p:childTnLst>
                          </p:cTn>
                        </p:par>
                        <p:par>
                          <p:cTn fill="hold" id="30" nodeType="afterGroup">
                            <p:stCondLst>
                              <p:cond delay="1900"/>
                            </p:stCondLst>
                            <p:childTnLst>
                              <p:par>
                                <p:cTn fill="hold" grpId="0" id="31" nodeType="afterEffect" presetClass="entr" presetID="56" presetSubtype="0">
                                  <p:stCondLst>
                                    <p:cond delay="0"/>
                                  </p:stCondLst>
                                  <p:iterate type="lt">
                                    <p:tmPct val="10000"/>
                                  </p:iterate>
                                  <p:childTnLst>
                                    <p:set>
                                      <p:cBhvr>
                                        <p:cTn dur="1" fill="hold" id="32">
                                          <p:stCondLst>
                                            <p:cond delay="0"/>
                                          </p:stCondLst>
                                        </p:cTn>
                                        <p:tgtEl>
                                          <p:spTgt spid="43"/>
                                        </p:tgtEl>
                                        <p:attrNameLst>
                                          <p:attrName>style.visibility</p:attrName>
                                        </p:attrNameLst>
                                      </p:cBhvr>
                                      <p:to>
                                        <p:strVal val="visible"/>
                                      </p:to>
                                    </p:set>
                                    <p:anim by="(-#ppt_w*2)" calcmode="lin" valueType="num">
                                      <p:cBhvr rctx="PPT">
                                        <p:cTn autoRev="1" dur="250" fill="hold" id="33">
                                          <p:stCondLst>
                                            <p:cond delay="0"/>
                                          </p:stCondLst>
                                        </p:cTn>
                                        <p:tgtEl>
                                          <p:spTgt spid="43"/>
                                        </p:tgtEl>
                                        <p:attrNameLst>
                                          <p:attrName>ppt_w</p:attrName>
                                        </p:attrNameLst>
                                      </p:cBhvr>
                                    </p:anim>
                                    <p:anim by="(#ppt_w*0.50)" calcmode="lin" valueType="num">
                                      <p:cBhvr>
                                        <p:cTn autoRev="1" decel="50000" dur="250" fill="hold" id="34">
                                          <p:stCondLst>
                                            <p:cond delay="0"/>
                                          </p:stCondLst>
                                        </p:cTn>
                                        <p:tgtEl>
                                          <p:spTgt spid="43"/>
                                        </p:tgtEl>
                                        <p:attrNameLst>
                                          <p:attrName>ppt_x</p:attrName>
                                        </p:attrNameLst>
                                      </p:cBhvr>
                                    </p:anim>
                                    <p:anim calcmode="lin" from="(-#ppt_h/2)" to="(#ppt_y)" valueType="num">
                                      <p:cBhvr>
                                        <p:cTn dur="500" fill="hold" id="35">
                                          <p:stCondLst>
                                            <p:cond delay="0"/>
                                          </p:stCondLst>
                                        </p:cTn>
                                        <p:tgtEl>
                                          <p:spTgt spid="43"/>
                                        </p:tgtEl>
                                        <p:attrNameLst>
                                          <p:attrName>ppt_y</p:attrName>
                                        </p:attrNameLst>
                                      </p:cBhvr>
                                    </p:anim>
                                    <p:animRot by="21600000">
                                      <p:cBhvr>
                                        <p:cTn dur="500" fill="hold" id="36">
                                          <p:stCondLst>
                                            <p:cond delay="0"/>
                                          </p:stCondLst>
                                        </p:cTn>
                                        <p:tgtEl>
                                          <p:spTgt spid="43"/>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13"/>
      <p:bldP grpId="0" spid="43"/>
      <p:bldP grpId="0" spid="44"/>
      <p:bldP grpId="0" spid="53"/>
      <p:bldP grpId="1" spid="53"/>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5" name="TextBox 54"/>
          <p:cNvSpPr txBox="1"/>
          <p:nvPr/>
        </p:nvSpPr>
        <p:spPr>
          <a:xfrm>
            <a:off x="697780" y="323945"/>
            <a:ext cx="5976665" cy="579114"/>
          </a:xfrm>
          <a:prstGeom prst="rect">
            <a:avLst/>
          </a:prstGeom>
          <a:noFill/>
        </p:spPr>
        <p:txBody>
          <a:bodyPr bIns="45717" lIns="91434" rIns="91434" rtlCol="0" tIns="45717" wrap="square">
            <a:spAutoFit/>
          </a:bodyPr>
          <a:lstStyle>
            <a:defPPr>
              <a:defRPr lang="zh-CN"/>
            </a:defPPr>
            <a:lvl1pPr>
              <a:defRPr sz="3200">
                <a:solidFill>
                  <a:schemeClr val="tx1">
                    <a:lumMod val="75000"/>
                  </a:schemeClr>
                </a:solidFill>
                <a:latin charset="-122" pitchFamily="65" typeface="方正卡通简体"/>
                <a:ea charset="-122" pitchFamily="65" typeface="方正卡通简体"/>
              </a:defRPr>
            </a:lvl1pPr>
          </a:lstStyle>
          <a:p>
            <a:r>
              <a:rPr altLang="en-US" b="1" lang="zh-CN">
                <a:solidFill>
                  <a:schemeClr val="accent1"/>
                </a:solidFill>
                <a:latin typeface="微软雅黑"/>
                <a:ea typeface="微软雅黑"/>
              </a:rPr>
              <a:t>工作岗位及职责</a:t>
            </a:r>
          </a:p>
        </p:txBody>
      </p:sp>
      <p:sp>
        <p:nvSpPr>
          <p:cNvPr id="5" name="Freeform 5"/>
          <p:cNvSpPr/>
          <p:nvPr/>
        </p:nvSpPr>
        <p:spPr bwMode="auto">
          <a:xfrm>
            <a:off x="269689" y="268014"/>
            <a:ext cx="262719" cy="266671"/>
          </a:xfrm>
          <a:custGeom>
            <a:gdLst>
              <a:gd fmla="*/ 11 w 295" name="T0"/>
              <a:gd fmla="*/ 128 h 295" name="T1"/>
              <a:gd fmla="*/ 128 w 295" name="T2"/>
              <a:gd fmla="*/ 11 h 295" name="T3"/>
              <a:gd fmla="*/ 167 w 295" name="T4"/>
              <a:gd fmla="*/ 11 h 295" name="T5"/>
              <a:gd fmla="*/ 284 w 295" name="T6"/>
              <a:gd fmla="*/ 128 h 295" name="T7"/>
              <a:gd fmla="*/ 284 w 295" name="T8"/>
              <a:gd fmla="*/ 167 h 295" name="T9"/>
              <a:gd fmla="*/ 167 w 295" name="T10"/>
              <a:gd fmla="*/ 284 h 295" name="T11"/>
              <a:gd fmla="*/ 128 w 295" name="T12"/>
              <a:gd fmla="*/ 284 h 295" name="T13"/>
              <a:gd fmla="*/ 11 w 295" name="T14"/>
              <a:gd fmla="*/ 167 h 295" name="T15"/>
              <a:gd fmla="*/ 11 w 295" name="T16"/>
              <a:gd fmla="*/ 128 h 29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5" w="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6" name="Freeform 6"/>
          <p:cNvSpPr/>
          <p:nvPr/>
        </p:nvSpPr>
        <p:spPr bwMode="auto">
          <a:xfrm>
            <a:off x="441542" y="441843"/>
            <a:ext cx="262719" cy="268645"/>
          </a:xfrm>
          <a:custGeom>
            <a:gdLst>
              <a:gd fmla="*/ 11 w 295" name="T0"/>
              <a:gd fmla="*/ 128 h 295" name="T1"/>
              <a:gd fmla="*/ 128 w 295" name="T2"/>
              <a:gd fmla="*/ 11 h 295" name="T3"/>
              <a:gd fmla="*/ 167 w 295" name="T4"/>
              <a:gd fmla="*/ 11 h 295" name="T5"/>
              <a:gd fmla="*/ 284 w 295" name="T6"/>
              <a:gd fmla="*/ 128 h 295" name="T7"/>
              <a:gd fmla="*/ 284 w 295" name="T8"/>
              <a:gd fmla="*/ 167 h 295" name="T9"/>
              <a:gd fmla="*/ 167 w 295" name="T10"/>
              <a:gd fmla="*/ 284 h 295" name="T11"/>
              <a:gd fmla="*/ 128 w 295" name="T12"/>
              <a:gd fmla="*/ 284 h 295" name="T13"/>
              <a:gd fmla="*/ 11 w 295" name="T14"/>
              <a:gd fmla="*/ 167 h 295" name="T15"/>
              <a:gd fmla="*/ 11 w 295" name="T16"/>
              <a:gd fmla="*/ 128 h 29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5" w="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7" name="Freeform 7"/>
          <p:cNvSpPr/>
          <p:nvPr/>
        </p:nvSpPr>
        <p:spPr bwMode="auto">
          <a:xfrm>
            <a:off x="265738" y="623573"/>
            <a:ext cx="260742" cy="266671"/>
          </a:xfrm>
          <a:custGeom>
            <a:gdLst>
              <a:gd fmla="*/ 11 w 295" name="T0"/>
              <a:gd fmla="*/ 128 h 295" name="T1"/>
              <a:gd fmla="*/ 128 w 295" name="T2"/>
              <a:gd fmla="*/ 11 h 295" name="T3"/>
              <a:gd fmla="*/ 167 w 295" name="T4"/>
              <a:gd fmla="*/ 11 h 295" name="T5"/>
              <a:gd fmla="*/ 284 w 295" name="T6"/>
              <a:gd fmla="*/ 128 h 295" name="T7"/>
              <a:gd fmla="*/ 284 w 295" name="T8"/>
              <a:gd fmla="*/ 167 h 295" name="T9"/>
              <a:gd fmla="*/ 167 w 295" name="T10"/>
              <a:gd fmla="*/ 284 h 295" name="T11"/>
              <a:gd fmla="*/ 128 w 295" name="T12"/>
              <a:gd fmla="*/ 284 h 295" name="T13"/>
              <a:gd fmla="*/ 11 w 295" name="T14"/>
              <a:gd fmla="*/ 167 h 295" name="T15"/>
              <a:gd fmla="*/ 11 w 295" name="T16"/>
              <a:gd fmla="*/ 128 h 29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5" w="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9" name="Oval 7"/>
          <p:cNvSpPr>
            <a:spLocks noChangeArrowheads="1"/>
          </p:cNvSpPr>
          <p:nvPr/>
        </p:nvSpPr>
        <p:spPr bwMode="auto">
          <a:xfrm>
            <a:off x="3387386" y="2678114"/>
            <a:ext cx="831850" cy="830263"/>
          </a:xfrm>
          <a:prstGeom prst="ellipse">
            <a:avLst/>
          </a:prstGeom>
          <a:solidFill>
            <a:schemeClr val="bg1"/>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13" name="Oval 6"/>
          <p:cNvSpPr>
            <a:spLocks noChangeArrowheads="1"/>
          </p:cNvSpPr>
          <p:nvPr/>
        </p:nvSpPr>
        <p:spPr bwMode="auto">
          <a:xfrm>
            <a:off x="2871448" y="1484313"/>
            <a:ext cx="831850" cy="831851"/>
          </a:xfrm>
          <a:prstGeom prst="ellipse">
            <a:avLst/>
          </a:prstGeom>
          <a:solidFill>
            <a:schemeClr val="accent4"/>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15" name="Freeform 13"/>
          <p:cNvSpPr/>
          <p:nvPr/>
        </p:nvSpPr>
        <p:spPr bwMode="auto">
          <a:xfrm>
            <a:off x="3431836" y="1978026"/>
            <a:ext cx="30162" cy="3175"/>
          </a:xfrm>
          <a:custGeom>
            <a:gdLst>
              <a:gd fmla="*/ 0 w 43" name="T0"/>
              <a:gd fmla="*/ 0 h 5" name="T1"/>
              <a:gd fmla="*/ 1 w 43" name="T2"/>
              <a:gd fmla="*/ 5 h 5" name="T3"/>
              <a:gd fmla="*/ 43 w 43" name="T4"/>
              <a:gd fmla="*/ 3 h 5" name="T5"/>
              <a:gd fmla="*/ 0 w 43" name="T6"/>
              <a:gd fmla="*/ 0 h 5" name="T7"/>
            </a:gdLst>
            <a:cxnLst>
              <a:cxn ang="0">
                <a:pos x="T0" y="T1"/>
              </a:cxn>
              <a:cxn ang="0">
                <a:pos x="T2" y="T3"/>
              </a:cxn>
              <a:cxn ang="0">
                <a:pos x="T4" y="T5"/>
              </a:cxn>
              <a:cxn ang="0">
                <a:pos x="T6" y="T7"/>
              </a:cxn>
            </a:cxnLst>
            <a:rect b="b" l="0" r="r" t="0"/>
            <a:pathLst>
              <a:path h="5" w="43">
                <a:moveTo>
                  <a:pt x="0" y="0"/>
                </a:moveTo>
                <a:lnTo>
                  <a:pt x="1" y="5"/>
                </a:lnTo>
                <a:lnTo>
                  <a:pt x="43" y="3"/>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17" compatLnSpc="1" lIns="91434" numCol="1" rIns="91434" tIns="45717" vert="horz" wrap="square">
            <a:prstTxWarp prst="textNoShape">
              <a:avLst/>
            </a:prstTxWarp>
          </a:bodyPr>
          <a:lstStyle/>
          <a:p>
            <a:endParaRPr altLang="en-US" lang="zh-CN"/>
          </a:p>
        </p:txBody>
      </p:sp>
      <p:sp>
        <p:nvSpPr>
          <p:cNvPr id="17" name="Oval 9"/>
          <p:cNvSpPr>
            <a:spLocks noChangeArrowheads="1"/>
          </p:cNvSpPr>
          <p:nvPr/>
        </p:nvSpPr>
        <p:spPr bwMode="auto">
          <a:xfrm>
            <a:off x="3387386" y="4133849"/>
            <a:ext cx="831850" cy="831851"/>
          </a:xfrm>
          <a:prstGeom prst="ellipse">
            <a:avLst/>
          </a:prstGeom>
          <a:solidFill>
            <a:schemeClr val="bg2"/>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23" name="Oval 8"/>
          <p:cNvSpPr>
            <a:spLocks noChangeArrowheads="1"/>
          </p:cNvSpPr>
          <p:nvPr/>
        </p:nvSpPr>
        <p:spPr bwMode="auto">
          <a:xfrm>
            <a:off x="2871448" y="5327650"/>
            <a:ext cx="831850" cy="830263"/>
          </a:xfrm>
          <a:prstGeom prst="ellipse">
            <a:avLst/>
          </a:prstGeom>
          <a:solidFill>
            <a:schemeClr val="accent1"/>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26" name="Oval 5"/>
          <p:cNvSpPr>
            <a:spLocks noChangeArrowheads="1"/>
          </p:cNvSpPr>
          <p:nvPr/>
        </p:nvSpPr>
        <p:spPr bwMode="auto">
          <a:xfrm>
            <a:off x="804632" y="2727435"/>
            <a:ext cx="2377858" cy="2377856"/>
          </a:xfrm>
          <a:prstGeom prst="ellipse">
            <a:avLst/>
          </a:prstGeom>
          <a:solidFill>
            <a:schemeClr val="tx1"/>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27" name="TextBox 26"/>
          <p:cNvSpPr txBox="1"/>
          <p:nvPr/>
        </p:nvSpPr>
        <p:spPr>
          <a:xfrm>
            <a:off x="1138467" y="4240337"/>
            <a:ext cx="1755776" cy="518154"/>
          </a:xfrm>
          <a:prstGeom prst="rect">
            <a:avLst/>
          </a:prstGeom>
          <a:noFill/>
        </p:spPr>
        <p:txBody>
          <a:bodyPr bIns="45717" lIns="91434" rIns="91434" rtlCol="0" tIns="45717" wrap="square">
            <a:spAutoFit/>
          </a:bodyPr>
          <a:lstStyle/>
          <a:p>
            <a:pPr algn="ctr"/>
            <a:r>
              <a:rPr altLang="en-US" b="1" lang="zh-CN" sz="2800">
                <a:solidFill>
                  <a:schemeClr val="accent2"/>
                </a:solidFill>
                <a:latin typeface="+mj-ea"/>
                <a:ea typeface="+mj-ea"/>
              </a:rPr>
              <a:t>行政助理</a:t>
            </a:r>
          </a:p>
        </p:txBody>
      </p:sp>
      <p:sp>
        <p:nvSpPr>
          <p:cNvPr id="28" name="TextBox 27"/>
          <p:cNvSpPr txBox="1"/>
          <p:nvPr/>
        </p:nvSpPr>
        <p:spPr>
          <a:xfrm>
            <a:off x="3723812" y="1259469"/>
            <a:ext cx="3738312" cy="396234"/>
          </a:xfrm>
          <a:prstGeom prst="rect">
            <a:avLst/>
          </a:prstGeom>
          <a:noFill/>
        </p:spPr>
        <p:txBody>
          <a:bodyPr bIns="45717" lIns="91434" rIns="91434" rtlCol="0" tIns="45717" wrap="square">
            <a:spAutoFit/>
          </a:bodyPr>
          <a:lstStyle/>
          <a:p>
            <a:r>
              <a:rPr altLang="en-US" b="1" lang="zh-CN" sz="2000">
                <a:solidFill>
                  <a:schemeClr val="accent1"/>
                </a:solidFill>
                <a:latin typeface="+mj-ea"/>
                <a:ea typeface="+mj-ea"/>
              </a:rPr>
              <a:t>协助部门领导完成日常工作</a:t>
            </a:r>
          </a:p>
        </p:txBody>
      </p:sp>
      <p:sp>
        <p:nvSpPr>
          <p:cNvPr id="29" name="TextBox 28"/>
          <p:cNvSpPr txBox="1"/>
          <p:nvPr/>
        </p:nvSpPr>
        <p:spPr>
          <a:xfrm>
            <a:off x="3786216" y="1700809"/>
            <a:ext cx="7351814" cy="365754"/>
          </a:xfrm>
          <a:prstGeom prst="rect">
            <a:avLst/>
          </a:prstGeom>
          <a:noFill/>
        </p:spPr>
        <p:txBody>
          <a:bodyPr bIns="45717" lIns="91434" rIns="91434" rtlCol="0" tIns="45717" wrap="square">
            <a:spAutoFit/>
          </a:bodyPr>
          <a:lstStyle/>
          <a:p>
            <a:r>
              <a:rPr altLang="en-US" lang="zh-CN" smtClean="0">
                <a:solidFill>
                  <a:schemeClr val="accent1"/>
                </a:solidFill>
                <a:latin typeface="+mn-ea"/>
                <a:ea typeface="+mn-ea"/>
              </a:rPr>
              <a:t>协助部门领导的资料收集、整理、打印，领导交办的其他工作。</a:t>
            </a:r>
          </a:p>
        </p:txBody>
      </p:sp>
      <p:sp>
        <p:nvSpPr>
          <p:cNvPr id="30" name="TextBox 29"/>
          <p:cNvSpPr txBox="1"/>
          <p:nvPr/>
        </p:nvSpPr>
        <p:spPr>
          <a:xfrm>
            <a:off x="3723812" y="5363925"/>
            <a:ext cx="5256583" cy="396234"/>
          </a:xfrm>
          <a:prstGeom prst="rect">
            <a:avLst/>
          </a:prstGeom>
          <a:noFill/>
        </p:spPr>
        <p:txBody>
          <a:bodyPr bIns="45717" lIns="91434" rIns="91434" rtlCol="0" tIns="45717" wrap="square">
            <a:spAutoFit/>
          </a:bodyPr>
          <a:lstStyle/>
          <a:p>
            <a:r>
              <a:rPr altLang="en-US" b="1" lang="zh-CN" sz="2000">
                <a:solidFill>
                  <a:schemeClr val="accent1"/>
                </a:solidFill>
                <a:latin typeface="+mj-ea"/>
                <a:ea typeface="+mj-ea"/>
              </a:rPr>
              <a:t>负责部门的网站、微信微博管理工作</a:t>
            </a:r>
          </a:p>
        </p:txBody>
      </p:sp>
      <p:sp>
        <p:nvSpPr>
          <p:cNvPr id="31" name="TextBox 30"/>
          <p:cNvSpPr txBox="1"/>
          <p:nvPr/>
        </p:nvSpPr>
        <p:spPr>
          <a:xfrm>
            <a:off x="3786216" y="5754195"/>
            <a:ext cx="7351814" cy="365754"/>
          </a:xfrm>
          <a:prstGeom prst="rect">
            <a:avLst/>
          </a:prstGeom>
          <a:noFill/>
        </p:spPr>
        <p:txBody>
          <a:bodyPr bIns="45717" lIns="91434" rIns="91434" rtlCol="0" tIns="45717" wrap="square">
            <a:spAutoFit/>
          </a:bodyPr>
          <a:lstStyle/>
          <a:p>
            <a:r>
              <a:rPr altLang="en-US" lang="zh-CN" smtClean="0">
                <a:solidFill>
                  <a:schemeClr val="accent1"/>
                </a:solidFill>
                <a:latin typeface="+mn-ea"/>
                <a:ea typeface="+mn-ea"/>
              </a:rPr>
              <a:t>负责管理本部门的网站、微信微博的更新与管理工作。</a:t>
            </a:r>
          </a:p>
        </p:txBody>
      </p:sp>
      <p:sp>
        <p:nvSpPr>
          <p:cNvPr id="32" name="TextBox 31"/>
          <p:cNvSpPr txBox="1"/>
          <p:nvPr/>
        </p:nvSpPr>
        <p:spPr>
          <a:xfrm>
            <a:off x="4228779" y="3933056"/>
            <a:ext cx="4103545" cy="396234"/>
          </a:xfrm>
          <a:prstGeom prst="rect">
            <a:avLst/>
          </a:prstGeom>
          <a:noFill/>
        </p:spPr>
        <p:txBody>
          <a:bodyPr bIns="45717" lIns="91434" rIns="91434" rtlCol="0" tIns="45717" wrap="square">
            <a:spAutoFit/>
          </a:bodyPr>
          <a:lstStyle/>
          <a:p>
            <a:r>
              <a:rPr altLang="en-US" b="1" lang="zh-CN" sz="2000">
                <a:solidFill>
                  <a:schemeClr val="accent1"/>
                </a:solidFill>
                <a:latin typeface="+mj-ea"/>
                <a:ea typeface="+mj-ea"/>
              </a:rPr>
              <a:t>组织部分会议并记录存档</a:t>
            </a:r>
          </a:p>
        </p:txBody>
      </p:sp>
      <p:sp>
        <p:nvSpPr>
          <p:cNvPr id="33" name="TextBox 32"/>
          <p:cNvSpPr txBox="1"/>
          <p:nvPr/>
        </p:nvSpPr>
        <p:spPr>
          <a:xfrm>
            <a:off x="4291184" y="4323326"/>
            <a:ext cx="6846847" cy="640074"/>
          </a:xfrm>
          <a:prstGeom prst="rect">
            <a:avLst/>
          </a:prstGeom>
          <a:noFill/>
        </p:spPr>
        <p:txBody>
          <a:bodyPr bIns="45717" lIns="91434" rIns="91434" rtlCol="0" tIns="45717" wrap="square">
            <a:spAutoFit/>
          </a:bodyPr>
          <a:lstStyle/>
          <a:p>
            <a:r>
              <a:rPr altLang="en-US" lang="zh-CN" smtClean="0">
                <a:solidFill>
                  <a:schemeClr val="accent1"/>
                </a:solidFill>
                <a:latin typeface="+mn-ea"/>
                <a:ea typeface="+mn-ea"/>
              </a:rPr>
              <a:t>组织通知部门会议，打印会议材料，并对每次会做会议记录，整理会议纪要。</a:t>
            </a:r>
          </a:p>
        </p:txBody>
      </p:sp>
      <p:sp>
        <p:nvSpPr>
          <p:cNvPr id="34" name="TextBox 33"/>
          <p:cNvSpPr txBox="1"/>
          <p:nvPr/>
        </p:nvSpPr>
        <p:spPr>
          <a:xfrm>
            <a:off x="4228779" y="2500042"/>
            <a:ext cx="3959529" cy="396234"/>
          </a:xfrm>
          <a:prstGeom prst="rect">
            <a:avLst/>
          </a:prstGeom>
          <a:noFill/>
        </p:spPr>
        <p:txBody>
          <a:bodyPr bIns="45717" lIns="91434" rIns="91434" rtlCol="0" tIns="45717" wrap="square">
            <a:spAutoFit/>
          </a:bodyPr>
          <a:lstStyle>
            <a:defPPr>
              <a:defRPr lang="zh-CN"/>
            </a:defPPr>
            <a:lvl1pPr>
              <a:defRPr b="1" sz="2000">
                <a:solidFill>
                  <a:schemeClr val="accent1"/>
                </a:solidFill>
                <a:latin typeface="+mj-ea"/>
                <a:ea typeface="+mj-ea"/>
              </a:defRPr>
            </a:lvl1pPr>
          </a:lstStyle>
          <a:p>
            <a:r>
              <a:rPr altLang="en-US" lang="zh-CN"/>
              <a:t>资料室管理</a:t>
            </a:r>
          </a:p>
        </p:txBody>
      </p:sp>
      <p:sp>
        <p:nvSpPr>
          <p:cNvPr id="35" name="TextBox 34"/>
          <p:cNvSpPr txBox="1"/>
          <p:nvPr/>
        </p:nvSpPr>
        <p:spPr>
          <a:xfrm>
            <a:off x="4291183" y="2890311"/>
            <a:ext cx="7351814" cy="365754"/>
          </a:xfrm>
          <a:prstGeom prst="rect">
            <a:avLst/>
          </a:prstGeom>
          <a:noFill/>
        </p:spPr>
        <p:txBody>
          <a:bodyPr bIns="45717" lIns="91434" rIns="91434" rtlCol="0" tIns="45717" wrap="square">
            <a:spAutoFit/>
          </a:bodyPr>
          <a:lstStyle/>
          <a:p>
            <a:r>
              <a:rPr altLang="en-US" lang="zh-CN" smtClean="0">
                <a:solidFill>
                  <a:schemeClr val="accent1"/>
                </a:solidFill>
                <a:latin typeface="+mn-ea"/>
                <a:ea typeface="+mn-ea"/>
              </a:rPr>
              <a:t>资料室的管理工作，具体资料的存档，保管，资料室的日常维护工作。</a:t>
            </a:r>
          </a:p>
        </p:txBody>
      </p:sp>
      <p:sp>
        <p:nvSpPr>
          <p:cNvPr id="36" name="Freeform 5"/>
          <p:cNvSpPr>
            <a:spLocks noEditPoints="1"/>
          </p:cNvSpPr>
          <p:nvPr/>
        </p:nvSpPr>
        <p:spPr bwMode="auto">
          <a:xfrm>
            <a:off x="1529810" y="2932387"/>
            <a:ext cx="927502" cy="1176020"/>
          </a:xfrm>
          <a:custGeom>
            <a:gdLst>
              <a:gd fmla="*/ 622 w 794" name="T0"/>
              <a:gd fmla="*/ 491 h 1018" name="T1"/>
              <a:gd fmla="*/ 481 w 794" name="T2"/>
              <a:gd fmla="*/ 612 h 1018" name="T3"/>
              <a:gd fmla="*/ 667 w 794" name="T4"/>
              <a:gd fmla="*/ 641 h 1018" name="T5"/>
              <a:gd fmla="*/ 672 w 794" name="T6"/>
              <a:gd fmla="*/ 487 h 1018" name="T7"/>
              <a:gd fmla="*/ 794 w 794" name="T8"/>
              <a:gd fmla="*/ 420 h 1018" name="T9"/>
              <a:gd fmla="*/ 747 w 794" name="T10"/>
              <a:gd fmla="*/ 487 h 1018" name="T11"/>
              <a:gd fmla="*/ 713 w 794" name="T12"/>
              <a:gd fmla="*/ 679 h 1018" name="T13"/>
              <a:gd fmla="*/ 631 w 794" name="T14"/>
              <a:gd fmla="*/ 709 h 1018" name="T15"/>
              <a:gd fmla="*/ 442 w 794" name="T16"/>
              <a:gd fmla="*/ 719 h 1018" name="T17"/>
              <a:gd fmla="*/ 627 w 794" name="T18"/>
              <a:gd fmla="*/ 911 h 1018" name="T19"/>
              <a:gd fmla="*/ 659 w 794" name="T20"/>
              <a:gd fmla="*/ 971 h 1018" name="T21"/>
              <a:gd fmla="*/ 565 w 794" name="T22"/>
              <a:gd fmla="*/ 971 h 1018" name="T23"/>
              <a:gd fmla="*/ 428 w 794" name="T24"/>
              <a:gd fmla="*/ 906 h 1018" name="T25"/>
              <a:gd fmla="*/ 456 w 794" name="T26"/>
              <a:gd fmla="*/ 971 h 1018" name="T27"/>
              <a:gd fmla="*/ 361 w 794" name="T28"/>
              <a:gd fmla="*/ 971 h 1018" name="T29"/>
              <a:gd fmla="*/ 381 w 794" name="T30"/>
              <a:gd fmla="*/ 905 h 1018" name="T31"/>
              <a:gd fmla="*/ 243 w 794" name="T32"/>
              <a:gd fmla="*/ 971 h 1018" name="T33"/>
              <a:gd fmla="*/ 148 w 794" name="T34"/>
              <a:gd fmla="*/ 971 h 1018" name="T35"/>
              <a:gd fmla="*/ 173 w 794" name="T36"/>
              <a:gd fmla="*/ 911 h 1018" name="T37"/>
              <a:gd fmla="*/ 346 w 794" name="T38"/>
              <a:gd fmla="*/ 719 h 1018" name="T39"/>
              <a:gd fmla="*/ 154 w 794" name="T40"/>
              <a:gd fmla="*/ 706 h 1018" name="T41"/>
              <a:gd fmla="*/ 81 w 794" name="T42"/>
              <a:gd fmla="*/ 679 h 1018" name="T43"/>
              <a:gd fmla="*/ 47 w 794" name="T44"/>
              <a:gd fmla="*/ 487 h 1018" name="T45"/>
              <a:gd fmla="*/ 0 w 794" name="T46"/>
              <a:gd fmla="*/ 420 h 1018" name="T47"/>
              <a:gd fmla="*/ 122 w 794" name="T48"/>
              <a:gd fmla="*/ 487 h 1018" name="T49"/>
              <a:gd fmla="*/ 127 w 794" name="T50"/>
              <a:gd fmla="*/ 641 h 1018" name="T51"/>
              <a:gd fmla="*/ 316 w 794" name="T52"/>
              <a:gd fmla="*/ 611 h 1018" name="T53"/>
              <a:gd fmla="*/ 168 w 794" name="T54"/>
              <a:gd fmla="*/ 491 h 1018" name="T55"/>
              <a:gd fmla="*/ 591 w 794" name="T56"/>
              <a:gd fmla="*/ 126 h 1018" name="T57"/>
              <a:gd fmla="*/ 494 w 794" name="T58"/>
              <a:gd fmla="*/ 168 h 1018" name="T59"/>
              <a:gd fmla="*/ 297 w 794" name="T60"/>
              <a:gd fmla="*/ 194 h 1018" name="T61"/>
              <a:gd fmla="*/ 287 w 794" name="T62"/>
              <a:gd fmla="*/ 273 h 1018" name="T63"/>
              <a:gd fmla="*/ 504 w 794" name="T64"/>
              <a:gd fmla="*/ 299 h 1018" name="T65"/>
              <a:gd fmla="*/ 287 w 794" name="T66"/>
              <a:gd fmla="*/ 273 h 1018" name="T67"/>
              <a:gd fmla="*/ 514 w 794" name="T68"/>
              <a:gd fmla="*/ 383 h 1018" name="T69"/>
              <a:gd fmla="*/ 277 w 794" name="T70"/>
              <a:gd fmla="*/ 409 h 1018"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018" w="794">
                <a:moveTo>
                  <a:pt x="591" y="126"/>
                </a:moveTo>
                <a:cubicBezTo>
                  <a:pt x="601" y="248"/>
                  <a:pt x="611" y="370"/>
                  <a:pt x="622" y="491"/>
                </a:cubicBezTo>
                <a:cubicBezTo>
                  <a:pt x="607" y="518"/>
                  <a:pt x="550" y="536"/>
                  <a:pt x="481" y="544"/>
                </a:cubicBezTo>
                <a:lnTo>
                  <a:pt x="481" y="612"/>
                </a:lnTo>
                <a:cubicBezTo>
                  <a:pt x="548" y="619"/>
                  <a:pt x="604" y="634"/>
                  <a:pt x="624" y="657"/>
                </a:cubicBezTo>
                <a:lnTo>
                  <a:pt x="667" y="641"/>
                </a:lnTo>
                <a:lnTo>
                  <a:pt x="695" y="487"/>
                </a:lnTo>
                <a:lnTo>
                  <a:pt x="672" y="487"/>
                </a:lnTo>
                <a:lnTo>
                  <a:pt x="654" y="420"/>
                </a:lnTo>
                <a:lnTo>
                  <a:pt x="794" y="420"/>
                </a:lnTo>
                <a:lnTo>
                  <a:pt x="776" y="487"/>
                </a:lnTo>
                <a:lnTo>
                  <a:pt x="747" y="487"/>
                </a:lnTo>
                <a:lnTo>
                  <a:pt x="715" y="665"/>
                </a:lnTo>
                <a:lnTo>
                  <a:pt x="713" y="679"/>
                </a:lnTo>
                <a:lnTo>
                  <a:pt x="699" y="684"/>
                </a:lnTo>
                <a:lnTo>
                  <a:pt x="631" y="709"/>
                </a:lnTo>
                <a:lnTo>
                  <a:pt x="631" y="719"/>
                </a:lnTo>
                <a:lnTo>
                  <a:pt x="442" y="719"/>
                </a:lnTo>
                <a:lnTo>
                  <a:pt x="442" y="866"/>
                </a:lnTo>
                <a:cubicBezTo>
                  <a:pt x="504" y="871"/>
                  <a:pt x="565" y="887"/>
                  <a:pt x="627" y="911"/>
                </a:cubicBezTo>
                <a:lnTo>
                  <a:pt x="621" y="925"/>
                </a:lnTo>
                <a:cubicBezTo>
                  <a:pt x="643" y="929"/>
                  <a:pt x="659" y="948"/>
                  <a:pt x="659" y="971"/>
                </a:cubicBezTo>
                <a:cubicBezTo>
                  <a:pt x="659" y="997"/>
                  <a:pt x="638" y="1018"/>
                  <a:pt x="612" y="1018"/>
                </a:cubicBezTo>
                <a:cubicBezTo>
                  <a:pt x="586" y="1018"/>
                  <a:pt x="565" y="997"/>
                  <a:pt x="565" y="971"/>
                </a:cubicBezTo>
                <a:cubicBezTo>
                  <a:pt x="565" y="958"/>
                  <a:pt x="570" y="946"/>
                  <a:pt x="579" y="938"/>
                </a:cubicBezTo>
                <a:cubicBezTo>
                  <a:pt x="528" y="920"/>
                  <a:pt x="478" y="910"/>
                  <a:pt x="428" y="906"/>
                </a:cubicBezTo>
                <a:lnTo>
                  <a:pt x="430" y="929"/>
                </a:lnTo>
                <a:cubicBezTo>
                  <a:pt x="445" y="937"/>
                  <a:pt x="456" y="953"/>
                  <a:pt x="456" y="971"/>
                </a:cubicBezTo>
                <a:cubicBezTo>
                  <a:pt x="456" y="997"/>
                  <a:pt x="434" y="1018"/>
                  <a:pt x="408" y="1018"/>
                </a:cubicBezTo>
                <a:cubicBezTo>
                  <a:pt x="382" y="1018"/>
                  <a:pt x="361" y="997"/>
                  <a:pt x="361" y="971"/>
                </a:cubicBezTo>
                <a:cubicBezTo>
                  <a:pt x="361" y="954"/>
                  <a:pt x="370" y="940"/>
                  <a:pt x="383" y="931"/>
                </a:cubicBezTo>
                <a:lnTo>
                  <a:pt x="381" y="905"/>
                </a:lnTo>
                <a:cubicBezTo>
                  <a:pt x="330" y="907"/>
                  <a:pt x="278" y="916"/>
                  <a:pt x="226" y="935"/>
                </a:cubicBezTo>
                <a:cubicBezTo>
                  <a:pt x="236" y="943"/>
                  <a:pt x="243" y="956"/>
                  <a:pt x="243" y="971"/>
                </a:cubicBezTo>
                <a:cubicBezTo>
                  <a:pt x="243" y="997"/>
                  <a:pt x="222" y="1018"/>
                  <a:pt x="196" y="1018"/>
                </a:cubicBezTo>
                <a:cubicBezTo>
                  <a:pt x="170" y="1018"/>
                  <a:pt x="148" y="997"/>
                  <a:pt x="148" y="971"/>
                </a:cubicBezTo>
                <a:cubicBezTo>
                  <a:pt x="148" y="950"/>
                  <a:pt x="162" y="933"/>
                  <a:pt x="180" y="927"/>
                </a:cubicBezTo>
                <a:lnTo>
                  <a:pt x="173" y="911"/>
                </a:lnTo>
                <a:cubicBezTo>
                  <a:pt x="231" y="886"/>
                  <a:pt x="288" y="871"/>
                  <a:pt x="346" y="866"/>
                </a:cubicBezTo>
                <a:lnTo>
                  <a:pt x="346" y="719"/>
                </a:lnTo>
                <a:lnTo>
                  <a:pt x="154" y="719"/>
                </a:lnTo>
                <a:lnTo>
                  <a:pt x="154" y="706"/>
                </a:lnTo>
                <a:lnTo>
                  <a:pt x="95" y="684"/>
                </a:lnTo>
                <a:lnTo>
                  <a:pt x="81" y="679"/>
                </a:lnTo>
                <a:lnTo>
                  <a:pt x="78" y="665"/>
                </a:lnTo>
                <a:lnTo>
                  <a:pt x="47" y="487"/>
                </a:lnTo>
                <a:lnTo>
                  <a:pt x="17" y="487"/>
                </a:lnTo>
                <a:lnTo>
                  <a:pt x="0" y="420"/>
                </a:lnTo>
                <a:lnTo>
                  <a:pt x="139" y="420"/>
                </a:lnTo>
                <a:lnTo>
                  <a:pt x="122" y="487"/>
                </a:lnTo>
                <a:lnTo>
                  <a:pt x="99" y="487"/>
                </a:lnTo>
                <a:lnTo>
                  <a:pt x="127" y="641"/>
                </a:lnTo>
                <a:lnTo>
                  <a:pt x="163" y="654"/>
                </a:lnTo>
                <a:cubicBezTo>
                  <a:pt x="186" y="631"/>
                  <a:pt x="246" y="617"/>
                  <a:pt x="316" y="611"/>
                </a:cubicBezTo>
                <a:lnTo>
                  <a:pt x="316" y="546"/>
                </a:lnTo>
                <a:cubicBezTo>
                  <a:pt x="240" y="539"/>
                  <a:pt x="178" y="521"/>
                  <a:pt x="168" y="491"/>
                </a:cubicBezTo>
                <a:cubicBezTo>
                  <a:pt x="178" y="370"/>
                  <a:pt x="189" y="248"/>
                  <a:pt x="199" y="126"/>
                </a:cubicBezTo>
                <a:cubicBezTo>
                  <a:pt x="219" y="6"/>
                  <a:pt x="561" y="0"/>
                  <a:pt x="591" y="126"/>
                </a:cubicBezTo>
                <a:close/>
                <a:moveTo>
                  <a:pt x="297" y="168"/>
                </a:moveTo>
                <a:lnTo>
                  <a:pt x="494" y="168"/>
                </a:lnTo>
                <a:lnTo>
                  <a:pt x="494" y="194"/>
                </a:lnTo>
                <a:lnTo>
                  <a:pt x="297" y="194"/>
                </a:lnTo>
                <a:lnTo>
                  <a:pt x="297" y="168"/>
                </a:lnTo>
                <a:close/>
                <a:moveTo>
                  <a:pt x="287" y="273"/>
                </a:moveTo>
                <a:lnTo>
                  <a:pt x="504" y="273"/>
                </a:lnTo>
                <a:lnTo>
                  <a:pt x="504" y="299"/>
                </a:lnTo>
                <a:lnTo>
                  <a:pt x="287" y="299"/>
                </a:lnTo>
                <a:lnTo>
                  <a:pt x="287" y="273"/>
                </a:lnTo>
                <a:close/>
                <a:moveTo>
                  <a:pt x="277" y="383"/>
                </a:moveTo>
                <a:lnTo>
                  <a:pt x="514" y="383"/>
                </a:lnTo>
                <a:lnTo>
                  <a:pt x="514" y="409"/>
                </a:lnTo>
                <a:lnTo>
                  <a:pt x="277" y="409"/>
                </a:lnTo>
                <a:lnTo>
                  <a:pt x="277" y="383"/>
                </a:lnTo>
                <a:close/>
              </a:path>
            </a:pathLst>
          </a:custGeom>
          <a:solidFill>
            <a:schemeClr val="accent2"/>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37" name="TextBox 36"/>
          <p:cNvSpPr txBox="1"/>
          <p:nvPr/>
        </p:nvSpPr>
        <p:spPr>
          <a:xfrm>
            <a:off x="2967414" y="1607851"/>
            <a:ext cx="684518" cy="579114"/>
          </a:xfrm>
          <a:prstGeom prst="rect">
            <a:avLst/>
          </a:prstGeom>
          <a:noFill/>
        </p:spPr>
        <p:txBody>
          <a:bodyPr bIns="45717" lIns="91434" rIns="91434" rtlCol="0" tIns="45717" wrap="none">
            <a:spAutoFit/>
          </a:bodyPr>
          <a:lstStyle/>
          <a:p>
            <a:r>
              <a:rPr altLang="zh-CN" b="1" lang="en-US" sz="3200">
                <a:solidFill>
                  <a:schemeClr val="accent2"/>
                </a:solidFill>
                <a:latin charset="-122" pitchFamily="34" typeface="微软雅黑"/>
                <a:ea charset="-122" pitchFamily="34" typeface="微软雅黑"/>
              </a:rPr>
              <a:t>01</a:t>
            </a:r>
          </a:p>
        </p:txBody>
      </p:sp>
      <p:sp>
        <p:nvSpPr>
          <p:cNvPr id="39" name="TextBox 38"/>
          <p:cNvSpPr txBox="1"/>
          <p:nvPr/>
        </p:nvSpPr>
        <p:spPr>
          <a:xfrm>
            <a:off x="3471911" y="2806030"/>
            <a:ext cx="684518" cy="579114"/>
          </a:xfrm>
          <a:prstGeom prst="rect">
            <a:avLst/>
          </a:prstGeom>
          <a:noFill/>
        </p:spPr>
        <p:txBody>
          <a:bodyPr bIns="45717" lIns="91434" rIns="91434" rtlCol="0" tIns="45717" wrap="none">
            <a:spAutoFit/>
          </a:bodyPr>
          <a:lstStyle/>
          <a:p>
            <a:r>
              <a:rPr altLang="zh-CN" b="1" lang="en-US" sz="3200">
                <a:solidFill>
                  <a:schemeClr val="accent2"/>
                </a:solidFill>
                <a:latin charset="-122" pitchFamily="34" typeface="微软雅黑"/>
                <a:ea charset="-122" pitchFamily="34" typeface="微软雅黑"/>
              </a:rPr>
              <a:t>02</a:t>
            </a:r>
          </a:p>
        </p:txBody>
      </p:sp>
      <p:sp>
        <p:nvSpPr>
          <p:cNvPr id="40" name="TextBox 39"/>
          <p:cNvSpPr txBox="1"/>
          <p:nvPr/>
        </p:nvSpPr>
        <p:spPr>
          <a:xfrm>
            <a:off x="3456145" y="4240693"/>
            <a:ext cx="684518" cy="579114"/>
          </a:xfrm>
          <a:prstGeom prst="rect">
            <a:avLst/>
          </a:prstGeom>
          <a:noFill/>
        </p:spPr>
        <p:txBody>
          <a:bodyPr bIns="45717" lIns="91434" rIns="91434" rtlCol="0" tIns="45717" wrap="none">
            <a:spAutoFit/>
          </a:bodyPr>
          <a:lstStyle/>
          <a:p>
            <a:r>
              <a:rPr altLang="zh-CN" b="1" lang="en-US" sz="3200">
                <a:solidFill>
                  <a:schemeClr val="accent2"/>
                </a:solidFill>
                <a:latin charset="-122" pitchFamily="34" typeface="微软雅黑"/>
                <a:ea charset="-122" pitchFamily="34" typeface="微软雅黑"/>
              </a:rPr>
              <a:t>03</a:t>
            </a:r>
          </a:p>
        </p:txBody>
      </p:sp>
      <p:sp>
        <p:nvSpPr>
          <p:cNvPr id="41" name="TextBox 40"/>
          <p:cNvSpPr txBox="1"/>
          <p:nvPr/>
        </p:nvSpPr>
        <p:spPr>
          <a:xfrm>
            <a:off x="2951648" y="5445227"/>
            <a:ext cx="684518" cy="579114"/>
          </a:xfrm>
          <a:prstGeom prst="rect">
            <a:avLst/>
          </a:prstGeom>
          <a:noFill/>
        </p:spPr>
        <p:txBody>
          <a:bodyPr bIns="45717" lIns="91434" rIns="91434" rtlCol="0" tIns="45717" wrap="none">
            <a:spAutoFit/>
          </a:bodyPr>
          <a:lstStyle/>
          <a:p>
            <a:r>
              <a:rPr altLang="zh-CN" b="1" lang="en-US" sz="3200">
                <a:solidFill>
                  <a:schemeClr val="accent2"/>
                </a:solidFill>
                <a:latin charset="-122" pitchFamily="34" typeface="微软雅黑"/>
                <a:ea charset="-122" pitchFamily="34" typeface="微软雅黑"/>
              </a:rPr>
              <a:t>04</a:t>
            </a:r>
          </a:p>
        </p:txBody>
      </p:sp>
    </p:spTree>
    <p:extLst>
      <p:ext uri="{BB962C8B-B14F-4D97-AF65-F5344CB8AC3E}">
        <p14:creationId val="3640847885"/>
      </p:ext>
    </p:extLst>
  </p:cSld>
  <p:clrMapOvr>
    <a:masterClrMapping/>
  </p:clrMapOvr>
  <p:transition advTm="9389"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300" fill="hold" id="7"/>
                                        <p:tgtEl>
                                          <p:spTgt spid="5"/>
                                        </p:tgtEl>
                                        <p:attrNameLst>
                                          <p:attrName>ppt_x</p:attrName>
                                        </p:attrNameLst>
                                      </p:cBhvr>
                                      <p:tavLst>
                                        <p:tav tm="0">
                                          <p:val>
                                            <p:strVal val="0-#ppt_w/2"/>
                                          </p:val>
                                        </p:tav>
                                        <p:tav tm="100000">
                                          <p:val>
                                            <p:strVal val="#ppt_x"/>
                                          </p:val>
                                        </p:tav>
                                      </p:tavLst>
                                    </p:anim>
                                    <p:anim calcmode="lin" valueType="num">
                                      <p:cBhvr additive="base">
                                        <p:cTn dur="300" fill="hold" id="8"/>
                                        <p:tgtEl>
                                          <p:spTgt spid="5"/>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300" fill="hold" id="11"/>
                                        <p:tgtEl>
                                          <p:spTgt spid="6"/>
                                        </p:tgtEl>
                                        <p:attrNameLst>
                                          <p:attrName>ppt_x</p:attrName>
                                        </p:attrNameLst>
                                      </p:cBhvr>
                                      <p:tavLst>
                                        <p:tav tm="0">
                                          <p:val>
                                            <p:strVal val="0-#ppt_w/2"/>
                                          </p:val>
                                        </p:tav>
                                        <p:tav tm="100000">
                                          <p:val>
                                            <p:strVal val="#ppt_x"/>
                                          </p:val>
                                        </p:tav>
                                      </p:tavLst>
                                    </p:anim>
                                    <p:anim calcmode="lin" valueType="num">
                                      <p:cBhvr additive="base">
                                        <p:cTn dur="300" fill="hold" id="12"/>
                                        <p:tgtEl>
                                          <p:spTgt spid="6"/>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10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300" fill="hold" id="15"/>
                                        <p:tgtEl>
                                          <p:spTgt spid="7"/>
                                        </p:tgtEl>
                                        <p:attrNameLst>
                                          <p:attrName>ppt_x</p:attrName>
                                        </p:attrNameLst>
                                      </p:cBhvr>
                                      <p:tavLst>
                                        <p:tav tm="0">
                                          <p:val>
                                            <p:strVal val="0-#ppt_w/2"/>
                                          </p:val>
                                        </p:tav>
                                        <p:tav tm="100000">
                                          <p:val>
                                            <p:strVal val="#ppt_x"/>
                                          </p:val>
                                        </p:tav>
                                      </p:tavLst>
                                    </p:anim>
                                    <p:anim calcmode="lin" valueType="num">
                                      <p:cBhvr additive="base">
                                        <p:cTn dur="300" fill="hold" id="16"/>
                                        <p:tgtEl>
                                          <p:spTgt spid="7"/>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400"/>
                            </p:stCondLst>
                            <p:childTnLst>
                              <p:par>
                                <p:cTn fill="hold" grpId="0" id="18" nodeType="afterEffect" presetClass="entr" presetID="56" presetSubtype="0">
                                  <p:stCondLst>
                                    <p:cond delay="0"/>
                                  </p:stCondLst>
                                  <p:iterate type="lt">
                                    <p:tmPct val="10000"/>
                                  </p:iterate>
                                  <p:childTnLst>
                                    <p:set>
                                      <p:cBhvr>
                                        <p:cTn dur="1" fill="hold" id="19">
                                          <p:stCondLst>
                                            <p:cond delay="0"/>
                                          </p:stCondLst>
                                        </p:cTn>
                                        <p:tgtEl>
                                          <p:spTgt spid="55"/>
                                        </p:tgtEl>
                                        <p:attrNameLst>
                                          <p:attrName>style.visibility</p:attrName>
                                        </p:attrNameLst>
                                      </p:cBhvr>
                                      <p:to>
                                        <p:strVal val="visible"/>
                                      </p:to>
                                    </p:set>
                                    <p:anim by="(-#ppt_w*2)" calcmode="lin" valueType="num">
                                      <p:cBhvr rctx="PPT">
                                        <p:cTn autoRev="1" dur="200" fill="hold" id="20">
                                          <p:stCondLst>
                                            <p:cond delay="0"/>
                                          </p:stCondLst>
                                        </p:cTn>
                                        <p:tgtEl>
                                          <p:spTgt spid="55"/>
                                        </p:tgtEl>
                                        <p:attrNameLst>
                                          <p:attrName>ppt_w</p:attrName>
                                        </p:attrNameLst>
                                      </p:cBhvr>
                                    </p:anim>
                                    <p:anim by="(#ppt_w*0.50)" calcmode="lin" valueType="num">
                                      <p:cBhvr>
                                        <p:cTn autoRev="1" decel="50000" dur="200" fill="hold" id="21">
                                          <p:stCondLst>
                                            <p:cond delay="0"/>
                                          </p:stCondLst>
                                        </p:cTn>
                                        <p:tgtEl>
                                          <p:spTgt spid="55"/>
                                        </p:tgtEl>
                                        <p:attrNameLst>
                                          <p:attrName>ppt_x</p:attrName>
                                        </p:attrNameLst>
                                      </p:cBhvr>
                                    </p:anim>
                                    <p:anim calcmode="lin" from="(-#ppt_h/2)" to="(#ppt_y)" valueType="num">
                                      <p:cBhvr>
                                        <p:cTn dur="400" fill="hold" id="22">
                                          <p:stCondLst>
                                            <p:cond delay="0"/>
                                          </p:stCondLst>
                                        </p:cTn>
                                        <p:tgtEl>
                                          <p:spTgt spid="55"/>
                                        </p:tgtEl>
                                        <p:attrNameLst>
                                          <p:attrName>ppt_y</p:attrName>
                                        </p:attrNameLst>
                                      </p:cBhvr>
                                    </p:anim>
                                    <p:animRot by="21600000">
                                      <p:cBhvr>
                                        <p:cTn dur="400" fill="hold" id="23">
                                          <p:stCondLst>
                                            <p:cond delay="0"/>
                                          </p:stCondLst>
                                        </p:cTn>
                                        <p:tgtEl>
                                          <p:spTgt spid="55"/>
                                        </p:tgtEl>
                                        <p:attrNameLst>
                                          <p:attrName>r</p:attrName>
                                        </p:attrNameLst>
                                      </p:cBhvr>
                                    </p:animRot>
                                  </p:childTnLst>
                                </p:cTn>
                              </p:par>
                            </p:childTnLst>
                          </p:cTn>
                        </p:par>
                        <p:par>
                          <p:cTn fill="hold" id="24" nodeType="afterGroup">
                            <p:stCondLst>
                              <p:cond delay="800"/>
                            </p:stCondLst>
                            <p:childTnLst>
                              <p:par>
                                <p:cTn fill="hold" grpId="0" id="25" nodeType="afterEffect" presetClass="entr" presetID="21" presetSubtype="1">
                                  <p:stCondLst>
                                    <p:cond delay="0"/>
                                  </p:stCondLst>
                                  <p:childTnLst>
                                    <p:set>
                                      <p:cBhvr>
                                        <p:cTn dur="1" fill="hold" id="26">
                                          <p:stCondLst>
                                            <p:cond delay="0"/>
                                          </p:stCondLst>
                                        </p:cTn>
                                        <p:tgtEl>
                                          <p:spTgt spid="26"/>
                                        </p:tgtEl>
                                        <p:attrNameLst>
                                          <p:attrName>style.visibility</p:attrName>
                                        </p:attrNameLst>
                                      </p:cBhvr>
                                      <p:to>
                                        <p:strVal val="visible"/>
                                      </p:to>
                                    </p:set>
                                    <p:animEffect filter="wheel(1)" transition="in">
                                      <p:cBhvr>
                                        <p:cTn dur="500" id="27"/>
                                        <p:tgtEl>
                                          <p:spTgt spid="26"/>
                                        </p:tgtEl>
                                      </p:cBhvr>
                                    </p:animEffect>
                                  </p:childTnLst>
                                </p:cTn>
                              </p:par>
                            </p:childTnLst>
                          </p:cTn>
                        </p:par>
                        <p:par>
                          <p:cTn fill="hold" id="28" nodeType="afterGroup">
                            <p:stCondLst>
                              <p:cond delay="1300"/>
                            </p:stCondLst>
                            <p:childTnLst>
                              <p:par>
                                <p:cTn fill="hold" grpId="0" id="29" nodeType="afterEffect" presetClass="entr" presetID="42" presetSubtype="0">
                                  <p:stCondLst>
                                    <p:cond delay="0"/>
                                  </p:stCondLst>
                                  <p:childTnLst>
                                    <p:set>
                                      <p:cBhvr>
                                        <p:cTn dur="1" fill="hold" id="30">
                                          <p:stCondLst>
                                            <p:cond delay="0"/>
                                          </p:stCondLst>
                                        </p:cTn>
                                        <p:tgtEl>
                                          <p:spTgt spid="36"/>
                                        </p:tgtEl>
                                        <p:attrNameLst>
                                          <p:attrName>style.visibility</p:attrName>
                                        </p:attrNameLst>
                                      </p:cBhvr>
                                      <p:to>
                                        <p:strVal val="visible"/>
                                      </p:to>
                                    </p:set>
                                    <p:animEffect filter="fade" transition="in">
                                      <p:cBhvr>
                                        <p:cTn dur="500" id="31"/>
                                        <p:tgtEl>
                                          <p:spTgt spid="36"/>
                                        </p:tgtEl>
                                      </p:cBhvr>
                                    </p:animEffect>
                                    <p:anim calcmode="lin" valueType="num">
                                      <p:cBhvr>
                                        <p:cTn dur="500" fill="hold" id="32"/>
                                        <p:tgtEl>
                                          <p:spTgt spid="36"/>
                                        </p:tgtEl>
                                        <p:attrNameLst>
                                          <p:attrName>ppt_x</p:attrName>
                                        </p:attrNameLst>
                                      </p:cBhvr>
                                      <p:tavLst>
                                        <p:tav tm="0">
                                          <p:val>
                                            <p:strVal val="#ppt_x"/>
                                          </p:val>
                                        </p:tav>
                                        <p:tav tm="100000">
                                          <p:val>
                                            <p:strVal val="#ppt_x"/>
                                          </p:val>
                                        </p:tav>
                                      </p:tavLst>
                                    </p:anim>
                                    <p:anim calcmode="lin" valueType="num">
                                      <p:cBhvr>
                                        <p:cTn dur="500" fill="hold" id="33"/>
                                        <p:tgtEl>
                                          <p:spTgt spid="36"/>
                                        </p:tgtEl>
                                        <p:attrNameLst>
                                          <p:attrName>ppt_y</p:attrName>
                                        </p:attrNameLst>
                                      </p:cBhvr>
                                      <p:tavLst>
                                        <p:tav tm="0">
                                          <p:val>
                                            <p:strVal val="#ppt_y+.1"/>
                                          </p:val>
                                        </p:tav>
                                        <p:tav tm="100000">
                                          <p:val>
                                            <p:strVal val="#ppt_y"/>
                                          </p:val>
                                        </p:tav>
                                      </p:tavLst>
                                    </p:anim>
                                  </p:childTnLst>
                                </p:cTn>
                              </p:par>
                              <p:par>
                                <p:cTn fill="hold" grpId="0" id="34" nodeType="withEffect" presetClass="entr" presetID="47" presetSubtype="0">
                                  <p:stCondLst>
                                    <p:cond delay="0"/>
                                  </p:stCondLst>
                                  <p:childTnLst>
                                    <p:set>
                                      <p:cBhvr>
                                        <p:cTn dur="1" fill="hold" id="35">
                                          <p:stCondLst>
                                            <p:cond delay="0"/>
                                          </p:stCondLst>
                                        </p:cTn>
                                        <p:tgtEl>
                                          <p:spTgt spid="27"/>
                                        </p:tgtEl>
                                        <p:attrNameLst>
                                          <p:attrName>style.visibility</p:attrName>
                                        </p:attrNameLst>
                                      </p:cBhvr>
                                      <p:to>
                                        <p:strVal val="visible"/>
                                      </p:to>
                                    </p:set>
                                    <p:animEffect filter="fade" transition="in">
                                      <p:cBhvr>
                                        <p:cTn dur="500" id="36"/>
                                        <p:tgtEl>
                                          <p:spTgt spid="27"/>
                                        </p:tgtEl>
                                      </p:cBhvr>
                                    </p:animEffect>
                                    <p:anim calcmode="lin" valueType="num">
                                      <p:cBhvr>
                                        <p:cTn dur="500" fill="hold" id="37"/>
                                        <p:tgtEl>
                                          <p:spTgt spid="27"/>
                                        </p:tgtEl>
                                        <p:attrNameLst>
                                          <p:attrName>ppt_x</p:attrName>
                                        </p:attrNameLst>
                                      </p:cBhvr>
                                      <p:tavLst>
                                        <p:tav tm="0">
                                          <p:val>
                                            <p:strVal val="#ppt_x"/>
                                          </p:val>
                                        </p:tav>
                                        <p:tav tm="100000">
                                          <p:val>
                                            <p:strVal val="#ppt_x"/>
                                          </p:val>
                                        </p:tav>
                                      </p:tavLst>
                                    </p:anim>
                                    <p:anim calcmode="lin" valueType="num">
                                      <p:cBhvr>
                                        <p:cTn dur="500" fill="hold" id="38"/>
                                        <p:tgtEl>
                                          <p:spTgt spid="27"/>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1800"/>
                            </p:stCondLst>
                            <p:childTnLst>
                              <p:par>
                                <p:cTn fill="hold" grpId="0" id="40" nodeType="afterEffect" presetClass="entr" presetID="1" presetSubtype="0">
                                  <p:stCondLst>
                                    <p:cond delay="0"/>
                                  </p:stCondLst>
                                  <p:childTnLst>
                                    <p:set>
                                      <p:cBhvr>
                                        <p:cTn dur="1" fill="hold" id="41">
                                          <p:stCondLst>
                                            <p:cond delay="0"/>
                                          </p:stCondLst>
                                        </p:cTn>
                                        <p:tgtEl>
                                          <p:spTgt spid="13"/>
                                        </p:tgtEl>
                                        <p:attrNameLst>
                                          <p:attrName>style.visibility</p:attrName>
                                        </p:attrNameLst>
                                      </p:cBhvr>
                                      <p:to>
                                        <p:strVal val="visible"/>
                                      </p:to>
                                    </p:set>
                                  </p:childTnLst>
                                </p:cTn>
                              </p:par>
                              <p:par>
                                <p:cTn accel="50000" decel="50000" fill="hold" grpId="1" id="42" nodeType="withEffect" presetClass="path" presetID="56" presetSubtype="0">
                                  <p:stCondLst>
                                    <p:cond delay="0"/>
                                  </p:stCondLst>
                                  <p:childTnLst>
                                    <p:animMotion origin="layout" path="M 2.36113E-06 -3.33333E-06 L -0.09991 0.29653" pathEditMode="relative" ptsTypes="AA" rAng="0">
                                      <p:cBhvr>
                                        <p:cTn dur="500" fill="hold" id="43" spd="-100000"/>
                                        <p:tgtEl>
                                          <p:spTgt spid="13"/>
                                        </p:tgtEl>
                                        <p:attrNameLst>
                                          <p:attrName>ppt_x</p:attrName>
                                          <p:attrName>ppt_y</p:attrName>
                                        </p:attrNameLst>
                                      </p:cBhvr>
                                      <p:rCtr x="-4995" y="14815"/>
                                    </p:animMotion>
                                  </p:childTnLst>
                                </p:cTn>
                              </p:par>
                              <p:par>
                                <p:cTn fill="hold" grpId="0" id="44" nodeType="withEffect" presetClass="entr" presetID="1" presetSubtype="0">
                                  <p:stCondLst>
                                    <p:cond delay="100"/>
                                  </p:stCondLst>
                                  <p:childTnLst>
                                    <p:set>
                                      <p:cBhvr>
                                        <p:cTn dur="1" fill="hold" id="45">
                                          <p:stCondLst>
                                            <p:cond delay="0"/>
                                          </p:stCondLst>
                                        </p:cTn>
                                        <p:tgtEl>
                                          <p:spTgt spid="9"/>
                                        </p:tgtEl>
                                        <p:attrNameLst>
                                          <p:attrName>style.visibility</p:attrName>
                                        </p:attrNameLst>
                                      </p:cBhvr>
                                      <p:to>
                                        <p:strVal val="visible"/>
                                      </p:to>
                                    </p:set>
                                  </p:childTnLst>
                                </p:cTn>
                              </p:par>
                              <p:par>
                                <p:cTn accel="50000" decel="50000" fill="hold" grpId="1" id="46" nodeType="withEffect" presetClass="path" presetID="56" presetSubtype="0">
                                  <p:stCondLst>
                                    <p:cond delay="100"/>
                                  </p:stCondLst>
                                  <p:childTnLst>
                                    <p:animMotion origin="layout" path="M 3.1885E-06 4.07407E-06 L -0.14219 0.12268" pathEditMode="relative" ptsTypes="AA" rAng="0">
                                      <p:cBhvr>
                                        <p:cTn dur="500" fill="hold" id="47" spd="-100000"/>
                                        <p:tgtEl>
                                          <p:spTgt spid="9"/>
                                        </p:tgtEl>
                                        <p:attrNameLst>
                                          <p:attrName>ppt_x</p:attrName>
                                          <p:attrName>ppt_y</p:attrName>
                                        </p:attrNameLst>
                                      </p:cBhvr>
                                      <p:rCtr x="-7116" y="6134"/>
                                    </p:animMotion>
                                  </p:childTnLst>
                                </p:cTn>
                              </p:par>
                              <p:par>
                                <p:cTn fill="hold" grpId="0" id="48" nodeType="withEffect" presetClass="entr" presetID="1" presetSubtype="0">
                                  <p:stCondLst>
                                    <p:cond delay="200"/>
                                  </p:stCondLst>
                                  <p:childTnLst>
                                    <p:set>
                                      <p:cBhvr>
                                        <p:cTn dur="1" fill="hold" id="49">
                                          <p:stCondLst>
                                            <p:cond delay="0"/>
                                          </p:stCondLst>
                                        </p:cTn>
                                        <p:tgtEl>
                                          <p:spTgt spid="17"/>
                                        </p:tgtEl>
                                        <p:attrNameLst>
                                          <p:attrName>style.visibility</p:attrName>
                                        </p:attrNameLst>
                                      </p:cBhvr>
                                      <p:to>
                                        <p:strVal val="visible"/>
                                      </p:to>
                                    </p:set>
                                  </p:childTnLst>
                                </p:cTn>
                              </p:par>
                              <p:par>
                                <p:cTn accel="50000" decel="50000" fill="hold" grpId="1" id="50" nodeType="withEffect" presetClass="path" presetID="56" presetSubtype="0">
                                  <p:stCondLst>
                                    <p:cond delay="200"/>
                                  </p:stCondLst>
                                  <p:childTnLst>
                                    <p:animMotion origin="layout" path="M 3.1885E-06 4.07407E-06 L -0.14219 -0.08982" pathEditMode="relative" ptsTypes="AA" rAng="0">
                                      <p:cBhvr>
                                        <p:cTn dur="500" fill="hold" id="51" spd="-100000"/>
                                        <p:tgtEl>
                                          <p:spTgt spid="17"/>
                                        </p:tgtEl>
                                        <p:attrNameLst>
                                          <p:attrName>ppt_x</p:attrName>
                                          <p:attrName>ppt_y</p:attrName>
                                        </p:attrNameLst>
                                      </p:cBhvr>
                                      <p:rCtr x="-7116" y="-4491"/>
                                    </p:animMotion>
                                  </p:childTnLst>
                                </p:cTn>
                              </p:par>
                              <p:par>
                                <p:cTn fill="hold" grpId="0" id="52" nodeType="withEffect" presetClass="entr" presetID="1" presetSubtype="0">
                                  <p:stCondLst>
                                    <p:cond delay="300"/>
                                  </p:stCondLst>
                                  <p:childTnLst>
                                    <p:set>
                                      <p:cBhvr>
                                        <p:cTn dur="1" fill="hold" id="53">
                                          <p:stCondLst>
                                            <p:cond delay="0"/>
                                          </p:stCondLst>
                                        </p:cTn>
                                        <p:tgtEl>
                                          <p:spTgt spid="23"/>
                                        </p:tgtEl>
                                        <p:attrNameLst>
                                          <p:attrName>style.visibility</p:attrName>
                                        </p:attrNameLst>
                                      </p:cBhvr>
                                      <p:to>
                                        <p:strVal val="visible"/>
                                      </p:to>
                                    </p:set>
                                  </p:childTnLst>
                                </p:cTn>
                              </p:par>
                              <p:par>
                                <p:cTn accel="50000" decel="50000" fill="hold" grpId="1" id="54" nodeType="withEffect" presetClass="path" presetID="56" presetSubtype="0">
                                  <p:stCondLst>
                                    <p:cond delay="300"/>
                                  </p:stCondLst>
                                  <p:childTnLst>
                                    <p:animMotion origin="layout" path="M 2.36113E-06 1.48148E-06 L -0.09991 -0.26366" pathEditMode="relative" ptsTypes="AA" rAng="0">
                                      <p:cBhvr>
                                        <p:cTn dur="500" fill="hold" id="55" spd="-100000"/>
                                        <p:tgtEl>
                                          <p:spTgt spid="23"/>
                                        </p:tgtEl>
                                        <p:attrNameLst>
                                          <p:attrName>ppt_x</p:attrName>
                                          <p:attrName>ppt_y</p:attrName>
                                        </p:attrNameLst>
                                      </p:cBhvr>
                                      <p:rCtr x="-4995" y="-13194"/>
                                    </p:animMotion>
                                  </p:childTnLst>
                                </p:cTn>
                              </p:par>
                            </p:childTnLst>
                          </p:cTn>
                        </p:par>
                        <p:par>
                          <p:cTn fill="hold" id="56" nodeType="afterGroup">
                            <p:stCondLst>
                              <p:cond delay="2600"/>
                            </p:stCondLst>
                            <p:childTnLst>
                              <p:par>
                                <p:cTn fill="hold" grpId="0" id="57" nodeType="afterEffect" presetClass="entr" presetID="31" presetSubtype="0">
                                  <p:stCondLst>
                                    <p:cond delay="0"/>
                                  </p:stCondLst>
                                  <p:childTnLst>
                                    <p:set>
                                      <p:cBhvr>
                                        <p:cTn dur="1" fill="hold" id="58">
                                          <p:stCondLst>
                                            <p:cond delay="0"/>
                                          </p:stCondLst>
                                        </p:cTn>
                                        <p:tgtEl>
                                          <p:spTgt spid="37"/>
                                        </p:tgtEl>
                                        <p:attrNameLst>
                                          <p:attrName>style.visibility</p:attrName>
                                        </p:attrNameLst>
                                      </p:cBhvr>
                                      <p:to>
                                        <p:strVal val="visible"/>
                                      </p:to>
                                    </p:set>
                                    <p:anim calcmode="lin" valueType="num">
                                      <p:cBhvr>
                                        <p:cTn dur="500" fill="hold" id="59"/>
                                        <p:tgtEl>
                                          <p:spTgt spid="37"/>
                                        </p:tgtEl>
                                        <p:attrNameLst>
                                          <p:attrName>ppt_w</p:attrName>
                                        </p:attrNameLst>
                                      </p:cBhvr>
                                      <p:tavLst>
                                        <p:tav tm="0">
                                          <p:val>
                                            <p:fltVal val="0"/>
                                          </p:val>
                                        </p:tav>
                                        <p:tav tm="100000">
                                          <p:val>
                                            <p:strVal val="#ppt_w"/>
                                          </p:val>
                                        </p:tav>
                                      </p:tavLst>
                                    </p:anim>
                                    <p:anim calcmode="lin" valueType="num">
                                      <p:cBhvr>
                                        <p:cTn dur="500" fill="hold" id="60"/>
                                        <p:tgtEl>
                                          <p:spTgt spid="37"/>
                                        </p:tgtEl>
                                        <p:attrNameLst>
                                          <p:attrName>ppt_h</p:attrName>
                                        </p:attrNameLst>
                                      </p:cBhvr>
                                      <p:tavLst>
                                        <p:tav tm="0">
                                          <p:val>
                                            <p:fltVal val="0"/>
                                          </p:val>
                                        </p:tav>
                                        <p:tav tm="100000">
                                          <p:val>
                                            <p:strVal val="#ppt_h"/>
                                          </p:val>
                                        </p:tav>
                                      </p:tavLst>
                                    </p:anim>
                                    <p:anim calcmode="lin" valueType="num">
                                      <p:cBhvr>
                                        <p:cTn dur="500" fill="hold" id="61"/>
                                        <p:tgtEl>
                                          <p:spTgt spid="37"/>
                                        </p:tgtEl>
                                        <p:attrNameLst>
                                          <p:attrName>style.rotation</p:attrName>
                                        </p:attrNameLst>
                                      </p:cBhvr>
                                      <p:tavLst>
                                        <p:tav tm="0">
                                          <p:val>
                                            <p:fltVal val="90"/>
                                          </p:val>
                                        </p:tav>
                                        <p:tav tm="100000">
                                          <p:val>
                                            <p:fltVal val="0"/>
                                          </p:val>
                                        </p:tav>
                                      </p:tavLst>
                                    </p:anim>
                                    <p:animEffect filter="fade" transition="in">
                                      <p:cBhvr>
                                        <p:cTn dur="500" id="62"/>
                                        <p:tgtEl>
                                          <p:spTgt spid="37"/>
                                        </p:tgtEl>
                                      </p:cBhvr>
                                    </p:animEffect>
                                  </p:childTnLst>
                                </p:cTn>
                              </p:par>
                            </p:childTnLst>
                          </p:cTn>
                        </p:par>
                        <p:par>
                          <p:cTn fill="hold" id="63" nodeType="afterGroup">
                            <p:stCondLst>
                              <p:cond delay="3100"/>
                            </p:stCondLst>
                            <p:childTnLst>
                              <p:par>
                                <p:cTn fill="hold" grpId="0" id="64" nodeType="afterEffect" presetClass="entr" presetID="22" presetSubtype="8">
                                  <p:stCondLst>
                                    <p:cond delay="0"/>
                                  </p:stCondLst>
                                  <p:childTnLst>
                                    <p:set>
                                      <p:cBhvr>
                                        <p:cTn dur="1" fill="hold" id="65">
                                          <p:stCondLst>
                                            <p:cond delay="0"/>
                                          </p:stCondLst>
                                        </p:cTn>
                                        <p:tgtEl>
                                          <p:spTgt spid="28"/>
                                        </p:tgtEl>
                                        <p:attrNameLst>
                                          <p:attrName>style.visibility</p:attrName>
                                        </p:attrNameLst>
                                      </p:cBhvr>
                                      <p:to>
                                        <p:strVal val="visible"/>
                                      </p:to>
                                    </p:set>
                                    <p:animEffect filter="wipe(left)" transition="in">
                                      <p:cBhvr>
                                        <p:cTn dur="500" id="66"/>
                                        <p:tgtEl>
                                          <p:spTgt spid="28"/>
                                        </p:tgtEl>
                                      </p:cBhvr>
                                    </p:animEffect>
                                  </p:childTnLst>
                                </p:cTn>
                              </p:par>
                            </p:childTnLst>
                          </p:cTn>
                        </p:par>
                        <p:par>
                          <p:cTn fill="hold" id="67" nodeType="afterGroup">
                            <p:stCondLst>
                              <p:cond delay="3600"/>
                            </p:stCondLst>
                            <p:childTnLst>
                              <p:par>
                                <p:cTn fill="hold" grpId="0" id="68" nodeType="afterEffect" presetClass="entr" presetID="22" presetSubtype="1">
                                  <p:stCondLst>
                                    <p:cond delay="0"/>
                                  </p:stCondLst>
                                  <p:childTnLst>
                                    <p:set>
                                      <p:cBhvr>
                                        <p:cTn dur="1" fill="hold" id="69">
                                          <p:stCondLst>
                                            <p:cond delay="0"/>
                                          </p:stCondLst>
                                        </p:cTn>
                                        <p:tgtEl>
                                          <p:spTgt spid="29"/>
                                        </p:tgtEl>
                                        <p:attrNameLst>
                                          <p:attrName>style.visibility</p:attrName>
                                        </p:attrNameLst>
                                      </p:cBhvr>
                                      <p:to>
                                        <p:strVal val="visible"/>
                                      </p:to>
                                    </p:set>
                                    <p:animEffect filter="wipe(up)" transition="in">
                                      <p:cBhvr>
                                        <p:cTn dur="500" id="70"/>
                                        <p:tgtEl>
                                          <p:spTgt spid="29"/>
                                        </p:tgtEl>
                                      </p:cBhvr>
                                    </p:animEffect>
                                  </p:childTnLst>
                                </p:cTn>
                              </p:par>
                            </p:childTnLst>
                          </p:cTn>
                        </p:par>
                        <p:par>
                          <p:cTn fill="hold" id="71" nodeType="afterGroup">
                            <p:stCondLst>
                              <p:cond delay="4100"/>
                            </p:stCondLst>
                            <p:childTnLst>
                              <p:par>
                                <p:cTn fill="hold" grpId="0" id="72" nodeType="afterEffect" presetClass="entr" presetID="31" presetSubtype="0">
                                  <p:stCondLst>
                                    <p:cond delay="0"/>
                                  </p:stCondLst>
                                  <p:childTnLst>
                                    <p:set>
                                      <p:cBhvr>
                                        <p:cTn dur="1" fill="hold" id="73">
                                          <p:stCondLst>
                                            <p:cond delay="0"/>
                                          </p:stCondLst>
                                        </p:cTn>
                                        <p:tgtEl>
                                          <p:spTgt spid="39"/>
                                        </p:tgtEl>
                                        <p:attrNameLst>
                                          <p:attrName>style.visibility</p:attrName>
                                        </p:attrNameLst>
                                      </p:cBhvr>
                                      <p:to>
                                        <p:strVal val="visible"/>
                                      </p:to>
                                    </p:set>
                                    <p:anim calcmode="lin" valueType="num">
                                      <p:cBhvr>
                                        <p:cTn dur="500" fill="hold" id="74"/>
                                        <p:tgtEl>
                                          <p:spTgt spid="39"/>
                                        </p:tgtEl>
                                        <p:attrNameLst>
                                          <p:attrName>ppt_w</p:attrName>
                                        </p:attrNameLst>
                                      </p:cBhvr>
                                      <p:tavLst>
                                        <p:tav tm="0">
                                          <p:val>
                                            <p:fltVal val="0"/>
                                          </p:val>
                                        </p:tav>
                                        <p:tav tm="100000">
                                          <p:val>
                                            <p:strVal val="#ppt_w"/>
                                          </p:val>
                                        </p:tav>
                                      </p:tavLst>
                                    </p:anim>
                                    <p:anim calcmode="lin" valueType="num">
                                      <p:cBhvr>
                                        <p:cTn dur="500" fill="hold" id="75"/>
                                        <p:tgtEl>
                                          <p:spTgt spid="39"/>
                                        </p:tgtEl>
                                        <p:attrNameLst>
                                          <p:attrName>ppt_h</p:attrName>
                                        </p:attrNameLst>
                                      </p:cBhvr>
                                      <p:tavLst>
                                        <p:tav tm="0">
                                          <p:val>
                                            <p:fltVal val="0"/>
                                          </p:val>
                                        </p:tav>
                                        <p:tav tm="100000">
                                          <p:val>
                                            <p:strVal val="#ppt_h"/>
                                          </p:val>
                                        </p:tav>
                                      </p:tavLst>
                                    </p:anim>
                                    <p:anim calcmode="lin" valueType="num">
                                      <p:cBhvr>
                                        <p:cTn dur="500" fill="hold" id="76"/>
                                        <p:tgtEl>
                                          <p:spTgt spid="39"/>
                                        </p:tgtEl>
                                        <p:attrNameLst>
                                          <p:attrName>style.rotation</p:attrName>
                                        </p:attrNameLst>
                                      </p:cBhvr>
                                      <p:tavLst>
                                        <p:tav tm="0">
                                          <p:val>
                                            <p:fltVal val="90"/>
                                          </p:val>
                                        </p:tav>
                                        <p:tav tm="100000">
                                          <p:val>
                                            <p:fltVal val="0"/>
                                          </p:val>
                                        </p:tav>
                                      </p:tavLst>
                                    </p:anim>
                                    <p:animEffect filter="fade" transition="in">
                                      <p:cBhvr>
                                        <p:cTn dur="500" id="77"/>
                                        <p:tgtEl>
                                          <p:spTgt spid="39"/>
                                        </p:tgtEl>
                                      </p:cBhvr>
                                    </p:animEffect>
                                  </p:childTnLst>
                                </p:cTn>
                              </p:par>
                            </p:childTnLst>
                          </p:cTn>
                        </p:par>
                        <p:par>
                          <p:cTn fill="hold" id="78" nodeType="afterGroup">
                            <p:stCondLst>
                              <p:cond delay="4600"/>
                            </p:stCondLst>
                            <p:childTnLst>
                              <p:par>
                                <p:cTn fill="hold" grpId="0" id="79" nodeType="afterEffect" presetClass="entr" presetID="22" presetSubtype="8">
                                  <p:stCondLst>
                                    <p:cond delay="0"/>
                                  </p:stCondLst>
                                  <p:childTnLst>
                                    <p:set>
                                      <p:cBhvr>
                                        <p:cTn dur="1" fill="hold" id="80">
                                          <p:stCondLst>
                                            <p:cond delay="0"/>
                                          </p:stCondLst>
                                        </p:cTn>
                                        <p:tgtEl>
                                          <p:spTgt spid="34"/>
                                        </p:tgtEl>
                                        <p:attrNameLst>
                                          <p:attrName>style.visibility</p:attrName>
                                        </p:attrNameLst>
                                      </p:cBhvr>
                                      <p:to>
                                        <p:strVal val="visible"/>
                                      </p:to>
                                    </p:set>
                                    <p:animEffect filter="wipe(left)" transition="in">
                                      <p:cBhvr>
                                        <p:cTn dur="500" id="81"/>
                                        <p:tgtEl>
                                          <p:spTgt spid="34"/>
                                        </p:tgtEl>
                                      </p:cBhvr>
                                    </p:animEffect>
                                  </p:childTnLst>
                                </p:cTn>
                              </p:par>
                            </p:childTnLst>
                          </p:cTn>
                        </p:par>
                        <p:par>
                          <p:cTn fill="hold" id="82" nodeType="afterGroup">
                            <p:stCondLst>
                              <p:cond delay="5100"/>
                            </p:stCondLst>
                            <p:childTnLst>
                              <p:par>
                                <p:cTn fill="hold" grpId="0" id="83" nodeType="afterEffect" presetClass="entr" presetID="22" presetSubtype="1">
                                  <p:stCondLst>
                                    <p:cond delay="0"/>
                                  </p:stCondLst>
                                  <p:childTnLst>
                                    <p:set>
                                      <p:cBhvr>
                                        <p:cTn dur="1" fill="hold" id="84">
                                          <p:stCondLst>
                                            <p:cond delay="0"/>
                                          </p:stCondLst>
                                        </p:cTn>
                                        <p:tgtEl>
                                          <p:spTgt spid="35"/>
                                        </p:tgtEl>
                                        <p:attrNameLst>
                                          <p:attrName>style.visibility</p:attrName>
                                        </p:attrNameLst>
                                      </p:cBhvr>
                                      <p:to>
                                        <p:strVal val="visible"/>
                                      </p:to>
                                    </p:set>
                                    <p:animEffect filter="wipe(up)" transition="in">
                                      <p:cBhvr>
                                        <p:cTn dur="500" id="85"/>
                                        <p:tgtEl>
                                          <p:spTgt spid="35"/>
                                        </p:tgtEl>
                                      </p:cBhvr>
                                    </p:animEffect>
                                  </p:childTnLst>
                                </p:cTn>
                              </p:par>
                            </p:childTnLst>
                          </p:cTn>
                        </p:par>
                        <p:par>
                          <p:cTn fill="hold" id="86" nodeType="afterGroup">
                            <p:stCondLst>
                              <p:cond delay="5600"/>
                            </p:stCondLst>
                            <p:childTnLst>
                              <p:par>
                                <p:cTn fill="hold" grpId="0" id="87" nodeType="afterEffect" presetClass="entr" presetID="31" presetSubtype="0">
                                  <p:stCondLst>
                                    <p:cond delay="0"/>
                                  </p:stCondLst>
                                  <p:childTnLst>
                                    <p:set>
                                      <p:cBhvr>
                                        <p:cTn dur="1" fill="hold" id="88">
                                          <p:stCondLst>
                                            <p:cond delay="0"/>
                                          </p:stCondLst>
                                        </p:cTn>
                                        <p:tgtEl>
                                          <p:spTgt spid="40"/>
                                        </p:tgtEl>
                                        <p:attrNameLst>
                                          <p:attrName>style.visibility</p:attrName>
                                        </p:attrNameLst>
                                      </p:cBhvr>
                                      <p:to>
                                        <p:strVal val="visible"/>
                                      </p:to>
                                    </p:set>
                                    <p:anim calcmode="lin" valueType="num">
                                      <p:cBhvr>
                                        <p:cTn dur="500" fill="hold" id="89"/>
                                        <p:tgtEl>
                                          <p:spTgt spid="40"/>
                                        </p:tgtEl>
                                        <p:attrNameLst>
                                          <p:attrName>ppt_w</p:attrName>
                                        </p:attrNameLst>
                                      </p:cBhvr>
                                      <p:tavLst>
                                        <p:tav tm="0">
                                          <p:val>
                                            <p:fltVal val="0"/>
                                          </p:val>
                                        </p:tav>
                                        <p:tav tm="100000">
                                          <p:val>
                                            <p:strVal val="#ppt_w"/>
                                          </p:val>
                                        </p:tav>
                                      </p:tavLst>
                                    </p:anim>
                                    <p:anim calcmode="lin" valueType="num">
                                      <p:cBhvr>
                                        <p:cTn dur="500" fill="hold" id="90"/>
                                        <p:tgtEl>
                                          <p:spTgt spid="40"/>
                                        </p:tgtEl>
                                        <p:attrNameLst>
                                          <p:attrName>ppt_h</p:attrName>
                                        </p:attrNameLst>
                                      </p:cBhvr>
                                      <p:tavLst>
                                        <p:tav tm="0">
                                          <p:val>
                                            <p:fltVal val="0"/>
                                          </p:val>
                                        </p:tav>
                                        <p:tav tm="100000">
                                          <p:val>
                                            <p:strVal val="#ppt_h"/>
                                          </p:val>
                                        </p:tav>
                                      </p:tavLst>
                                    </p:anim>
                                    <p:anim calcmode="lin" valueType="num">
                                      <p:cBhvr>
                                        <p:cTn dur="500" fill="hold" id="91"/>
                                        <p:tgtEl>
                                          <p:spTgt spid="40"/>
                                        </p:tgtEl>
                                        <p:attrNameLst>
                                          <p:attrName>style.rotation</p:attrName>
                                        </p:attrNameLst>
                                      </p:cBhvr>
                                      <p:tavLst>
                                        <p:tav tm="0">
                                          <p:val>
                                            <p:fltVal val="90"/>
                                          </p:val>
                                        </p:tav>
                                        <p:tav tm="100000">
                                          <p:val>
                                            <p:fltVal val="0"/>
                                          </p:val>
                                        </p:tav>
                                      </p:tavLst>
                                    </p:anim>
                                    <p:animEffect filter="fade" transition="in">
                                      <p:cBhvr>
                                        <p:cTn dur="500" id="92"/>
                                        <p:tgtEl>
                                          <p:spTgt spid="40"/>
                                        </p:tgtEl>
                                      </p:cBhvr>
                                    </p:animEffect>
                                  </p:childTnLst>
                                </p:cTn>
                              </p:par>
                            </p:childTnLst>
                          </p:cTn>
                        </p:par>
                        <p:par>
                          <p:cTn fill="hold" id="93" nodeType="afterGroup">
                            <p:stCondLst>
                              <p:cond delay="6100"/>
                            </p:stCondLst>
                            <p:childTnLst>
                              <p:par>
                                <p:cTn fill="hold" grpId="0" id="94" nodeType="afterEffect" presetClass="entr" presetID="22" presetSubtype="8">
                                  <p:stCondLst>
                                    <p:cond delay="0"/>
                                  </p:stCondLst>
                                  <p:childTnLst>
                                    <p:set>
                                      <p:cBhvr>
                                        <p:cTn dur="1" fill="hold" id="95">
                                          <p:stCondLst>
                                            <p:cond delay="0"/>
                                          </p:stCondLst>
                                        </p:cTn>
                                        <p:tgtEl>
                                          <p:spTgt spid="32"/>
                                        </p:tgtEl>
                                        <p:attrNameLst>
                                          <p:attrName>style.visibility</p:attrName>
                                        </p:attrNameLst>
                                      </p:cBhvr>
                                      <p:to>
                                        <p:strVal val="visible"/>
                                      </p:to>
                                    </p:set>
                                    <p:animEffect filter="wipe(left)" transition="in">
                                      <p:cBhvr>
                                        <p:cTn dur="500" id="96"/>
                                        <p:tgtEl>
                                          <p:spTgt spid="32"/>
                                        </p:tgtEl>
                                      </p:cBhvr>
                                    </p:animEffect>
                                  </p:childTnLst>
                                </p:cTn>
                              </p:par>
                            </p:childTnLst>
                          </p:cTn>
                        </p:par>
                        <p:par>
                          <p:cTn fill="hold" id="97" nodeType="afterGroup">
                            <p:stCondLst>
                              <p:cond delay="6600"/>
                            </p:stCondLst>
                            <p:childTnLst>
                              <p:par>
                                <p:cTn fill="hold" grpId="0" id="98" nodeType="afterEffect" presetClass="entr" presetID="22" presetSubtype="1">
                                  <p:stCondLst>
                                    <p:cond delay="0"/>
                                  </p:stCondLst>
                                  <p:childTnLst>
                                    <p:set>
                                      <p:cBhvr>
                                        <p:cTn dur="1" fill="hold" id="99">
                                          <p:stCondLst>
                                            <p:cond delay="0"/>
                                          </p:stCondLst>
                                        </p:cTn>
                                        <p:tgtEl>
                                          <p:spTgt spid="33"/>
                                        </p:tgtEl>
                                        <p:attrNameLst>
                                          <p:attrName>style.visibility</p:attrName>
                                        </p:attrNameLst>
                                      </p:cBhvr>
                                      <p:to>
                                        <p:strVal val="visible"/>
                                      </p:to>
                                    </p:set>
                                    <p:animEffect filter="wipe(up)" transition="in">
                                      <p:cBhvr>
                                        <p:cTn dur="500" id="100"/>
                                        <p:tgtEl>
                                          <p:spTgt spid="33"/>
                                        </p:tgtEl>
                                      </p:cBhvr>
                                    </p:animEffect>
                                  </p:childTnLst>
                                </p:cTn>
                              </p:par>
                            </p:childTnLst>
                          </p:cTn>
                        </p:par>
                        <p:par>
                          <p:cTn fill="hold" id="101" nodeType="afterGroup">
                            <p:stCondLst>
                              <p:cond delay="7100"/>
                            </p:stCondLst>
                            <p:childTnLst>
                              <p:par>
                                <p:cTn fill="hold" grpId="0" id="102" nodeType="afterEffect" presetClass="entr" presetID="31" presetSubtype="0">
                                  <p:stCondLst>
                                    <p:cond delay="0"/>
                                  </p:stCondLst>
                                  <p:childTnLst>
                                    <p:set>
                                      <p:cBhvr>
                                        <p:cTn dur="1" fill="hold" id="103">
                                          <p:stCondLst>
                                            <p:cond delay="0"/>
                                          </p:stCondLst>
                                        </p:cTn>
                                        <p:tgtEl>
                                          <p:spTgt spid="41"/>
                                        </p:tgtEl>
                                        <p:attrNameLst>
                                          <p:attrName>style.visibility</p:attrName>
                                        </p:attrNameLst>
                                      </p:cBhvr>
                                      <p:to>
                                        <p:strVal val="visible"/>
                                      </p:to>
                                    </p:set>
                                    <p:anim calcmode="lin" valueType="num">
                                      <p:cBhvr>
                                        <p:cTn dur="500" fill="hold" id="104"/>
                                        <p:tgtEl>
                                          <p:spTgt spid="41"/>
                                        </p:tgtEl>
                                        <p:attrNameLst>
                                          <p:attrName>ppt_w</p:attrName>
                                        </p:attrNameLst>
                                      </p:cBhvr>
                                      <p:tavLst>
                                        <p:tav tm="0">
                                          <p:val>
                                            <p:fltVal val="0"/>
                                          </p:val>
                                        </p:tav>
                                        <p:tav tm="100000">
                                          <p:val>
                                            <p:strVal val="#ppt_w"/>
                                          </p:val>
                                        </p:tav>
                                      </p:tavLst>
                                    </p:anim>
                                    <p:anim calcmode="lin" valueType="num">
                                      <p:cBhvr>
                                        <p:cTn dur="500" fill="hold" id="105"/>
                                        <p:tgtEl>
                                          <p:spTgt spid="41"/>
                                        </p:tgtEl>
                                        <p:attrNameLst>
                                          <p:attrName>ppt_h</p:attrName>
                                        </p:attrNameLst>
                                      </p:cBhvr>
                                      <p:tavLst>
                                        <p:tav tm="0">
                                          <p:val>
                                            <p:fltVal val="0"/>
                                          </p:val>
                                        </p:tav>
                                        <p:tav tm="100000">
                                          <p:val>
                                            <p:strVal val="#ppt_h"/>
                                          </p:val>
                                        </p:tav>
                                      </p:tavLst>
                                    </p:anim>
                                    <p:anim calcmode="lin" valueType="num">
                                      <p:cBhvr>
                                        <p:cTn dur="500" fill="hold" id="106"/>
                                        <p:tgtEl>
                                          <p:spTgt spid="41"/>
                                        </p:tgtEl>
                                        <p:attrNameLst>
                                          <p:attrName>style.rotation</p:attrName>
                                        </p:attrNameLst>
                                      </p:cBhvr>
                                      <p:tavLst>
                                        <p:tav tm="0">
                                          <p:val>
                                            <p:fltVal val="90"/>
                                          </p:val>
                                        </p:tav>
                                        <p:tav tm="100000">
                                          <p:val>
                                            <p:fltVal val="0"/>
                                          </p:val>
                                        </p:tav>
                                      </p:tavLst>
                                    </p:anim>
                                    <p:animEffect filter="fade" transition="in">
                                      <p:cBhvr>
                                        <p:cTn dur="500" id="107"/>
                                        <p:tgtEl>
                                          <p:spTgt spid="41"/>
                                        </p:tgtEl>
                                      </p:cBhvr>
                                    </p:animEffect>
                                  </p:childTnLst>
                                </p:cTn>
                              </p:par>
                            </p:childTnLst>
                          </p:cTn>
                        </p:par>
                        <p:par>
                          <p:cTn fill="hold" id="108" nodeType="afterGroup">
                            <p:stCondLst>
                              <p:cond delay="7600"/>
                            </p:stCondLst>
                            <p:childTnLst>
                              <p:par>
                                <p:cTn fill="hold" grpId="0" id="109" nodeType="afterEffect" presetClass="entr" presetID="22" presetSubtype="8">
                                  <p:stCondLst>
                                    <p:cond delay="0"/>
                                  </p:stCondLst>
                                  <p:childTnLst>
                                    <p:set>
                                      <p:cBhvr>
                                        <p:cTn dur="1" fill="hold" id="110">
                                          <p:stCondLst>
                                            <p:cond delay="0"/>
                                          </p:stCondLst>
                                        </p:cTn>
                                        <p:tgtEl>
                                          <p:spTgt spid="30"/>
                                        </p:tgtEl>
                                        <p:attrNameLst>
                                          <p:attrName>style.visibility</p:attrName>
                                        </p:attrNameLst>
                                      </p:cBhvr>
                                      <p:to>
                                        <p:strVal val="visible"/>
                                      </p:to>
                                    </p:set>
                                    <p:animEffect filter="wipe(left)" transition="in">
                                      <p:cBhvr>
                                        <p:cTn dur="500" id="111"/>
                                        <p:tgtEl>
                                          <p:spTgt spid="30"/>
                                        </p:tgtEl>
                                      </p:cBhvr>
                                    </p:animEffect>
                                  </p:childTnLst>
                                </p:cTn>
                              </p:par>
                            </p:childTnLst>
                          </p:cTn>
                        </p:par>
                        <p:par>
                          <p:cTn fill="hold" id="112" nodeType="afterGroup">
                            <p:stCondLst>
                              <p:cond delay="8100"/>
                            </p:stCondLst>
                            <p:childTnLst>
                              <p:par>
                                <p:cTn fill="hold" grpId="0" id="113" nodeType="afterEffect" presetClass="entr" presetID="22" presetSubtype="1">
                                  <p:stCondLst>
                                    <p:cond delay="0"/>
                                  </p:stCondLst>
                                  <p:childTnLst>
                                    <p:set>
                                      <p:cBhvr>
                                        <p:cTn dur="1" fill="hold" id="114">
                                          <p:stCondLst>
                                            <p:cond delay="0"/>
                                          </p:stCondLst>
                                        </p:cTn>
                                        <p:tgtEl>
                                          <p:spTgt spid="31"/>
                                        </p:tgtEl>
                                        <p:attrNameLst>
                                          <p:attrName>style.visibility</p:attrName>
                                        </p:attrNameLst>
                                      </p:cBhvr>
                                      <p:to>
                                        <p:strVal val="visible"/>
                                      </p:to>
                                    </p:set>
                                    <p:animEffect filter="wipe(up)" transition="in">
                                      <p:cBhvr>
                                        <p:cTn dur="500" id="115"/>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5"/>
      <p:bldP grpId="0" spid="5"/>
      <p:bldP grpId="0" spid="6"/>
      <p:bldP grpId="0" spid="7"/>
      <p:bldP grpId="0" spid="9"/>
      <p:bldP grpId="1" spid="9"/>
      <p:bldP grpId="0" spid="13"/>
      <p:bldP grpId="1" spid="13"/>
      <p:bldP grpId="0" spid="17"/>
      <p:bldP grpId="1" spid="17"/>
      <p:bldP grpId="0" spid="23"/>
      <p:bldP grpId="1" spid="23"/>
      <p:bldP grpId="0" spid="26"/>
      <p:bldP grpId="0" spid="27"/>
      <p:bldP grpId="0" spid="28"/>
      <p:bldP grpId="0" spid="29"/>
      <p:bldP grpId="0" spid="30"/>
      <p:bldP grpId="0" spid="31"/>
      <p:bldP grpId="0" spid="32"/>
      <p:bldP grpId="0" spid="33"/>
      <p:bldP grpId="0" spid="34"/>
      <p:bldP grpId="0" spid="35"/>
      <p:bldP grpId="0" spid="36"/>
      <p:bldP grpId="0" spid="37"/>
      <p:bldP grpId="0" spid="39"/>
      <p:bldP grpId="0" spid="40"/>
      <p:bldP grpId="0" spid="41"/>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5" name="TextBox 54"/>
          <p:cNvSpPr txBox="1"/>
          <p:nvPr/>
        </p:nvSpPr>
        <p:spPr>
          <a:xfrm>
            <a:off x="697780" y="323945"/>
            <a:ext cx="5976665" cy="579114"/>
          </a:xfrm>
          <a:prstGeom prst="rect">
            <a:avLst/>
          </a:prstGeom>
          <a:noFill/>
        </p:spPr>
        <p:txBody>
          <a:bodyPr bIns="45717" lIns="91434" rIns="91434" rtlCol="0" tIns="45717" wrap="square">
            <a:spAutoFit/>
          </a:bodyPr>
          <a:lstStyle>
            <a:defPPr>
              <a:defRPr lang="zh-CN"/>
            </a:defPPr>
            <a:lvl1pPr>
              <a:defRPr sz="3200">
                <a:solidFill>
                  <a:schemeClr val="tx1">
                    <a:lumMod val="75000"/>
                  </a:schemeClr>
                </a:solidFill>
                <a:latin charset="-122" pitchFamily="65" typeface="方正卡通简体"/>
                <a:ea charset="-122" pitchFamily="65" typeface="方正卡通简体"/>
              </a:defRPr>
            </a:lvl1pPr>
          </a:lstStyle>
          <a:p>
            <a:r>
              <a:rPr altLang="en-US" b="1" lang="zh-CN" smtClean="0">
                <a:solidFill>
                  <a:schemeClr val="accent1"/>
                </a:solidFill>
                <a:latin typeface="微软雅黑"/>
                <a:ea typeface="微软雅黑"/>
              </a:rPr>
              <a:t>工作完成情况</a:t>
            </a:r>
          </a:p>
        </p:txBody>
      </p:sp>
      <p:sp>
        <p:nvSpPr>
          <p:cNvPr id="5" name="Freeform 5"/>
          <p:cNvSpPr/>
          <p:nvPr/>
        </p:nvSpPr>
        <p:spPr bwMode="auto">
          <a:xfrm>
            <a:off x="269689" y="268014"/>
            <a:ext cx="262719" cy="266671"/>
          </a:xfrm>
          <a:custGeom>
            <a:gdLst>
              <a:gd fmla="*/ 11 w 295" name="T0"/>
              <a:gd fmla="*/ 128 h 295" name="T1"/>
              <a:gd fmla="*/ 128 w 295" name="T2"/>
              <a:gd fmla="*/ 11 h 295" name="T3"/>
              <a:gd fmla="*/ 167 w 295" name="T4"/>
              <a:gd fmla="*/ 11 h 295" name="T5"/>
              <a:gd fmla="*/ 284 w 295" name="T6"/>
              <a:gd fmla="*/ 128 h 295" name="T7"/>
              <a:gd fmla="*/ 284 w 295" name="T8"/>
              <a:gd fmla="*/ 167 h 295" name="T9"/>
              <a:gd fmla="*/ 167 w 295" name="T10"/>
              <a:gd fmla="*/ 284 h 295" name="T11"/>
              <a:gd fmla="*/ 128 w 295" name="T12"/>
              <a:gd fmla="*/ 284 h 295" name="T13"/>
              <a:gd fmla="*/ 11 w 295" name="T14"/>
              <a:gd fmla="*/ 167 h 295" name="T15"/>
              <a:gd fmla="*/ 11 w 295" name="T16"/>
              <a:gd fmla="*/ 128 h 29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5" w="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6" name="Freeform 6"/>
          <p:cNvSpPr/>
          <p:nvPr/>
        </p:nvSpPr>
        <p:spPr bwMode="auto">
          <a:xfrm>
            <a:off x="441542" y="441843"/>
            <a:ext cx="262719" cy="268645"/>
          </a:xfrm>
          <a:custGeom>
            <a:gdLst>
              <a:gd fmla="*/ 11 w 295" name="T0"/>
              <a:gd fmla="*/ 128 h 295" name="T1"/>
              <a:gd fmla="*/ 128 w 295" name="T2"/>
              <a:gd fmla="*/ 11 h 295" name="T3"/>
              <a:gd fmla="*/ 167 w 295" name="T4"/>
              <a:gd fmla="*/ 11 h 295" name="T5"/>
              <a:gd fmla="*/ 284 w 295" name="T6"/>
              <a:gd fmla="*/ 128 h 295" name="T7"/>
              <a:gd fmla="*/ 284 w 295" name="T8"/>
              <a:gd fmla="*/ 167 h 295" name="T9"/>
              <a:gd fmla="*/ 167 w 295" name="T10"/>
              <a:gd fmla="*/ 284 h 295" name="T11"/>
              <a:gd fmla="*/ 128 w 295" name="T12"/>
              <a:gd fmla="*/ 284 h 295" name="T13"/>
              <a:gd fmla="*/ 11 w 295" name="T14"/>
              <a:gd fmla="*/ 167 h 295" name="T15"/>
              <a:gd fmla="*/ 11 w 295" name="T16"/>
              <a:gd fmla="*/ 128 h 29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5" w="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7" name="Freeform 7"/>
          <p:cNvSpPr/>
          <p:nvPr/>
        </p:nvSpPr>
        <p:spPr bwMode="auto">
          <a:xfrm>
            <a:off x="265738" y="623573"/>
            <a:ext cx="260742" cy="266671"/>
          </a:xfrm>
          <a:custGeom>
            <a:gdLst>
              <a:gd fmla="*/ 11 w 295" name="T0"/>
              <a:gd fmla="*/ 128 h 295" name="T1"/>
              <a:gd fmla="*/ 128 w 295" name="T2"/>
              <a:gd fmla="*/ 11 h 295" name="T3"/>
              <a:gd fmla="*/ 167 w 295" name="T4"/>
              <a:gd fmla="*/ 11 h 295" name="T5"/>
              <a:gd fmla="*/ 284 w 295" name="T6"/>
              <a:gd fmla="*/ 128 h 295" name="T7"/>
              <a:gd fmla="*/ 284 w 295" name="T8"/>
              <a:gd fmla="*/ 167 h 295" name="T9"/>
              <a:gd fmla="*/ 167 w 295" name="T10"/>
              <a:gd fmla="*/ 284 h 295" name="T11"/>
              <a:gd fmla="*/ 128 w 295" name="T12"/>
              <a:gd fmla="*/ 284 h 295" name="T13"/>
              <a:gd fmla="*/ 11 w 295" name="T14"/>
              <a:gd fmla="*/ 167 h 295" name="T15"/>
              <a:gd fmla="*/ 11 w 295" name="T16"/>
              <a:gd fmla="*/ 128 h 29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5" w="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8" name="Freeform 5"/>
          <p:cNvSpPr/>
          <p:nvPr/>
        </p:nvSpPr>
        <p:spPr bwMode="auto">
          <a:xfrm>
            <a:off x="1187451" y="1412778"/>
            <a:ext cx="304800" cy="4310063"/>
          </a:xfrm>
          <a:custGeom>
            <a:gdLst>
              <a:gd fmla="*/ 175 w 351" name="T0"/>
              <a:gd fmla="*/ 0 h 4948" name="T1"/>
              <a:gd fmla="*/ 175 w 351" name="T2"/>
              <a:gd fmla="*/ 0 h 4948" name="T3"/>
              <a:gd fmla="*/ 351 w 351" name="T4"/>
              <a:gd fmla="*/ 176 h 4948" name="T5"/>
              <a:gd fmla="*/ 351 w 351" name="T6"/>
              <a:gd fmla="*/ 4772 h 4948" name="T7"/>
              <a:gd fmla="*/ 175 w 351" name="T8"/>
              <a:gd fmla="*/ 4948 h 4948" name="T9"/>
              <a:gd fmla="*/ 175 w 351" name="T10"/>
              <a:gd fmla="*/ 4948 h 4948" name="T11"/>
              <a:gd fmla="*/ 0 w 351" name="T12"/>
              <a:gd fmla="*/ 4772 h 4948" name="T13"/>
              <a:gd fmla="*/ 0 w 351" name="T14"/>
              <a:gd fmla="*/ 176 h 4948" name="T15"/>
              <a:gd fmla="*/ 175 w 351" name="T16"/>
              <a:gd fmla="*/ 0 h 494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948" w="351">
                <a:moveTo>
                  <a:pt x="175" y="0"/>
                </a:moveTo>
                <a:lnTo>
                  <a:pt x="175" y="0"/>
                </a:lnTo>
                <a:cubicBezTo>
                  <a:pt x="272" y="0"/>
                  <a:pt x="351" y="79"/>
                  <a:pt x="351" y="176"/>
                </a:cubicBezTo>
                <a:lnTo>
                  <a:pt x="351" y="4772"/>
                </a:lnTo>
                <a:cubicBezTo>
                  <a:pt x="351" y="4869"/>
                  <a:pt x="272" y="4948"/>
                  <a:pt x="175" y="4948"/>
                </a:cubicBezTo>
                <a:lnTo>
                  <a:pt x="175" y="4948"/>
                </a:lnTo>
                <a:cubicBezTo>
                  <a:pt x="79" y="4948"/>
                  <a:pt x="0" y="4869"/>
                  <a:pt x="0" y="4772"/>
                </a:cubicBezTo>
                <a:lnTo>
                  <a:pt x="0" y="176"/>
                </a:lnTo>
                <a:cubicBezTo>
                  <a:pt x="0" y="79"/>
                  <a:pt x="79" y="0"/>
                  <a:pt x="175" y="0"/>
                </a:cubicBezTo>
                <a:close/>
              </a:path>
            </a:pathLst>
          </a:custGeom>
          <a:solidFill>
            <a:srgbClr val="C1C0C3"/>
          </a:solidFill>
          <a:ln>
            <a:noFill/>
          </a:ln>
          <a:extLst>
            <a:ext uri="{91240B29-F687-4F45-9708-019B960494DF}">
              <a14:hiddenLine w="9525">
                <a:solidFill>
                  <a:srgbClr val="000000"/>
                </a:solidFill>
                <a:round/>
                <a:headEnd/>
                <a:tailEnd/>
              </a14:hiddenLine>
            </a:ext>
          </a:extLst>
        </p:spPr>
        <p:txBody>
          <a:bodyPr anchor="t" anchorCtr="0" bIns="45717" compatLnSpc="1" lIns="91434" numCol="1" rIns="91434" tIns="45717" vert="horz" wrap="square">
            <a:prstTxWarp prst="textNoShape">
              <a:avLst/>
            </a:prstTxWarp>
          </a:bodyPr>
          <a:lstStyle/>
          <a:p>
            <a:endParaRPr altLang="en-US" lang="zh-CN"/>
          </a:p>
        </p:txBody>
      </p:sp>
      <p:sp>
        <p:nvSpPr>
          <p:cNvPr id="9" name="Freeform 6"/>
          <p:cNvSpPr/>
          <p:nvPr/>
        </p:nvSpPr>
        <p:spPr bwMode="auto">
          <a:xfrm>
            <a:off x="1187451" y="1892202"/>
            <a:ext cx="304800" cy="3830639"/>
          </a:xfrm>
          <a:custGeom>
            <a:gdLst>
              <a:gd fmla="*/ 175 w 351" name="T0"/>
              <a:gd fmla="*/ 0 h 4397" name="T1"/>
              <a:gd fmla="*/ 175 w 351" name="T2"/>
              <a:gd fmla="*/ 0 h 4397" name="T3"/>
              <a:gd fmla="*/ 351 w 351" name="T4"/>
              <a:gd fmla="*/ 143 h 4397" name="T5"/>
              <a:gd fmla="*/ 351 w 351" name="T6"/>
              <a:gd fmla="*/ 4254 h 4397" name="T7"/>
              <a:gd fmla="*/ 175 w 351" name="T8"/>
              <a:gd fmla="*/ 4397 h 4397" name="T9"/>
              <a:gd fmla="*/ 175 w 351" name="T10"/>
              <a:gd fmla="*/ 4397 h 4397" name="T11"/>
              <a:gd fmla="*/ 0 w 351" name="T12"/>
              <a:gd fmla="*/ 4254 h 4397" name="T13"/>
              <a:gd fmla="*/ 0 w 351" name="T14"/>
              <a:gd fmla="*/ 143 h 4397" name="T15"/>
              <a:gd fmla="*/ 175 w 351" name="T16"/>
              <a:gd fmla="*/ 0 h 439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97" w="351">
                <a:moveTo>
                  <a:pt x="175" y="0"/>
                </a:moveTo>
                <a:lnTo>
                  <a:pt x="175" y="0"/>
                </a:lnTo>
                <a:cubicBezTo>
                  <a:pt x="272" y="0"/>
                  <a:pt x="351" y="64"/>
                  <a:pt x="351" y="143"/>
                </a:cubicBezTo>
                <a:lnTo>
                  <a:pt x="351" y="4254"/>
                </a:lnTo>
                <a:cubicBezTo>
                  <a:pt x="351" y="4332"/>
                  <a:pt x="272" y="4397"/>
                  <a:pt x="175" y="4397"/>
                </a:cubicBezTo>
                <a:lnTo>
                  <a:pt x="175" y="4397"/>
                </a:lnTo>
                <a:cubicBezTo>
                  <a:pt x="79" y="4397"/>
                  <a:pt x="0" y="4332"/>
                  <a:pt x="0" y="4254"/>
                </a:cubicBezTo>
                <a:lnTo>
                  <a:pt x="0" y="143"/>
                </a:lnTo>
                <a:cubicBezTo>
                  <a:pt x="0" y="64"/>
                  <a:pt x="79" y="0"/>
                  <a:pt x="175" y="0"/>
                </a:cubicBezTo>
                <a:close/>
              </a:path>
            </a:pathLst>
          </a:custGeom>
          <a:solidFill>
            <a:srgbClr val="00A3A6"/>
          </a:solidFill>
          <a:ln>
            <a:noFill/>
          </a:ln>
          <a:extLst>
            <a:ext uri="{91240B29-F687-4F45-9708-019B960494DF}">
              <a14:hiddenLine w="9525">
                <a:solidFill>
                  <a:srgbClr val="000000"/>
                </a:solidFill>
                <a:round/>
                <a:headEnd/>
                <a:tailEnd/>
              </a14:hiddenLine>
            </a:ext>
          </a:extLst>
        </p:spPr>
        <p:txBody>
          <a:bodyPr anchor="t" anchorCtr="0" bIns="45717" compatLnSpc="1" lIns="91434" numCol="1" rIns="91434" tIns="45717" vert="horz" wrap="square">
            <a:prstTxWarp prst="textNoShape">
              <a:avLst/>
            </a:prstTxWarp>
          </a:bodyPr>
          <a:lstStyle/>
          <a:p>
            <a:endParaRPr altLang="en-US" lang="zh-CN"/>
          </a:p>
        </p:txBody>
      </p:sp>
      <p:sp>
        <p:nvSpPr>
          <p:cNvPr id="10" name="Oval 7"/>
          <p:cNvSpPr>
            <a:spLocks noChangeArrowheads="1"/>
          </p:cNvSpPr>
          <p:nvPr/>
        </p:nvSpPr>
        <p:spPr bwMode="auto">
          <a:xfrm>
            <a:off x="1057276" y="5354539"/>
            <a:ext cx="585787" cy="585788"/>
          </a:xfrm>
          <a:prstGeom prst="ellipse">
            <a:avLst/>
          </a:prstGeom>
          <a:solidFill>
            <a:srgbClr val="00A3A6"/>
          </a:solidFill>
          <a:ln>
            <a:noFill/>
          </a:ln>
          <a:extLst>
            <a:ext uri="{91240B29-F687-4F45-9708-019B960494DF}">
              <a14:hiddenLine w="9525">
                <a:solidFill>
                  <a:srgbClr val="000000"/>
                </a:solidFill>
                <a:round/>
                <a:headEnd/>
                <a:tailEnd/>
              </a14:hiddenLine>
            </a:ext>
          </a:extLst>
        </p:spPr>
        <p:txBody>
          <a:bodyPr anchor="t" anchorCtr="0" bIns="45717" compatLnSpc="1" lIns="91434" numCol="1" rIns="91434" tIns="45717" vert="horz" wrap="square">
            <a:prstTxWarp prst="textNoShape">
              <a:avLst/>
            </a:prstTxWarp>
          </a:bodyPr>
          <a:lstStyle/>
          <a:p>
            <a:endParaRPr altLang="en-US" lang="zh-CN"/>
          </a:p>
        </p:txBody>
      </p:sp>
      <p:sp>
        <p:nvSpPr>
          <p:cNvPr id="11" name="Freeform 8"/>
          <p:cNvSpPr/>
          <p:nvPr/>
        </p:nvSpPr>
        <p:spPr bwMode="auto">
          <a:xfrm>
            <a:off x="2362374" y="1412778"/>
            <a:ext cx="306388" cy="4310063"/>
          </a:xfrm>
          <a:custGeom>
            <a:gdLst>
              <a:gd fmla="*/ 175 w 351" name="T0"/>
              <a:gd fmla="*/ 0 h 4948" name="T1"/>
              <a:gd fmla="*/ 175 w 351" name="T2"/>
              <a:gd fmla="*/ 0 h 4948" name="T3"/>
              <a:gd fmla="*/ 351 w 351" name="T4"/>
              <a:gd fmla="*/ 176 h 4948" name="T5"/>
              <a:gd fmla="*/ 351 w 351" name="T6"/>
              <a:gd fmla="*/ 4772 h 4948" name="T7"/>
              <a:gd fmla="*/ 175 w 351" name="T8"/>
              <a:gd fmla="*/ 4948 h 4948" name="T9"/>
              <a:gd fmla="*/ 175 w 351" name="T10"/>
              <a:gd fmla="*/ 4948 h 4948" name="T11"/>
              <a:gd fmla="*/ 0 w 351" name="T12"/>
              <a:gd fmla="*/ 4772 h 4948" name="T13"/>
              <a:gd fmla="*/ 0 w 351" name="T14"/>
              <a:gd fmla="*/ 176 h 4948" name="T15"/>
              <a:gd fmla="*/ 175 w 351" name="T16"/>
              <a:gd fmla="*/ 0 h 494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948" w="351">
                <a:moveTo>
                  <a:pt x="175" y="0"/>
                </a:moveTo>
                <a:lnTo>
                  <a:pt x="175" y="0"/>
                </a:lnTo>
                <a:cubicBezTo>
                  <a:pt x="272" y="0"/>
                  <a:pt x="351" y="79"/>
                  <a:pt x="351" y="176"/>
                </a:cubicBezTo>
                <a:lnTo>
                  <a:pt x="351" y="4772"/>
                </a:lnTo>
                <a:cubicBezTo>
                  <a:pt x="351" y="4869"/>
                  <a:pt x="272" y="4948"/>
                  <a:pt x="175" y="4948"/>
                </a:cubicBezTo>
                <a:lnTo>
                  <a:pt x="175" y="4948"/>
                </a:lnTo>
                <a:cubicBezTo>
                  <a:pt x="79" y="4948"/>
                  <a:pt x="0" y="4869"/>
                  <a:pt x="0" y="4772"/>
                </a:cubicBezTo>
                <a:lnTo>
                  <a:pt x="0" y="176"/>
                </a:lnTo>
                <a:cubicBezTo>
                  <a:pt x="0" y="79"/>
                  <a:pt x="79" y="0"/>
                  <a:pt x="175" y="0"/>
                </a:cubicBezTo>
                <a:close/>
              </a:path>
            </a:pathLst>
          </a:custGeom>
          <a:solidFill>
            <a:srgbClr val="C1C0C3"/>
          </a:solidFill>
          <a:ln>
            <a:noFill/>
          </a:ln>
          <a:extLst>
            <a:ext uri="{91240B29-F687-4F45-9708-019B960494DF}">
              <a14:hiddenLine w="9525">
                <a:solidFill>
                  <a:srgbClr val="000000"/>
                </a:solidFill>
                <a:round/>
                <a:headEnd/>
                <a:tailEnd/>
              </a14:hiddenLine>
            </a:ext>
          </a:extLst>
        </p:spPr>
        <p:txBody>
          <a:bodyPr anchor="t" anchorCtr="0" bIns="45717" compatLnSpc="1" lIns="91434" numCol="1" rIns="91434" tIns="45717" vert="horz" wrap="square">
            <a:prstTxWarp prst="textNoShape">
              <a:avLst/>
            </a:prstTxWarp>
          </a:bodyPr>
          <a:lstStyle/>
          <a:p>
            <a:endParaRPr altLang="en-US" lang="zh-CN"/>
          </a:p>
        </p:txBody>
      </p:sp>
      <p:sp>
        <p:nvSpPr>
          <p:cNvPr id="12" name="Freeform 9"/>
          <p:cNvSpPr/>
          <p:nvPr/>
        </p:nvSpPr>
        <p:spPr bwMode="auto">
          <a:xfrm>
            <a:off x="2362374" y="2389090"/>
            <a:ext cx="306388" cy="3333751"/>
          </a:xfrm>
          <a:custGeom>
            <a:gdLst>
              <a:gd fmla="*/ 175 w 351" name="T0"/>
              <a:gd fmla="*/ 0 h 3828" name="T1"/>
              <a:gd fmla="*/ 175 w 351" name="T2"/>
              <a:gd fmla="*/ 0 h 3828" name="T3"/>
              <a:gd fmla="*/ 351 w 351" name="T4"/>
              <a:gd fmla="*/ 124 h 3828" name="T5"/>
              <a:gd fmla="*/ 351 w 351" name="T6"/>
              <a:gd fmla="*/ 3703 h 3828" name="T7"/>
              <a:gd fmla="*/ 175 w 351" name="T8"/>
              <a:gd fmla="*/ 3828 h 3828" name="T9"/>
              <a:gd fmla="*/ 175 w 351" name="T10"/>
              <a:gd fmla="*/ 3828 h 3828" name="T11"/>
              <a:gd fmla="*/ 0 w 351" name="T12"/>
              <a:gd fmla="*/ 3703 h 3828" name="T13"/>
              <a:gd fmla="*/ 0 w 351" name="T14"/>
              <a:gd fmla="*/ 124 h 3828" name="T15"/>
              <a:gd fmla="*/ 175 w 351" name="T16"/>
              <a:gd fmla="*/ 0 h 382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828" w="351">
                <a:moveTo>
                  <a:pt x="175" y="0"/>
                </a:moveTo>
                <a:lnTo>
                  <a:pt x="175" y="0"/>
                </a:lnTo>
                <a:cubicBezTo>
                  <a:pt x="272" y="0"/>
                  <a:pt x="351" y="56"/>
                  <a:pt x="351" y="124"/>
                </a:cubicBezTo>
                <a:lnTo>
                  <a:pt x="351" y="3703"/>
                </a:lnTo>
                <a:cubicBezTo>
                  <a:pt x="351" y="3772"/>
                  <a:pt x="272" y="3828"/>
                  <a:pt x="175" y="3828"/>
                </a:cubicBezTo>
                <a:lnTo>
                  <a:pt x="175" y="3828"/>
                </a:lnTo>
                <a:cubicBezTo>
                  <a:pt x="79" y="3828"/>
                  <a:pt x="0" y="3772"/>
                  <a:pt x="0" y="3703"/>
                </a:cubicBezTo>
                <a:lnTo>
                  <a:pt x="0" y="124"/>
                </a:lnTo>
                <a:cubicBezTo>
                  <a:pt x="0" y="56"/>
                  <a:pt x="79" y="0"/>
                  <a:pt x="175" y="0"/>
                </a:cubicBezTo>
                <a:close/>
              </a:path>
            </a:pathLst>
          </a:custGeom>
          <a:solidFill>
            <a:srgbClr val="93CA38"/>
          </a:solidFill>
          <a:ln>
            <a:noFill/>
          </a:ln>
          <a:extLst>
            <a:ext uri="{91240B29-F687-4F45-9708-019B960494DF}">
              <a14:hiddenLine w="9525">
                <a:solidFill>
                  <a:srgbClr val="000000"/>
                </a:solidFill>
                <a:round/>
                <a:headEnd/>
                <a:tailEnd/>
              </a14:hiddenLine>
            </a:ext>
          </a:extLst>
        </p:spPr>
        <p:txBody>
          <a:bodyPr anchor="t" anchorCtr="0" bIns="45717" compatLnSpc="1" lIns="91434" numCol="1" rIns="91434" tIns="45717" vert="horz" wrap="square">
            <a:prstTxWarp prst="textNoShape">
              <a:avLst/>
            </a:prstTxWarp>
          </a:bodyPr>
          <a:lstStyle/>
          <a:p>
            <a:endParaRPr altLang="en-US" lang="zh-CN"/>
          </a:p>
        </p:txBody>
      </p:sp>
      <p:sp>
        <p:nvSpPr>
          <p:cNvPr id="13" name="Oval 10"/>
          <p:cNvSpPr>
            <a:spLocks noChangeArrowheads="1"/>
          </p:cNvSpPr>
          <p:nvPr/>
        </p:nvSpPr>
        <p:spPr bwMode="auto">
          <a:xfrm>
            <a:off x="2232199" y="5354539"/>
            <a:ext cx="585787" cy="585788"/>
          </a:xfrm>
          <a:prstGeom prst="ellipse">
            <a:avLst/>
          </a:prstGeom>
          <a:solidFill>
            <a:srgbClr val="93CA38"/>
          </a:solidFill>
          <a:ln>
            <a:noFill/>
          </a:ln>
          <a:extLst>
            <a:ext uri="{91240B29-F687-4F45-9708-019B960494DF}">
              <a14:hiddenLine w="9525">
                <a:solidFill>
                  <a:srgbClr val="000000"/>
                </a:solidFill>
                <a:round/>
                <a:headEnd/>
                <a:tailEnd/>
              </a14:hiddenLine>
            </a:ext>
          </a:extLst>
        </p:spPr>
        <p:txBody>
          <a:bodyPr anchor="t" anchorCtr="0" bIns="45717" compatLnSpc="1" lIns="91434" numCol="1" rIns="91434" tIns="45717" vert="horz" wrap="square">
            <a:prstTxWarp prst="textNoShape">
              <a:avLst/>
            </a:prstTxWarp>
          </a:bodyPr>
          <a:lstStyle/>
          <a:p>
            <a:endParaRPr altLang="en-US" lang="zh-CN"/>
          </a:p>
        </p:txBody>
      </p:sp>
      <p:sp>
        <p:nvSpPr>
          <p:cNvPr id="14" name="Freeform 11"/>
          <p:cNvSpPr/>
          <p:nvPr/>
        </p:nvSpPr>
        <p:spPr bwMode="auto">
          <a:xfrm>
            <a:off x="3463082" y="1412778"/>
            <a:ext cx="306388" cy="4310063"/>
          </a:xfrm>
          <a:custGeom>
            <a:gdLst>
              <a:gd fmla="*/ 175 w 351" name="T0"/>
              <a:gd fmla="*/ 0 h 4948" name="T1"/>
              <a:gd fmla="*/ 175 w 351" name="T2"/>
              <a:gd fmla="*/ 0 h 4948" name="T3"/>
              <a:gd fmla="*/ 351 w 351" name="T4"/>
              <a:gd fmla="*/ 176 h 4948" name="T5"/>
              <a:gd fmla="*/ 351 w 351" name="T6"/>
              <a:gd fmla="*/ 4772 h 4948" name="T7"/>
              <a:gd fmla="*/ 175 w 351" name="T8"/>
              <a:gd fmla="*/ 4948 h 4948" name="T9"/>
              <a:gd fmla="*/ 175 w 351" name="T10"/>
              <a:gd fmla="*/ 4948 h 4948" name="T11"/>
              <a:gd fmla="*/ 0 w 351" name="T12"/>
              <a:gd fmla="*/ 4772 h 4948" name="T13"/>
              <a:gd fmla="*/ 0 w 351" name="T14"/>
              <a:gd fmla="*/ 176 h 4948" name="T15"/>
              <a:gd fmla="*/ 175 w 351" name="T16"/>
              <a:gd fmla="*/ 0 h 494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948" w="351">
                <a:moveTo>
                  <a:pt x="175" y="0"/>
                </a:moveTo>
                <a:lnTo>
                  <a:pt x="175" y="0"/>
                </a:lnTo>
                <a:cubicBezTo>
                  <a:pt x="272" y="0"/>
                  <a:pt x="351" y="79"/>
                  <a:pt x="351" y="176"/>
                </a:cubicBezTo>
                <a:lnTo>
                  <a:pt x="351" y="4772"/>
                </a:lnTo>
                <a:cubicBezTo>
                  <a:pt x="351" y="4869"/>
                  <a:pt x="272" y="4948"/>
                  <a:pt x="175" y="4948"/>
                </a:cubicBezTo>
                <a:lnTo>
                  <a:pt x="175" y="4948"/>
                </a:lnTo>
                <a:cubicBezTo>
                  <a:pt x="79" y="4948"/>
                  <a:pt x="0" y="4869"/>
                  <a:pt x="0" y="4772"/>
                </a:cubicBezTo>
                <a:lnTo>
                  <a:pt x="0" y="176"/>
                </a:lnTo>
                <a:cubicBezTo>
                  <a:pt x="0" y="79"/>
                  <a:pt x="79" y="0"/>
                  <a:pt x="175" y="0"/>
                </a:cubicBezTo>
                <a:close/>
              </a:path>
            </a:pathLst>
          </a:custGeom>
          <a:solidFill>
            <a:srgbClr val="C1C0C3"/>
          </a:solidFill>
          <a:ln>
            <a:noFill/>
          </a:ln>
          <a:extLst>
            <a:ext uri="{91240B29-F687-4F45-9708-019B960494DF}">
              <a14:hiddenLine w="9525">
                <a:solidFill>
                  <a:srgbClr val="000000"/>
                </a:solidFill>
                <a:round/>
                <a:headEnd/>
                <a:tailEnd/>
              </a14:hiddenLine>
            </a:ext>
          </a:extLst>
        </p:spPr>
        <p:txBody>
          <a:bodyPr anchor="t" anchorCtr="0" bIns="45717" compatLnSpc="1" lIns="91434" numCol="1" rIns="91434" tIns="45717" vert="horz" wrap="square">
            <a:prstTxWarp prst="textNoShape">
              <a:avLst/>
            </a:prstTxWarp>
          </a:bodyPr>
          <a:lstStyle/>
          <a:p>
            <a:endParaRPr altLang="en-US" lang="zh-CN"/>
          </a:p>
        </p:txBody>
      </p:sp>
      <p:sp>
        <p:nvSpPr>
          <p:cNvPr id="15" name="Freeform 12"/>
          <p:cNvSpPr/>
          <p:nvPr/>
        </p:nvSpPr>
        <p:spPr bwMode="auto">
          <a:xfrm>
            <a:off x="3463082" y="1590576"/>
            <a:ext cx="306388" cy="4132263"/>
          </a:xfrm>
          <a:custGeom>
            <a:gdLst>
              <a:gd fmla="*/ 175 w 351" name="T0"/>
              <a:gd fmla="*/ 0 h 4744" name="T1"/>
              <a:gd fmla="*/ 175 w 351" name="T2"/>
              <a:gd fmla="*/ 0 h 4744" name="T3"/>
              <a:gd fmla="*/ 351 w 351" name="T4"/>
              <a:gd fmla="*/ 154 h 4744" name="T5"/>
              <a:gd fmla="*/ 351 w 351" name="T6"/>
              <a:gd fmla="*/ 4589 h 4744" name="T7"/>
              <a:gd fmla="*/ 175 w 351" name="T8"/>
              <a:gd fmla="*/ 4744 h 4744" name="T9"/>
              <a:gd fmla="*/ 175 w 351" name="T10"/>
              <a:gd fmla="*/ 4744 h 4744" name="T11"/>
              <a:gd fmla="*/ 0 w 351" name="T12"/>
              <a:gd fmla="*/ 4589 h 4744" name="T13"/>
              <a:gd fmla="*/ 0 w 351" name="T14"/>
              <a:gd fmla="*/ 154 h 4744" name="T15"/>
              <a:gd fmla="*/ 175 w 351" name="T16"/>
              <a:gd fmla="*/ 0 h 474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744" w="351">
                <a:moveTo>
                  <a:pt x="175" y="0"/>
                </a:moveTo>
                <a:lnTo>
                  <a:pt x="175" y="0"/>
                </a:lnTo>
                <a:cubicBezTo>
                  <a:pt x="272" y="0"/>
                  <a:pt x="351" y="69"/>
                  <a:pt x="351" y="154"/>
                </a:cubicBezTo>
                <a:lnTo>
                  <a:pt x="351" y="4589"/>
                </a:lnTo>
                <a:cubicBezTo>
                  <a:pt x="351" y="4674"/>
                  <a:pt x="272" y="4744"/>
                  <a:pt x="175" y="4744"/>
                </a:cubicBezTo>
                <a:lnTo>
                  <a:pt x="175" y="4744"/>
                </a:lnTo>
                <a:cubicBezTo>
                  <a:pt x="79" y="4744"/>
                  <a:pt x="0" y="4674"/>
                  <a:pt x="0" y="4589"/>
                </a:cubicBezTo>
                <a:lnTo>
                  <a:pt x="0" y="154"/>
                </a:lnTo>
                <a:cubicBezTo>
                  <a:pt x="0" y="69"/>
                  <a:pt x="79" y="0"/>
                  <a:pt x="175" y="0"/>
                </a:cubicBezTo>
                <a:close/>
              </a:path>
            </a:pathLst>
          </a:custGeom>
          <a:solidFill>
            <a:srgbClr val="F4BF00"/>
          </a:solidFill>
          <a:ln>
            <a:noFill/>
          </a:ln>
          <a:extLst>
            <a:ext uri="{91240B29-F687-4F45-9708-019B960494DF}">
              <a14:hiddenLine w="9525">
                <a:solidFill>
                  <a:srgbClr val="000000"/>
                </a:solidFill>
                <a:round/>
                <a:headEnd/>
                <a:tailEnd/>
              </a14:hiddenLine>
            </a:ext>
          </a:extLst>
        </p:spPr>
        <p:txBody>
          <a:bodyPr anchor="t" anchorCtr="0" bIns="45717" compatLnSpc="1" lIns="91434" numCol="1" rIns="91434" tIns="45717" vert="horz" wrap="square">
            <a:prstTxWarp prst="textNoShape">
              <a:avLst/>
            </a:prstTxWarp>
          </a:bodyPr>
          <a:lstStyle/>
          <a:p>
            <a:endParaRPr altLang="en-US" lang="zh-CN"/>
          </a:p>
        </p:txBody>
      </p:sp>
      <p:sp>
        <p:nvSpPr>
          <p:cNvPr id="16" name="Oval 13"/>
          <p:cNvSpPr>
            <a:spLocks noChangeArrowheads="1"/>
          </p:cNvSpPr>
          <p:nvPr/>
        </p:nvSpPr>
        <p:spPr bwMode="auto">
          <a:xfrm>
            <a:off x="3332908" y="5354539"/>
            <a:ext cx="585787" cy="585788"/>
          </a:xfrm>
          <a:prstGeom prst="ellipse">
            <a:avLst/>
          </a:prstGeom>
          <a:solidFill>
            <a:srgbClr val="F4BF00"/>
          </a:solidFill>
          <a:ln>
            <a:noFill/>
          </a:ln>
          <a:extLst>
            <a:ext uri="{91240B29-F687-4F45-9708-019B960494DF}">
              <a14:hiddenLine w="9525">
                <a:solidFill>
                  <a:srgbClr val="000000"/>
                </a:solidFill>
                <a:round/>
                <a:headEnd/>
                <a:tailEnd/>
              </a14:hiddenLine>
            </a:ext>
          </a:extLst>
        </p:spPr>
        <p:txBody>
          <a:bodyPr anchor="t" anchorCtr="0" bIns="45717" compatLnSpc="1" lIns="91434" numCol="1" rIns="91434" tIns="45717" vert="horz" wrap="square">
            <a:prstTxWarp prst="textNoShape">
              <a:avLst/>
            </a:prstTxWarp>
          </a:bodyPr>
          <a:lstStyle/>
          <a:p>
            <a:endParaRPr altLang="en-US" lang="zh-CN"/>
          </a:p>
        </p:txBody>
      </p:sp>
      <p:sp>
        <p:nvSpPr>
          <p:cNvPr id="17" name="Freeform 14"/>
          <p:cNvSpPr/>
          <p:nvPr/>
        </p:nvSpPr>
        <p:spPr bwMode="auto">
          <a:xfrm>
            <a:off x="4705077" y="1412778"/>
            <a:ext cx="306388" cy="4310063"/>
          </a:xfrm>
          <a:custGeom>
            <a:gdLst>
              <a:gd fmla="*/ 176 w 352" name="T0"/>
              <a:gd fmla="*/ 0 h 4948" name="T1"/>
              <a:gd fmla="*/ 176 w 352" name="T2"/>
              <a:gd fmla="*/ 0 h 4948" name="T3"/>
              <a:gd fmla="*/ 352 w 352" name="T4"/>
              <a:gd fmla="*/ 176 h 4948" name="T5"/>
              <a:gd fmla="*/ 352 w 352" name="T6"/>
              <a:gd fmla="*/ 4772 h 4948" name="T7"/>
              <a:gd fmla="*/ 176 w 352" name="T8"/>
              <a:gd fmla="*/ 4948 h 4948" name="T9"/>
              <a:gd fmla="*/ 176 w 352" name="T10"/>
              <a:gd fmla="*/ 4948 h 4948" name="T11"/>
              <a:gd fmla="*/ 0 w 352" name="T12"/>
              <a:gd fmla="*/ 4772 h 4948" name="T13"/>
              <a:gd fmla="*/ 0 w 352" name="T14"/>
              <a:gd fmla="*/ 176 h 4948" name="T15"/>
              <a:gd fmla="*/ 176 w 352" name="T16"/>
              <a:gd fmla="*/ 0 h 494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948" w="352">
                <a:moveTo>
                  <a:pt x="176" y="0"/>
                </a:moveTo>
                <a:lnTo>
                  <a:pt x="176" y="0"/>
                </a:lnTo>
                <a:cubicBezTo>
                  <a:pt x="273" y="0"/>
                  <a:pt x="352" y="79"/>
                  <a:pt x="352" y="176"/>
                </a:cubicBezTo>
                <a:lnTo>
                  <a:pt x="352" y="4772"/>
                </a:lnTo>
                <a:cubicBezTo>
                  <a:pt x="352" y="4869"/>
                  <a:pt x="273" y="4948"/>
                  <a:pt x="176" y="4948"/>
                </a:cubicBezTo>
                <a:lnTo>
                  <a:pt x="176" y="4948"/>
                </a:lnTo>
                <a:cubicBezTo>
                  <a:pt x="79" y="4948"/>
                  <a:pt x="0" y="4869"/>
                  <a:pt x="0" y="4772"/>
                </a:cubicBezTo>
                <a:lnTo>
                  <a:pt x="0" y="176"/>
                </a:lnTo>
                <a:cubicBezTo>
                  <a:pt x="0" y="79"/>
                  <a:pt x="79" y="0"/>
                  <a:pt x="176" y="0"/>
                </a:cubicBezTo>
                <a:close/>
              </a:path>
            </a:pathLst>
          </a:custGeom>
          <a:solidFill>
            <a:srgbClr val="C1C0C3"/>
          </a:solidFill>
          <a:ln>
            <a:noFill/>
          </a:ln>
          <a:extLst>
            <a:ext uri="{91240B29-F687-4F45-9708-019B960494DF}">
              <a14:hiddenLine w="9525">
                <a:solidFill>
                  <a:srgbClr val="000000"/>
                </a:solidFill>
                <a:round/>
                <a:headEnd/>
                <a:tailEnd/>
              </a14:hiddenLine>
            </a:ext>
          </a:extLst>
        </p:spPr>
        <p:txBody>
          <a:bodyPr anchor="t" anchorCtr="0" bIns="45717" compatLnSpc="1" lIns="91434" numCol="1" rIns="91434" tIns="45717" vert="horz" wrap="square">
            <a:prstTxWarp prst="textNoShape">
              <a:avLst/>
            </a:prstTxWarp>
          </a:bodyPr>
          <a:lstStyle/>
          <a:p>
            <a:endParaRPr altLang="en-US" lang="zh-CN"/>
          </a:p>
        </p:txBody>
      </p:sp>
      <p:sp>
        <p:nvSpPr>
          <p:cNvPr id="18" name="Freeform 15"/>
          <p:cNvSpPr/>
          <p:nvPr/>
        </p:nvSpPr>
        <p:spPr bwMode="auto">
          <a:xfrm>
            <a:off x="4705077" y="2060850"/>
            <a:ext cx="306388" cy="3661991"/>
          </a:xfrm>
          <a:custGeom>
            <a:gdLst>
              <a:gd fmla="*/ 176 w 352" name="T0"/>
              <a:gd fmla="*/ 0 h 4581" name="T1"/>
              <a:gd fmla="*/ 176 w 352" name="T2"/>
              <a:gd fmla="*/ 0 h 4581" name="T3"/>
              <a:gd fmla="*/ 352 w 352" name="T4"/>
              <a:gd fmla="*/ 149 h 4581" name="T5"/>
              <a:gd fmla="*/ 352 w 352" name="T6"/>
              <a:gd fmla="*/ 4432 h 4581" name="T7"/>
              <a:gd fmla="*/ 176 w 352" name="T8"/>
              <a:gd fmla="*/ 4581 h 4581" name="T9"/>
              <a:gd fmla="*/ 176 w 352" name="T10"/>
              <a:gd fmla="*/ 4581 h 4581" name="T11"/>
              <a:gd fmla="*/ 0 w 352" name="T12"/>
              <a:gd fmla="*/ 4432 h 4581" name="T13"/>
              <a:gd fmla="*/ 0 w 352" name="T14"/>
              <a:gd fmla="*/ 149 h 4581" name="T15"/>
              <a:gd fmla="*/ 176 w 352" name="T16"/>
              <a:gd fmla="*/ 0 h 458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581" w="352">
                <a:moveTo>
                  <a:pt x="176" y="0"/>
                </a:moveTo>
                <a:lnTo>
                  <a:pt x="176" y="0"/>
                </a:lnTo>
                <a:cubicBezTo>
                  <a:pt x="273" y="0"/>
                  <a:pt x="352" y="67"/>
                  <a:pt x="352" y="149"/>
                </a:cubicBezTo>
                <a:lnTo>
                  <a:pt x="352" y="4432"/>
                </a:lnTo>
                <a:cubicBezTo>
                  <a:pt x="352" y="4514"/>
                  <a:pt x="273" y="4581"/>
                  <a:pt x="176" y="4581"/>
                </a:cubicBezTo>
                <a:lnTo>
                  <a:pt x="176" y="4581"/>
                </a:lnTo>
                <a:cubicBezTo>
                  <a:pt x="79" y="4581"/>
                  <a:pt x="0" y="4514"/>
                  <a:pt x="0" y="4432"/>
                </a:cubicBezTo>
                <a:lnTo>
                  <a:pt x="0" y="149"/>
                </a:lnTo>
                <a:cubicBezTo>
                  <a:pt x="0" y="67"/>
                  <a:pt x="79" y="0"/>
                  <a:pt x="176" y="0"/>
                </a:cubicBezTo>
                <a:close/>
              </a:path>
            </a:pathLst>
          </a:custGeom>
          <a:solidFill>
            <a:srgbClr val="ED7200"/>
          </a:solidFill>
          <a:ln>
            <a:noFill/>
          </a:ln>
          <a:extLst>
            <a:ext uri="{91240B29-F687-4F45-9708-019B960494DF}">
              <a14:hiddenLine w="9525">
                <a:solidFill>
                  <a:srgbClr val="000000"/>
                </a:solidFill>
                <a:round/>
                <a:headEnd/>
                <a:tailEnd/>
              </a14:hiddenLine>
            </a:ext>
          </a:extLst>
        </p:spPr>
        <p:txBody>
          <a:bodyPr anchor="t" anchorCtr="0" bIns="45717" compatLnSpc="1" lIns="91434" numCol="1" rIns="91434" tIns="45717" vert="horz" wrap="square">
            <a:prstTxWarp prst="textNoShape">
              <a:avLst/>
            </a:prstTxWarp>
          </a:bodyPr>
          <a:lstStyle/>
          <a:p>
            <a:endParaRPr altLang="en-US" lang="zh-CN"/>
          </a:p>
        </p:txBody>
      </p:sp>
      <p:sp>
        <p:nvSpPr>
          <p:cNvPr id="19" name="Oval 16"/>
          <p:cNvSpPr>
            <a:spLocks noChangeArrowheads="1"/>
          </p:cNvSpPr>
          <p:nvPr/>
        </p:nvSpPr>
        <p:spPr bwMode="auto">
          <a:xfrm>
            <a:off x="4576491" y="5354539"/>
            <a:ext cx="585787" cy="585788"/>
          </a:xfrm>
          <a:prstGeom prst="ellipse">
            <a:avLst/>
          </a:prstGeom>
          <a:solidFill>
            <a:srgbClr val="ED7200"/>
          </a:solidFill>
          <a:ln>
            <a:noFill/>
          </a:ln>
          <a:extLst>
            <a:ext uri="{91240B29-F687-4F45-9708-019B960494DF}">
              <a14:hiddenLine w="9525">
                <a:solidFill>
                  <a:srgbClr val="000000"/>
                </a:solidFill>
                <a:round/>
                <a:headEnd/>
                <a:tailEnd/>
              </a14:hiddenLine>
            </a:ext>
          </a:extLst>
        </p:spPr>
        <p:txBody>
          <a:bodyPr anchor="t" anchorCtr="0" bIns="45717" compatLnSpc="1" lIns="91434" numCol="1" rIns="91434" tIns="45717" vert="horz" wrap="square">
            <a:prstTxWarp prst="textNoShape">
              <a:avLst/>
            </a:prstTxWarp>
          </a:bodyPr>
          <a:lstStyle/>
          <a:p>
            <a:endParaRPr altLang="en-US" lang="zh-CN"/>
          </a:p>
        </p:txBody>
      </p:sp>
      <p:sp>
        <p:nvSpPr>
          <p:cNvPr id="20" name="TextBox 19"/>
          <p:cNvSpPr txBox="1"/>
          <p:nvPr/>
        </p:nvSpPr>
        <p:spPr>
          <a:xfrm>
            <a:off x="824594" y="6012578"/>
            <a:ext cx="1025316" cy="579114"/>
          </a:xfrm>
          <a:prstGeom prst="rect">
            <a:avLst/>
          </a:prstGeom>
          <a:noFill/>
        </p:spPr>
        <p:txBody>
          <a:bodyPr bIns="45717" lIns="91434" rIns="91434" rtlCol="0" tIns="45717" wrap="square">
            <a:spAutoFit/>
          </a:bodyPr>
          <a:lstStyle/>
          <a:p>
            <a:pPr algn="ctr"/>
            <a:r>
              <a:rPr altLang="en-US" lang="zh-CN" sz="1600">
                <a:solidFill>
                  <a:schemeClr val="accent1"/>
                </a:solidFill>
                <a:latin typeface="+mj-ea"/>
                <a:ea typeface="+mj-ea"/>
              </a:rPr>
              <a:t>协助领导工作</a:t>
            </a:r>
          </a:p>
        </p:txBody>
      </p:sp>
      <p:sp>
        <p:nvSpPr>
          <p:cNvPr id="22" name="TextBox 21"/>
          <p:cNvSpPr txBox="1"/>
          <p:nvPr/>
        </p:nvSpPr>
        <p:spPr>
          <a:xfrm>
            <a:off x="2007007" y="6012578"/>
            <a:ext cx="1025316" cy="579114"/>
          </a:xfrm>
          <a:prstGeom prst="rect">
            <a:avLst/>
          </a:prstGeom>
          <a:noFill/>
        </p:spPr>
        <p:txBody>
          <a:bodyPr bIns="45717" lIns="91434" rIns="91434" rtlCol="0" tIns="45717" wrap="square">
            <a:spAutoFit/>
          </a:bodyPr>
          <a:lstStyle/>
          <a:p>
            <a:pPr algn="ctr"/>
            <a:r>
              <a:rPr altLang="en-US" lang="zh-CN" sz="1600">
                <a:solidFill>
                  <a:schemeClr val="accent1"/>
                </a:solidFill>
                <a:latin typeface="+mj-ea"/>
                <a:ea typeface="+mj-ea"/>
              </a:rPr>
              <a:t>网站微信管理</a:t>
            </a:r>
          </a:p>
        </p:txBody>
      </p:sp>
      <p:sp>
        <p:nvSpPr>
          <p:cNvPr id="23" name="TextBox 22"/>
          <p:cNvSpPr txBox="1"/>
          <p:nvPr/>
        </p:nvSpPr>
        <p:spPr>
          <a:xfrm>
            <a:off x="3157890" y="6012577"/>
            <a:ext cx="1025316" cy="335274"/>
          </a:xfrm>
          <a:prstGeom prst="rect">
            <a:avLst/>
          </a:prstGeom>
          <a:noFill/>
        </p:spPr>
        <p:txBody>
          <a:bodyPr bIns="45717" lIns="91434" rIns="91434" rtlCol="0" tIns="45717" wrap="square">
            <a:spAutoFit/>
          </a:bodyPr>
          <a:lstStyle/>
          <a:p>
            <a:pPr algn="ctr"/>
            <a:r>
              <a:rPr altLang="en-US" lang="zh-CN" sz="1600">
                <a:solidFill>
                  <a:schemeClr val="accent1"/>
                </a:solidFill>
                <a:latin typeface="+mj-ea"/>
                <a:ea typeface="+mj-ea"/>
              </a:rPr>
              <a:t>会议组织</a:t>
            </a:r>
          </a:p>
        </p:txBody>
      </p:sp>
      <p:sp>
        <p:nvSpPr>
          <p:cNvPr id="24" name="TextBox 23"/>
          <p:cNvSpPr txBox="1"/>
          <p:nvPr/>
        </p:nvSpPr>
        <p:spPr>
          <a:xfrm>
            <a:off x="4356070" y="6012577"/>
            <a:ext cx="1025316" cy="335274"/>
          </a:xfrm>
          <a:prstGeom prst="rect">
            <a:avLst/>
          </a:prstGeom>
          <a:noFill/>
        </p:spPr>
        <p:txBody>
          <a:bodyPr bIns="45717" lIns="91434" rIns="91434" rtlCol="0" tIns="45717" wrap="square">
            <a:spAutoFit/>
          </a:bodyPr>
          <a:lstStyle/>
          <a:p>
            <a:pPr algn="ctr"/>
            <a:r>
              <a:rPr altLang="en-US" lang="zh-CN" sz="1600">
                <a:solidFill>
                  <a:schemeClr val="accent1"/>
                </a:solidFill>
                <a:latin typeface="+mj-ea"/>
                <a:ea typeface="+mj-ea"/>
              </a:rPr>
              <a:t>资料管理</a:t>
            </a:r>
          </a:p>
        </p:txBody>
      </p:sp>
      <p:sp>
        <p:nvSpPr>
          <p:cNvPr id="25" name="矩形 83"/>
          <p:cNvSpPr>
            <a:spLocks noChangeArrowheads="1"/>
          </p:cNvSpPr>
          <p:nvPr/>
        </p:nvSpPr>
        <p:spPr bwMode="auto">
          <a:xfrm>
            <a:off x="6220422" y="1235105"/>
            <a:ext cx="5109485" cy="4983816"/>
          </a:xfrm>
          <a:prstGeom prst="rect">
            <a:avLst/>
          </a:prstGeom>
          <a:solidFill>
            <a:srgbClr val="F2F2F2"/>
          </a:solidFill>
          <a:ln cmpd="sng" w="9525">
            <a:solidFill>
              <a:schemeClr val="accent1"/>
            </a:solidFill>
            <a:miter lim="800000"/>
          </a:ln>
        </p:spPr>
        <p:txBody>
          <a:bodyPr bIns="45717" lIns="91434" rIns="91434" tIns="45717"/>
          <a:lstStyle/>
          <a:p>
            <a:endParaRPr altLang="en-US" lang="zh-CN"/>
          </a:p>
        </p:txBody>
      </p:sp>
      <p:sp>
        <p:nvSpPr>
          <p:cNvPr id="26" name="TextBox 84"/>
          <p:cNvSpPr txBox="1">
            <a:spLocks noChangeArrowheads="1"/>
          </p:cNvSpPr>
          <p:nvPr/>
        </p:nvSpPr>
        <p:spPr bwMode="auto">
          <a:xfrm>
            <a:off x="6460053" y="1967929"/>
            <a:ext cx="4623506" cy="25603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7" lIns="91434" rIns="91434" tIns="45717" wrap="squar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just"/>
            <a:r>
              <a:rPr altLang="en-US" lang="zh-CN" smtClean="0">
                <a:solidFill>
                  <a:srgbClr val="595959"/>
                </a:solidFill>
                <a:latin charset="-122" pitchFamily="34" typeface="微软雅黑"/>
                <a:ea charset="-122" pitchFamily="34" typeface="微软雅黑"/>
                <a:sym charset="-122" pitchFamily="34" typeface="微软雅黑"/>
              </a:rPr>
              <a:t>这里可以用简要的话描述出工作完成的情况，未完成的工作是什么原因也可以在这里说明。</a:t>
            </a:r>
          </a:p>
          <a:p>
            <a:pPr algn="just"/>
            <a:r>
              <a:rPr altLang="en-US" lang="zh-CN" smtClean="0">
                <a:solidFill>
                  <a:srgbClr val="595959"/>
                </a:solidFill>
                <a:latin charset="-122" pitchFamily="34" typeface="微软雅黑"/>
                <a:ea charset="-122" pitchFamily="34" typeface="微软雅黑"/>
                <a:sym charset="-122" pitchFamily="34" typeface="微软雅黑"/>
              </a:rPr>
              <a:t>这里可以用简要的话描述出工作完成的情况，未完成的工作是什么原因也可以在这里说明。</a:t>
            </a:r>
          </a:p>
          <a:p>
            <a:pPr algn="just"/>
            <a:endParaRPr altLang="en-US" lang="zh-CN" smtClean="0">
              <a:solidFill>
                <a:srgbClr val="595959"/>
              </a:solidFill>
              <a:latin charset="-122" pitchFamily="34" typeface="微软雅黑"/>
              <a:ea charset="-122" pitchFamily="34" typeface="微软雅黑"/>
              <a:sym charset="-122" pitchFamily="34" typeface="微软雅黑"/>
            </a:endParaRPr>
          </a:p>
          <a:p>
            <a:pPr algn="just"/>
            <a:r>
              <a:rPr altLang="en-US" lang="zh-CN" smtClean="0">
                <a:solidFill>
                  <a:srgbClr val="595959"/>
                </a:solidFill>
                <a:latin charset="-122" pitchFamily="34" typeface="微软雅黑"/>
                <a:ea charset="-122" pitchFamily="34" typeface="微软雅黑"/>
                <a:sym charset="-122" pitchFamily="34" typeface="微软雅黑"/>
              </a:rPr>
              <a:t>这里可以用简要的话描述出工作完成的情况，未完成的工作是什么原因也可以在这里说明。这里可以用简要的话描述出工作完成的情况，未完成的工作是什么原因也可以在这里说明。</a:t>
            </a:r>
          </a:p>
        </p:txBody>
      </p:sp>
      <p:sp>
        <p:nvSpPr>
          <p:cNvPr id="27" name="Freeform 12"/>
          <p:cNvSpPr/>
          <p:nvPr/>
        </p:nvSpPr>
        <p:spPr bwMode="auto">
          <a:xfrm>
            <a:off x="6145807" y="1089057"/>
            <a:ext cx="528638" cy="530225"/>
          </a:xfrm>
          <a:custGeom>
            <a:gdLst>
              <a:gd fmla="*/ 0 w 1446" name="T0"/>
              <a:gd fmla="*/ 0 h 1446" name="T1"/>
              <a:gd fmla="*/ 1446 w 1446" name="T2"/>
              <a:gd fmla="*/ 0 h 1446" name="T3"/>
              <a:gd fmla="*/ 1446 w 1446" name="T4"/>
              <a:gd fmla="*/ 458 h 1446" name="T5"/>
              <a:gd fmla="*/ 438 w 1446" name="T6"/>
              <a:gd fmla="*/ 458 h 1446" name="T7"/>
              <a:gd fmla="*/ 438 w 1446" name="T8"/>
              <a:gd fmla="*/ 1446 h 1446" name="T9"/>
              <a:gd fmla="*/ 0 w 1446" name="T10"/>
              <a:gd fmla="*/ 1446 h 1446" name="T11"/>
              <a:gd fmla="*/ 0 w 1446" name="T12"/>
              <a:gd fmla="*/ 0 h 1446" name="T13"/>
            </a:gdLst>
            <a:cxnLst>
              <a:cxn ang="0">
                <a:pos x="T0" y="T1"/>
              </a:cxn>
              <a:cxn ang="0">
                <a:pos x="T2" y="T3"/>
              </a:cxn>
              <a:cxn ang="0">
                <a:pos x="T4" y="T5"/>
              </a:cxn>
              <a:cxn ang="0">
                <a:pos x="T6" y="T7"/>
              </a:cxn>
              <a:cxn ang="0">
                <a:pos x="T8" y="T9"/>
              </a:cxn>
              <a:cxn ang="0">
                <a:pos x="T10" y="T11"/>
              </a:cxn>
              <a:cxn ang="0">
                <a:pos x="T12" y="T13"/>
              </a:cxn>
            </a:cxnLst>
            <a:rect b="b" l="0" r="r" t="0"/>
            <a:pathLst>
              <a:path h="1446" w="1446">
                <a:moveTo>
                  <a:pt x="0" y="0"/>
                </a:moveTo>
                <a:lnTo>
                  <a:pt x="1446" y="0"/>
                </a:lnTo>
                <a:lnTo>
                  <a:pt x="1446" y="458"/>
                </a:lnTo>
                <a:lnTo>
                  <a:pt x="438" y="458"/>
                </a:lnTo>
                <a:lnTo>
                  <a:pt x="438" y="1446"/>
                </a:lnTo>
                <a:lnTo>
                  <a:pt x="0" y="1446"/>
                </a:lnTo>
                <a:lnTo>
                  <a:pt x="0" y="0"/>
                </a:lnTo>
                <a:close/>
              </a:path>
            </a:pathLst>
          </a:custGeom>
          <a:solidFill>
            <a:schemeClr val="tx1"/>
          </a:solidFill>
          <a:ln>
            <a:noFill/>
          </a:ln>
          <a:extLst>
            <a:ext uri="{91240B29-F687-4F45-9708-019B960494DF}">
              <a14:hiddenLine w="9525">
                <a:solidFill>
                  <a:srgbClr val="000000"/>
                </a:solidFill>
                <a:round/>
                <a:headEnd/>
                <a:tailEnd/>
              </a14:hiddenLine>
            </a:ext>
          </a:extLst>
        </p:spPr>
        <p:txBody>
          <a:bodyPr bIns="45717" lIns="91434" rIns="91434" tIns="45717"/>
          <a:lstStyle/>
          <a:p>
            <a:endParaRPr altLang="en-US" lang="zh-CN"/>
          </a:p>
        </p:txBody>
      </p:sp>
      <p:sp>
        <p:nvSpPr>
          <p:cNvPr id="28" name="Freeform 12"/>
          <p:cNvSpPr/>
          <p:nvPr/>
        </p:nvSpPr>
        <p:spPr bwMode="auto">
          <a:xfrm flipH="1" flipV="1">
            <a:off x="10909076" y="5803697"/>
            <a:ext cx="528638" cy="530225"/>
          </a:xfrm>
          <a:custGeom>
            <a:gdLst>
              <a:gd fmla="*/ 0 w 1446" name="T0"/>
              <a:gd fmla="*/ 0 h 1446" name="T1"/>
              <a:gd fmla="*/ 1446 w 1446" name="T2"/>
              <a:gd fmla="*/ 0 h 1446" name="T3"/>
              <a:gd fmla="*/ 1446 w 1446" name="T4"/>
              <a:gd fmla="*/ 458 h 1446" name="T5"/>
              <a:gd fmla="*/ 438 w 1446" name="T6"/>
              <a:gd fmla="*/ 458 h 1446" name="T7"/>
              <a:gd fmla="*/ 438 w 1446" name="T8"/>
              <a:gd fmla="*/ 1446 h 1446" name="T9"/>
              <a:gd fmla="*/ 0 w 1446" name="T10"/>
              <a:gd fmla="*/ 1446 h 1446" name="T11"/>
              <a:gd fmla="*/ 0 w 1446" name="T12"/>
              <a:gd fmla="*/ 0 h 1446" name="T13"/>
            </a:gdLst>
            <a:cxnLst>
              <a:cxn ang="0">
                <a:pos x="T0" y="T1"/>
              </a:cxn>
              <a:cxn ang="0">
                <a:pos x="T2" y="T3"/>
              </a:cxn>
              <a:cxn ang="0">
                <a:pos x="T4" y="T5"/>
              </a:cxn>
              <a:cxn ang="0">
                <a:pos x="T6" y="T7"/>
              </a:cxn>
              <a:cxn ang="0">
                <a:pos x="T8" y="T9"/>
              </a:cxn>
              <a:cxn ang="0">
                <a:pos x="T10" y="T11"/>
              </a:cxn>
              <a:cxn ang="0">
                <a:pos x="T12" y="T13"/>
              </a:cxn>
            </a:cxnLst>
            <a:rect b="b" l="0" r="r" t="0"/>
            <a:pathLst>
              <a:path h="1446" w="1446">
                <a:moveTo>
                  <a:pt x="0" y="0"/>
                </a:moveTo>
                <a:lnTo>
                  <a:pt x="1446" y="0"/>
                </a:lnTo>
                <a:lnTo>
                  <a:pt x="1446" y="458"/>
                </a:lnTo>
                <a:lnTo>
                  <a:pt x="438" y="458"/>
                </a:lnTo>
                <a:lnTo>
                  <a:pt x="438" y="1446"/>
                </a:lnTo>
                <a:lnTo>
                  <a:pt x="0" y="1446"/>
                </a:lnTo>
                <a:lnTo>
                  <a:pt x="0" y="0"/>
                </a:lnTo>
                <a:close/>
              </a:path>
            </a:pathLst>
          </a:custGeom>
          <a:solidFill>
            <a:schemeClr val="bg2"/>
          </a:solidFill>
          <a:ln>
            <a:noFill/>
          </a:ln>
          <a:extLst>
            <a:ext uri="{91240B29-F687-4F45-9708-019B960494DF}">
              <a14:hiddenLine w="9525">
                <a:solidFill>
                  <a:srgbClr val="000000"/>
                </a:solidFill>
                <a:round/>
                <a:headEnd/>
                <a:tailEnd/>
              </a14:hiddenLine>
            </a:ext>
          </a:extLst>
        </p:spPr>
        <p:txBody>
          <a:bodyPr bIns="45717" lIns="91434" rIns="91434" tIns="45717"/>
          <a:lstStyle/>
          <a:p>
            <a:endParaRPr altLang="en-US" lang="zh-CN"/>
          </a:p>
        </p:txBody>
      </p:sp>
      <p:sp>
        <p:nvSpPr>
          <p:cNvPr id="21" name="TextBox 20"/>
          <p:cNvSpPr txBox="1"/>
          <p:nvPr/>
        </p:nvSpPr>
        <p:spPr>
          <a:xfrm>
            <a:off x="1059563" y="5507941"/>
            <a:ext cx="640068" cy="365754"/>
          </a:xfrm>
          <a:prstGeom prst="rect">
            <a:avLst/>
          </a:prstGeom>
          <a:noFill/>
        </p:spPr>
        <p:txBody>
          <a:bodyPr bIns="45717" lIns="91434" rIns="91434" rtlCol="0" tIns="45717" wrap="none">
            <a:spAutoFit/>
          </a:bodyPr>
          <a:lstStyle/>
          <a:p>
            <a:r>
              <a:rPr altLang="zh-CN" lang="en-US" smtClean="0">
                <a:solidFill>
                  <a:schemeClr val="accent2"/>
                </a:solidFill>
              </a:rPr>
              <a:t>90%</a:t>
            </a:r>
          </a:p>
        </p:txBody>
      </p:sp>
      <p:sp>
        <p:nvSpPr>
          <p:cNvPr id="30" name="TextBox 29"/>
          <p:cNvSpPr txBox="1"/>
          <p:nvPr/>
        </p:nvSpPr>
        <p:spPr>
          <a:xfrm>
            <a:off x="2226211" y="5507941"/>
            <a:ext cx="640068" cy="365754"/>
          </a:xfrm>
          <a:prstGeom prst="rect">
            <a:avLst/>
          </a:prstGeom>
          <a:noFill/>
        </p:spPr>
        <p:txBody>
          <a:bodyPr bIns="45717" lIns="91434" rIns="91434" rtlCol="0" tIns="45717" wrap="none">
            <a:spAutoFit/>
          </a:bodyPr>
          <a:lstStyle/>
          <a:p>
            <a:r>
              <a:rPr altLang="zh-CN" lang="en-US" smtClean="0">
                <a:solidFill>
                  <a:schemeClr val="accent2"/>
                </a:solidFill>
              </a:rPr>
              <a:t>70%</a:t>
            </a:r>
          </a:p>
        </p:txBody>
      </p:sp>
      <p:sp>
        <p:nvSpPr>
          <p:cNvPr id="31" name="TextBox 30"/>
          <p:cNvSpPr txBox="1"/>
          <p:nvPr/>
        </p:nvSpPr>
        <p:spPr>
          <a:xfrm>
            <a:off x="3329796" y="5507941"/>
            <a:ext cx="640068" cy="365754"/>
          </a:xfrm>
          <a:prstGeom prst="rect">
            <a:avLst/>
          </a:prstGeom>
          <a:noFill/>
        </p:spPr>
        <p:txBody>
          <a:bodyPr bIns="45717" lIns="91434" rIns="91434" rtlCol="0" tIns="45717" wrap="none">
            <a:spAutoFit/>
          </a:bodyPr>
          <a:lstStyle/>
          <a:p>
            <a:r>
              <a:rPr altLang="zh-CN" lang="en-US" smtClean="0">
                <a:solidFill>
                  <a:schemeClr val="accent2"/>
                </a:solidFill>
              </a:rPr>
              <a:t>98%</a:t>
            </a:r>
          </a:p>
        </p:txBody>
      </p:sp>
      <p:sp>
        <p:nvSpPr>
          <p:cNvPr id="32" name="TextBox 31"/>
          <p:cNvSpPr txBox="1"/>
          <p:nvPr/>
        </p:nvSpPr>
        <p:spPr>
          <a:xfrm>
            <a:off x="4559506" y="5507941"/>
            <a:ext cx="640068" cy="365754"/>
          </a:xfrm>
          <a:prstGeom prst="rect">
            <a:avLst/>
          </a:prstGeom>
          <a:noFill/>
        </p:spPr>
        <p:txBody>
          <a:bodyPr bIns="45717" lIns="91434" rIns="91434" rtlCol="0" tIns="45717" wrap="none">
            <a:spAutoFit/>
          </a:bodyPr>
          <a:lstStyle/>
          <a:p>
            <a:r>
              <a:rPr altLang="zh-CN" lang="en-US" smtClean="0">
                <a:solidFill>
                  <a:schemeClr val="accent2"/>
                </a:solidFill>
              </a:rPr>
              <a:t>85%</a:t>
            </a:r>
          </a:p>
        </p:txBody>
      </p:sp>
    </p:spTree>
    <p:extLst>
      <p:ext uri="{BB962C8B-B14F-4D97-AF65-F5344CB8AC3E}">
        <p14:creationId val="1998978342"/>
      </p:ext>
    </p:extLst>
  </p:cSld>
  <p:clrMapOvr>
    <a:masterClrMapping/>
  </p:clrMapOvr>
  <p:transition advTm="9876"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300" fill="hold" id="7"/>
                                        <p:tgtEl>
                                          <p:spTgt spid="5"/>
                                        </p:tgtEl>
                                        <p:attrNameLst>
                                          <p:attrName>ppt_x</p:attrName>
                                        </p:attrNameLst>
                                      </p:cBhvr>
                                      <p:tavLst>
                                        <p:tav tm="0">
                                          <p:val>
                                            <p:strVal val="0-#ppt_w/2"/>
                                          </p:val>
                                        </p:tav>
                                        <p:tav tm="100000">
                                          <p:val>
                                            <p:strVal val="#ppt_x"/>
                                          </p:val>
                                        </p:tav>
                                      </p:tavLst>
                                    </p:anim>
                                    <p:anim calcmode="lin" valueType="num">
                                      <p:cBhvr additive="base">
                                        <p:cTn dur="300" fill="hold" id="8"/>
                                        <p:tgtEl>
                                          <p:spTgt spid="5"/>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300" fill="hold" id="11"/>
                                        <p:tgtEl>
                                          <p:spTgt spid="6"/>
                                        </p:tgtEl>
                                        <p:attrNameLst>
                                          <p:attrName>ppt_x</p:attrName>
                                        </p:attrNameLst>
                                      </p:cBhvr>
                                      <p:tavLst>
                                        <p:tav tm="0">
                                          <p:val>
                                            <p:strVal val="0-#ppt_w/2"/>
                                          </p:val>
                                        </p:tav>
                                        <p:tav tm="100000">
                                          <p:val>
                                            <p:strVal val="#ppt_x"/>
                                          </p:val>
                                        </p:tav>
                                      </p:tavLst>
                                    </p:anim>
                                    <p:anim calcmode="lin" valueType="num">
                                      <p:cBhvr additive="base">
                                        <p:cTn dur="300" fill="hold" id="12"/>
                                        <p:tgtEl>
                                          <p:spTgt spid="6"/>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10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300" fill="hold" id="15"/>
                                        <p:tgtEl>
                                          <p:spTgt spid="7"/>
                                        </p:tgtEl>
                                        <p:attrNameLst>
                                          <p:attrName>ppt_x</p:attrName>
                                        </p:attrNameLst>
                                      </p:cBhvr>
                                      <p:tavLst>
                                        <p:tav tm="0">
                                          <p:val>
                                            <p:strVal val="0-#ppt_w/2"/>
                                          </p:val>
                                        </p:tav>
                                        <p:tav tm="100000">
                                          <p:val>
                                            <p:strVal val="#ppt_x"/>
                                          </p:val>
                                        </p:tav>
                                      </p:tavLst>
                                    </p:anim>
                                    <p:anim calcmode="lin" valueType="num">
                                      <p:cBhvr additive="base">
                                        <p:cTn dur="300" fill="hold" id="16"/>
                                        <p:tgtEl>
                                          <p:spTgt spid="7"/>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400"/>
                            </p:stCondLst>
                            <p:childTnLst>
                              <p:par>
                                <p:cTn fill="hold" grpId="0" id="18" nodeType="afterEffect" presetClass="entr" presetID="56" presetSubtype="0">
                                  <p:stCondLst>
                                    <p:cond delay="0"/>
                                  </p:stCondLst>
                                  <p:iterate type="lt">
                                    <p:tmPct val="10000"/>
                                  </p:iterate>
                                  <p:childTnLst>
                                    <p:set>
                                      <p:cBhvr>
                                        <p:cTn dur="1" fill="hold" id="19">
                                          <p:stCondLst>
                                            <p:cond delay="0"/>
                                          </p:stCondLst>
                                        </p:cTn>
                                        <p:tgtEl>
                                          <p:spTgt spid="55"/>
                                        </p:tgtEl>
                                        <p:attrNameLst>
                                          <p:attrName>style.visibility</p:attrName>
                                        </p:attrNameLst>
                                      </p:cBhvr>
                                      <p:to>
                                        <p:strVal val="visible"/>
                                      </p:to>
                                    </p:set>
                                    <p:anim by="(-#ppt_w*2)" calcmode="lin" valueType="num">
                                      <p:cBhvr rctx="PPT">
                                        <p:cTn autoRev="1" dur="200" fill="hold" id="20">
                                          <p:stCondLst>
                                            <p:cond delay="0"/>
                                          </p:stCondLst>
                                        </p:cTn>
                                        <p:tgtEl>
                                          <p:spTgt spid="55"/>
                                        </p:tgtEl>
                                        <p:attrNameLst>
                                          <p:attrName>ppt_w</p:attrName>
                                        </p:attrNameLst>
                                      </p:cBhvr>
                                    </p:anim>
                                    <p:anim by="(#ppt_w*0.50)" calcmode="lin" valueType="num">
                                      <p:cBhvr>
                                        <p:cTn autoRev="1" decel="50000" dur="200" fill="hold" id="21">
                                          <p:stCondLst>
                                            <p:cond delay="0"/>
                                          </p:stCondLst>
                                        </p:cTn>
                                        <p:tgtEl>
                                          <p:spTgt spid="55"/>
                                        </p:tgtEl>
                                        <p:attrNameLst>
                                          <p:attrName>ppt_x</p:attrName>
                                        </p:attrNameLst>
                                      </p:cBhvr>
                                    </p:anim>
                                    <p:anim calcmode="lin" from="(-#ppt_h/2)" to="(#ppt_y)" valueType="num">
                                      <p:cBhvr>
                                        <p:cTn dur="400" fill="hold" id="22">
                                          <p:stCondLst>
                                            <p:cond delay="0"/>
                                          </p:stCondLst>
                                        </p:cTn>
                                        <p:tgtEl>
                                          <p:spTgt spid="55"/>
                                        </p:tgtEl>
                                        <p:attrNameLst>
                                          <p:attrName>ppt_y</p:attrName>
                                        </p:attrNameLst>
                                      </p:cBhvr>
                                    </p:anim>
                                    <p:animRot by="21600000">
                                      <p:cBhvr>
                                        <p:cTn dur="400" fill="hold" id="23">
                                          <p:stCondLst>
                                            <p:cond delay="0"/>
                                          </p:stCondLst>
                                        </p:cTn>
                                        <p:tgtEl>
                                          <p:spTgt spid="55"/>
                                        </p:tgtEl>
                                        <p:attrNameLst>
                                          <p:attrName>r</p:attrName>
                                        </p:attrNameLst>
                                      </p:cBhvr>
                                    </p:animRot>
                                  </p:childTnLst>
                                </p:cTn>
                              </p:par>
                            </p:childTnLst>
                          </p:cTn>
                        </p:par>
                        <p:par>
                          <p:cTn fill="hold" id="24" nodeType="afterGroup">
                            <p:stCondLst>
                              <p:cond delay="800"/>
                            </p:stCondLst>
                            <p:childTnLst>
                              <p:par>
                                <p:cTn fill="hold" grpId="0" id="25" nodeType="afterEffect" presetClass="entr" presetID="42" presetSubtype="0">
                                  <p:stCondLst>
                                    <p:cond delay="0"/>
                                  </p:stCondLst>
                                  <p:childTnLst>
                                    <p:set>
                                      <p:cBhvr>
                                        <p:cTn dur="1" fill="hold" id="26">
                                          <p:stCondLst>
                                            <p:cond delay="0"/>
                                          </p:stCondLst>
                                        </p:cTn>
                                        <p:tgtEl>
                                          <p:spTgt spid="8"/>
                                        </p:tgtEl>
                                        <p:attrNameLst>
                                          <p:attrName>style.visibility</p:attrName>
                                        </p:attrNameLst>
                                      </p:cBhvr>
                                      <p:to>
                                        <p:strVal val="visible"/>
                                      </p:to>
                                    </p:set>
                                    <p:animEffect filter="fade" transition="in">
                                      <p:cBhvr>
                                        <p:cTn dur="500" id="27"/>
                                        <p:tgtEl>
                                          <p:spTgt spid="8"/>
                                        </p:tgtEl>
                                      </p:cBhvr>
                                    </p:animEffect>
                                    <p:anim calcmode="lin" valueType="num">
                                      <p:cBhvr>
                                        <p:cTn dur="500" fill="hold" id="28"/>
                                        <p:tgtEl>
                                          <p:spTgt spid="8"/>
                                        </p:tgtEl>
                                        <p:attrNameLst>
                                          <p:attrName>ppt_x</p:attrName>
                                        </p:attrNameLst>
                                      </p:cBhvr>
                                      <p:tavLst>
                                        <p:tav tm="0">
                                          <p:val>
                                            <p:strVal val="#ppt_x"/>
                                          </p:val>
                                        </p:tav>
                                        <p:tav tm="100000">
                                          <p:val>
                                            <p:strVal val="#ppt_x"/>
                                          </p:val>
                                        </p:tav>
                                      </p:tavLst>
                                    </p:anim>
                                    <p:anim calcmode="lin" valueType="num">
                                      <p:cBhvr>
                                        <p:cTn dur="500" fill="hold" id="29"/>
                                        <p:tgtEl>
                                          <p:spTgt spid="8"/>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100"/>
                                  </p:stCondLst>
                                  <p:childTnLst>
                                    <p:set>
                                      <p:cBhvr>
                                        <p:cTn dur="1" fill="hold" id="31">
                                          <p:stCondLst>
                                            <p:cond delay="0"/>
                                          </p:stCondLst>
                                        </p:cTn>
                                        <p:tgtEl>
                                          <p:spTgt spid="11"/>
                                        </p:tgtEl>
                                        <p:attrNameLst>
                                          <p:attrName>style.visibility</p:attrName>
                                        </p:attrNameLst>
                                      </p:cBhvr>
                                      <p:to>
                                        <p:strVal val="visible"/>
                                      </p:to>
                                    </p:set>
                                    <p:animEffect filter="fade" transition="in">
                                      <p:cBhvr>
                                        <p:cTn dur="500" id="32"/>
                                        <p:tgtEl>
                                          <p:spTgt spid="11"/>
                                        </p:tgtEl>
                                      </p:cBhvr>
                                    </p:animEffect>
                                    <p:anim calcmode="lin" valueType="num">
                                      <p:cBhvr>
                                        <p:cTn dur="500" fill="hold" id="33"/>
                                        <p:tgtEl>
                                          <p:spTgt spid="11"/>
                                        </p:tgtEl>
                                        <p:attrNameLst>
                                          <p:attrName>ppt_x</p:attrName>
                                        </p:attrNameLst>
                                      </p:cBhvr>
                                      <p:tavLst>
                                        <p:tav tm="0">
                                          <p:val>
                                            <p:strVal val="#ppt_x"/>
                                          </p:val>
                                        </p:tav>
                                        <p:tav tm="100000">
                                          <p:val>
                                            <p:strVal val="#ppt_x"/>
                                          </p:val>
                                        </p:tav>
                                      </p:tavLst>
                                    </p:anim>
                                    <p:anim calcmode="lin" valueType="num">
                                      <p:cBhvr>
                                        <p:cTn dur="500" fill="hold" id="34"/>
                                        <p:tgtEl>
                                          <p:spTgt spid="11"/>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200"/>
                                  </p:stCondLst>
                                  <p:childTnLst>
                                    <p:set>
                                      <p:cBhvr>
                                        <p:cTn dur="1" fill="hold" id="36">
                                          <p:stCondLst>
                                            <p:cond delay="0"/>
                                          </p:stCondLst>
                                        </p:cTn>
                                        <p:tgtEl>
                                          <p:spTgt spid="14"/>
                                        </p:tgtEl>
                                        <p:attrNameLst>
                                          <p:attrName>style.visibility</p:attrName>
                                        </p:attrNameLst>
                                      </p:cBhvr>
                                      <p:to>
                                        <p:strVal val="visible"/>
                                      </p:to>
                                    </p:set>
                                    <p:animEffect filter="fade" transition="in">
                                      <p:cBhvr>
                                        <p:cTn dur="500" id="37"/>
                                        <p:tgtEl>
                                          <p:spTgt spid="14"/>
                                        </p:tgtEl>
                                      </p:cBhvr>
                                    </p:animEffect>
                                    <p:anim calcmode="lin" valueType="num">
                                      <p:cBhvr>
                                        <p:cTn dur="500" fill="hold" id="38"/>
                                        <p:tgtEl>
                                          <p:spTgt spid="14"/>
                                        </p:tgtEl>
                                        <p:attrNameLst>
                                          <p:attrName>ppt_x</p:attrName>
                                        </p:attrNameLst>
                                      </p:cBhvr>
                                      <p:tavLst>
                                        <p:tav tm="0">
                                          <p:val>
                                            <p:strVal val="#ppt_x"/>
                                          </p:val>
                                        </p:tav>
                                        <p:tav tm="100000">
                                          <p:val>
                                            <p:strVal val="#ppt_x"/>
                                          </p:val>
                                        </p:tav>
                                      </p:tavLst>
                                    </p:anim>
                                    <p:anim calcmode="lin" valueType="num">
                                      <p:cBhvr>
                                        <p:cTn dur="500" fill="hold" id="39"/>
                                        <p:tgtEl>
                                          <p:spTgt spid="14"/>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300"/>
                                  </p:stCondLst>
                                  <p:childTnLst>
                                    <p:set>
                                      <p:cBhvr>
                                        <p:cTn dur="1" fill="hold" id="41">
                                          <p:stCondLst>
                                            <p:cond delay="0"/>
                                          </p:stCondLst>
                                        </p:cTn>
                                        <p:tgtEl>
                                          <p:spTgt spid="17"/>
                                        </p:tgtEl>
                                        <p:attrNameLst>
                                          <p:attrName>style.visibility</p:attrName>
                                        </p:attrNameLst>
                                      </p:cBhvr>
                                      <p:to>
                                        <p:strVal val="visible"/>
                                      </p:to>
                                    </p:set>
                                    <p:animEffect filter="fade" transition="in">
                                      <p:cBhvr>
                                        <p:cTn dur="500" id="42"/>
                                        <p:tgtEl>
                                          <p:spTgt spid="17"/>
                                        </p:tgtEl>
                                      </p:cBhvr>
                                    </p:animEffect>
                                    <p:anim calcmode="lin" valueType="num">
                                      <p:cBhvr>
                                        <p:cTn dur="500" fill="hold" id="43"/>
                                        <p:tgtEl>
                                          <p:spTgt spid="17"/>
                                        </p:tgtEl>
                                        <p:attrNameLst>
                                          <p:attrName>ppt_x</p:attrName>
                                        </p:attrNameLst>
                                      </p:cBhvr>
                                      <p:tavLst>
                                        <p:tav tm="0">
                                          <p:val>
                                            <p:strVal val="#ppt_x"/>
                                          </p:val>
                                        </p:tav>
                                        <p:tav tm="100000">
                                          <p:val>
                                            <p:strVal val="#ppt_x"/>
                                          </p:val>
                                        </p:tav>
                                      </p:tavLst>
                                    </p:anim>
                                    <p:anim calcmode="lin" valueType="num">
                                      <p:cBhvr>
                                        <p:cTn dur="500" fill="hold" id="44"/>
                                        <p:tgtEl>
                                          <p:spTgt spid="17"/>
                                        </p:tgtEl>
                                        <p:attrNameLst>
                                          <p:attrName>ppt_y</p:attrName>
                                        </p:attrNameLst>
                                      </p:cBhvr>
                                      <p:tavLst>
                                        <p:tav tm="0">
                                          <p:val>
                                            <p:strVal val="#ppt_y+.1"/>
                                          </p:val>
                                        </p:tav>
                                        <p:tav tm="100000">
                                          <p:val>
                                            <p:strVal val="#ppt_y"/>
                                          </p:val>
                                        </p:tav>
                                      </p:tavLst>
                                    </p:anim>
                                  </p:childTnLst>
                                </p:cTn>
                              </p:par>
                            </p:childTnLst>
                          </p:cTn>
                        </p:par>
                        <p:par>
                          <p:cTn fill="hold" id="45" nodeType="afterGroup">
                            <p:stCondLst>
                              <p:cond delay="1600"/>
                            </p:stCondLst>
                            <p:childTnLst>
                              <p:par>
                                <p:cTn fill="hold" grpId="0" id="46" nodeType="afterEffect" presetClass="entr" presetID="21" presetSubtype="1">
                                  <p:stCondLst>
                                    <p:cond delay="0"/>
                                  </p:stCondLst>
                                  <p:childTnLst>
                                    <p:set>
                                      <p:cBhvr>
                                        <p:cTn dur="1" fill="hold" id="47">
                                          <p:stCondLst>
                                            <p:cond delay="0"/>
                                          </p:stCondLst>
                                        </p:cTn>
                                        <p:tgtEl>
                                          <p:spTgt spid="10"/>
                                        </p:tgtEl>
                                        <p:attrNameLst>
                                          <p:attrName>style.visibility</p:attrName>
                                        </p:attrNameLst>
                                      </p:cBhvr>
                                      <p:to>
                                        <p:strVal val="visible"/>
                                      </p:to>
                                    </p:set>
                                    <p:animEffect filter="wheel(1)" transition="in">
                                      <p:cBhvr>
                                        <p:cTn dur="500" id="48"/>
                                        <p:tgtEl>
                                          <p:spTgt spid="10"/>
                                        </p:tgtEl>
                                      </p:cBhvr>
                                    </p:animEffect>
                                  </p:childTnLst>
                                </p:cTn>
                              </p:par>
                            </p:childTnLst>
                          </p:cTn>
                        </p:par>
                        <p:par>
                          <p:cTn fill="hold" id="49" nodeType="afterGroup">
                            <p:stCondLst>
                              <p:cond delay="2100"/>
                            </p:stCondLst>
                            <p:childTnLst>
                              <p:par>
                                <p:cTn fill="hold" grpId="0" id="50" nodeType="afterEffect" presetClass="entr" presetID="22" presetSubtype="4">
                                  <p:stCondLst>
                                    <p:cond delay="0"/>
                                  </p:stCondLst>
                                  <p:childTnLst>
                                    <p:set>
                                      <p:cBhvr>
                                        <p:cTn dur="1" fill="hold" id="51">
                                          <p:stCondLst>
                                            <p:cond delay="0"/>
                                          </p:stCondLst>
                                        </p:cTn>
                                        <p:tgtEl>
                                          <p:spTgt spid="9"/>
                                        </p:tgtEl>
                                        <p:attrNameLst>
                                          <p:attrName>style.visibility</p:attrName>
                                        </p:attrNameLst>
                                      </p:cBhvr>
                                      <p:to>
                                        <p:strVal val="visible"/>
                                      </p:to>
                                    </p:set>
                                    <p:animEffect filter="wipe(down)" transition="in">
                                      <p:cBhvr>
                                        <p:cTn dur="400" id="52"/>
                                        <p:tgtEl>
                                          <p:spTgt spid="9"/>
                                        </p:tgtEl>
                                      </p:cBhvr>
                                    </p:animEffect>
                                  </p:childTnLst>
                                </p:cTn>
                              </p:par>
                            </p:childTnLst>
                          </p:cTn>
                        </p:par>
                        <p:par>
                          <p:cTn fill="hold" id="53" nodeType="afterGroup">
                            <p:stCondLst>
                              <p:cond delay="2500"/>
                            </p:stCondLst>
                            <p:childTnLst>
                              <p:par>
                                <p:cTn fill="hold" grpId="0" id="54" nodeType="afterEffect" presetClass="entr" presetID="31" presetSubtype="0">
                                  <p:stCondLst>
                                    <p:cond delay="0"/>
                                  </p:stCondLst>
                                  <p:childTnLst>
                                    <p:set>
                                      <p:cBhvr>
                                        <p:cTn dur="1" fill="hold" id="55">
                                          <p:stCondLst>
                                            <p:cond delay="0"/>
                                          </p:stCondLst>
                                        </p:cTn>
                                        <p:tgtEl>
                                          <p:spTgt spid="21"/>
                                        </p:tgtEl>
                                        <p:attrNameLst>
                                          <p:attrName>style.visibility</p:attrName>
                                        </p:attrNameLst>
                                      </p:cBhvr>
                                      <p:to>
                                        <p:strVal val="visible"/>
                                      </p:to>
                                    </p:set>
                                    <p:anim calcmode="lin" valueType="num">
                                      <p:cBhvr>
                                        <p:cTn dur="300" fill="hold" id="56"/>
                                        <p:tgtEl>
                                          <p:spTgt spid="21"/>
                                        </p:tgtEl>
                                        <p:attrNameLst>
                                          <p:attrName>ppt_w</p:attrName>
                                        </p:attrNameLst>
                                      </p:cBhvr>
                                      <p:tavLst>
                                        <p:tav tm="0">
                                          <p:val>
                                            <p:fltVal val="0"/>
                                          </p:val>
                                        </p:tav>
                                        <p:tav tm="100000">
                                          <p:val>
                                            <p:strVal val="#ppt_w"/>
                                          </p:val>
                                        </p:tav>
                                      </p:tavLst>
                                    </p:anim>
                                    <p:anim calcmode="lin" valueType="num">
                                      <p:cBhvr>
                                        <p:cTn dur="300" fill="hold" id="57"/>
                                        <p:tgtEl>
                                          <p:spTgt spid="21"/>
                                        </p:tgtEl>
                                        <p:attrNameLst>
                                          <p:attrName>ppt_h</p:attrName>
                                        </p:attrNameLst>
                                      </p:cBhvr>
                                      <p:tavLst>
                                        <p:tav tm="0">
                                          <p:val>
                                            <p:fltVal val="0"/>
                                          </p:val>
                                        </p:tav>
                                        <p:tav tm="100000">
                                          <p:val>
                                            <p:strVal val="#ppt_h"/>
                                          </p:val>
                                        </p:tav>
                                      </p:tavLst>
                                    </p:anim>
                                    <p:anim calcmode="lin" valueType="num">
                                      <p:cBhvr>
                                        <p:cTn dur="300" fill="hold" id="58"/>
                                        <p:tgtEl>
                                          <p:spTgt spid="21"/>
                                        </p:tgtEl>
                                        <p:attrNameLst>
                                          <p:attrName>style.rotation</p:attrName>
                                        </p:attrNameLst>
                                      </p:cBhvr>
                                      <p:tavLst>
                                        <p:tav tm="0">
                                          <p:val>
                                            <p:fltVal val="90"/>
                                          </p:val>
                                        </p:tav>
                                        <p:tav tm="100000">
                                          <p:val>
                                            <p:fltVal val="0"/>
                                          </p:val>
                                        </p:tav>
                                      </p:tavLst>
                                    </p:anim>
                                    <p:animEffect filter="fade" transition="in">
                                      <p:cBhvr>
                                        <p:cTn dur="300" id="59"/>
                                        <p:tgtEl>
                                          <p:spTgt spid="21"/>
                                        </p:tgtEl>
                                      </p:cBhvr>
                                    </p:animEffect>
                                  </p:childTnLst>
                                </p:cTn>
                              </p:par>
                            </p:childTnLst>
                          </p:cTn>
                        </p:par>
                        <p:par>
                          <p:cTn fill="hold" id="60" nodeType="afterGroup">
                            <p:stCondLst>
                              <p:cond delay="2800"/>
                            </p:stCondLst>
                            <p:childTnLst>
                              <p:par>
                                <p:cTn fill="hold" grpId="0" id="61" nodeType="afterEffect" presetClass="entr" presetID="42" presetSubtype="0">
                                  <p:stCondLst>
                                    <p:cond delay="0"/>
                                  </p:stCondLst>
                                  <p:childTnLst>
                                    <p:set>
                                      <p:cBhvr>
                                        <p:cTn dur="1" fill="hold" id="62">
                                          <p:stCondLst>
                                            <p:cond delay="0"/>
                                          </p:stCondLst>
                                        </p:cTn>
                                        <p:tgtEl>
                                          <p:spTgt spid="20"/>
                                        </p:tgtEl>
                                        <p:attrNameLst>
                                          <p:attrName>style.visibility</p:attrName>
                                        </p:attrNameLst>
                                      </p:cBhvr>
                                      <p:to>
                                        <p:strVal val="visible"/>
                                      </p:to>
                                    </p:set>
                                    <p:animEffect filter="fade" transition="in">
                                      <p:cBhvr>
                                        <p:cTn dur="400" id="63"/>
                                        <p:tgtEl>
                                          <p:spTgt spid="20"/>
                                        </p:tgtEl>
                                      </p:cBhvr>
                                    </p:animEffect>
                                    <p:anim calcmode="lin" valueType="num">
                                      <p:cBhvr>
                                        <p:cTn dur="400" fill="hold" id="64"/>
                                        <p:tgtEl>
                                          <p:spTgt spid="20"/>
                                        </p:tgtEl>
                                        <p:attrNameLst>
                                          <p:attrName>ppt_x</p:attrName>
                                        </p:attrNameLst>
                                      </p:cBhvr>
                                      <p:tavLst>
                                        <p:tav tm="0">
                                          <p:val>
                                            <p:strVal val="#ppt_x"/>
                                          </p:val>
                                        </p:tav>
                                        <p:tav tm="100000">
                                          <p:val>
                                            <p:strVal val="#ppt_x"/>
                                          </p:val>
                                        </p:tav>
                                      </p:tavLst>
                                    </p:anim>
                                    <p:anim calcmode="lin" valueType="num">
                                      <p:cBhvr>
                                        <p:cTn dur="400" fill="hold" id="65"/>
                                        <p:tgtEl>
                                          <p:spTgt spid="20"/>
                                        </p:tgtEl>
                                        <p:attrNameLst>
                                          <p:attrName>ppt_y</p:attrName>
                                        </p:attrNameLst>
                                      </p:cBhvr>
                                      <p:tavLst>
                                        <p:tav tm="0">
                                          <p:val>
                                            <p:strVal val="#ppt_y+.1"/>
                                          </p:val>
                                        </p:tav>
                                        <p:tav tm="100000">
                                          <p:val>
                                            <p:strVal val="#ppt_y"/>
                                          </p:val>
                                        </p:tav>
                                      </p:tavLst>
                                    </p:anim>
                                  </p:childTnLst>
                                </p:cTn>
                              </p:par>
                            </p:childTnLst>
                          </p:cTn>
                        </p:par>
                        <p:par>
                          <p:cTn fill="hold" id="66" nodeType="afterGroup">
                            <p:stCondLst>
                              <p:cond delay="3200"/>
                            </p:stCondLst>
                            <p:childTnLst>
                              <p:par>
                                <p:cTn fill="hold" grpId="0" id="67" nodeType="afterEffect" presetClass="entr" presetID="21" presetSubtype="1">
                                  <p:stCondLst>
                                    <p:cond delay="0"/>
                                  </p:stCondLst>
                                  <p:childTnLst>
                                    <p:set>
                                      <p:cBhvr>
                                        <p:cTn dur="1" fill="hold" id="68">
                                          <p:stCondLst>
                                            <p:cond delay="0"/>
                                          </p:stCondLst>
                                        </p:cTn>
                                        <p:tgtEl>
                                          <p:spTgt spid="13"/>
                                        </p:tgtEl>
                                        <p:attrNameLst>
                                          <p:attrName>style.visibility</p:attrName>
                                        </p:attrNameLst>
                                      </p:cBhvr>
                                      <p:to>
                                        <p:strVal val="visible"/>
                                      </p:to>
                                    </p:set>
                                    <p:animEffect filter="wheel(1)" transition="in">
                                      <p:cBhvr>
                                        <p:cTn dur="500" id="69"/>
                                        <p:tgtEl>
                                          <p:spTgt spid="13"/>
                                        </p:tgtEl>
                                      </p:cBhvr>
                                    </p:animEffect>
                                  </p:childTnLst>
                                </p:cTn>
                              </p:par>
                            </p:childTnLst>
                          </p:cTn>
                        </p:par>
                        <p:par>
                          <p:cTn fill="hold" id="70" nodeType="afterGroup">
                            <p:stCondLst>
                              <p:cond delay="3700"/>
                            </p:stCondLst>
                            <p:childTnLst>
                              <p:par>
                                <p:cTn fill="hold" grpId="0" id="71" nodeType="afterEffect" presetClass="entr" presetID="22" presetSubtype="4">
                                  <p:stCondLst>
                                    <p:cond delay="0"/>
                                  </p:stCondLst>
                                  <p:childTnLst>
                                    <p:set>
                                      <p:cBhvr>
                                        <p:cTn dur="1" fill="hold" id="72">
                                          <p:stCondLst>
                                            <p:cond delay="0"/>
                                          </p:stCondLst>
                                        </p:cTn>
                                        <p:tgtEl>
                                          <p:spTgt spid="12"/>
                                        </p:tgtEl>
                                        <p:attrNameLst>
                                          <p:attrName>style.visibility</p:attrName>
                                        </p:attrNameLst>
                                      </p:cBhvr>
                                      <p:to>
                                        <p:strVal val="visible"/>
                                      </p:to>
                                    </p:set>
                                    <p:animEffect filter="wipe(down)" transition="in">
                                      <p:cBhvr>
                                        <p:cTn dur="400" id="73"/>
                                        <p:tgtEl>
                                          <p:spTgt spid="12"/>
                                        </p:tgtEl>
                                      </p:cBhvr>
                                    </p:animEffect>
                                  </p:childTnLst>
                                </p:cTn>
                              </p:par>
                            </p:childTnLst>
                          </p:cTn>
                        </p:par>
                        <p:par>
                          <p:cTn fill="hold" id="74" nodeType="afterGroup">
                            <p:stCondLst>
                              <p:cond delay="4100"/>
                            </p:stCondLst>
                            <p:childTnLst>
                              <p:par>
                                <p:cTn fill="hold" grpId="0" id="75" nodeType="afterEffect" presetClass="entr" presetID="31" presetSubtype="0">
                                  <p:stCondLst>
                                    <p:cond delay="0"/>
                                  </p:stCondLst>
                                  <p:childTnLst>
                                    <p:set>
                                      <p:cBhvr>
                                        <p:cTn dur="1" fill="hold" id="76">
                                          <p:stCondLst>
                                            <p:cond delay="0"/>
                                          </p:stCondLst>
                                        </p:cTn>
                                        <p:tgtEl>
                                          <p:spTgt spid="30"/>
                                        </p:tgtEl>
                                        <p:attrNameLst>
                                          <p:attrName>style.visibility</p:attrName>
                                        </p:attrNameLst>
                                      </p:cBhvr>
                                      <p:to>
                                        <p:strVal val="visible"/>
                                      </p:to>
                                    </p:set>
                                    <p:anim calcmode="lin" valueType="num">
                                      <p:cBhvr>
                                        <p:cTn dur="300" fill="hold" id="77"/>
                                        <p:tgtEl>
                                          <p:spTgt spid="30"/>
                                        </p:tgtEl>
                                        <p:attrNameLst>
                                          <p:attrName>ppt_w</p:attrName>
                                        </p:attrNameLst>
                                      </p:cBhvr>
                                      <p:tavLst>
                                        <p:tav tm="0">
                                          <p:val>
                                            <p:fltVal val="0"/>
                                          </p:val>
                                        </p:tav>
                                        <p:tav tm="100000">
                                          <p:val>
                                            <p:strVal val="#ppt_w"/>
                                          </p:val>
                                        </p:tav>
                                      </p:tavLst>
                                    </p:anim>
                                    <p:anim calcmode="lin" valueType="num">
                                      <p:cBhvr>
                                        <p:cTn dur="300" fill="hold" id="78"/>
                                        <p:tgtEl>
                                          <p:spTgt spid="30"/>
                                        </p:tgtEl>
                                        <p:attrNameLst>
                                          <p:attrName>ppt_h</p:attrName>
                                        </p:attrNameLst>
                                      </p:cBhvr>
                                      <p:tavLst>
                                        <p:tav tm="0">
                                          <p:val>
                                            <p:fltVal val="0"/>
                                          </p:val>
                                        </p:tav>
                                        <p:tav tm="100000">
                                          <p:val>
                                            <p:strVal val="#ppt_h"/>
                                          </p:val>
                                        </p:tav>
                                      </p:tavLst>
                                    </p:anim>
                                    <p:anim calcmode="lin" valueType="num">
                                      <p:cBhvr>
                                        <p:cTn dur="300" fill="hold" id="79"/>
                                        <p:tgtEl>
                                          <p:spTgt spid="30"/>
                                        </p:tgtEl>
                                        <p:attrNameLst>
                                          <p:attrName>style.rotation</p:attrName>
                                        </p:attrNameLst>
                                      </p:cBhvr>
                                      <p:tavLst>
                                        <p:tav tm="0">
                                          <p:val>
                                            <p:fltVal val="90"/>
                                          </p:val>
                                        </p:tav>
                                        <p:tav tm="100000">
                                          <p:val>
                                            <p:fltVal val="0"/>
                                          </p:val>
                                        </p:tav>
                                      </p:tavLst>
                                    </p:anim>
                                    <p:animEffect filter="fade" transition="in">
                                      <p:cBhvr>
                                        <p:cTn dur="300" id="80"/>
                                        <p:tgtEl>
                                          <p:spTgt spid="30"/>
                                        </p:tgtEl>
                                      </p:cBhvr>
                                    </p:animEffect>
                                  </p:childTnLst>
                                </p:cTn>
                              </p:par>
                              <p:par>
                                <p:cTn fill="hold" grpId="0" id="81" nodeType="withEffect" presetClass="entr" presetID="42" presetSubtype="0">
                                  <p:stCondLst>
                                    <p:cond delay="0"/>
                                  </p:stCondLst>
                                  <p:childTnLst>
                                    <p:set>
                                      <p:cBhvr>
                                        <p:cTn dur="1" fill="hold" id="82">
                                          <p:stCondLst>
                                            <p:cond delay="0"/>
                                          </p:stCondLst>
                                        </p:cTn>
                                        <p:tgtEl>
                                          <p:spTgt spid="22"/>
                                        </p:tgtEl>
                                        <p:attrNameLst>
                                          <p:attrName>style.visibility</p:attrName>
                                        </p:attrNameLst>
                                      </p:cBhvr>
                                      <p:to>
                                        <p:strVal val="visible"/>
                                      </p:to>
                                    </p:set>
                                    <p:animEffect filter="fade" transition="in">
                                      <p:cBhvr>
                                        <p:cTn dur="400" id="83"/>
                                        <p:tgtEl>
                                          <p:spTgt spid="22"/>
                                        </p:tgtEl>
                                      </p:cBhvr>
                                    </p:animEffect>
                                    <p:anim calcmode="lin" valueType="num">
                                      <p:cBhvr>
                                        <p:cTn dur="400" fill="hold" id="84"/>
                                        <p:tgtEl>
                                          <p:spTgt spid="22"/>
                                        </p:tgtEl>
                                        <p:attrNameLst>
                                          <p:attrName>ppt_x</p:attrName>
                                        </p:attrNameLst>
                                      </p:cBhvr>
                                      <p:tavLst>
                                        <p:tav tm="0">
                                          <p:val>
                                            <p:strVal val="#ppt_x"/>
                                          </p:val>
                                        </p:tav>
                                        <p:tav tm="100000">
                                          <p:val>
                                            <p:strVal val="#ppt_x"/>
                                          </p:val>
                                        </p:tav>
                                      </p:tavLst>
                                    </p:anim>
                                    <p:anim calcmode="lin" valueType="num">
                                      <p:cBhvr>
                                        <p:cTn dur="400" fill="hold" id="85"/>
                                        <p:tgtEl>
                                          <p:spTgt spid="22"/>
                                        </p:tgtEl>
                                        <p:attrNameLst>
                                          <p:attrName>ppt_y</p:attrName>
                                        </p:attrNameLst>
                                      </p:cBhvr>
                                      <p:tavLst>
                                        <p:tav tm="0">
                                          <p:val>
                                            <p:strVal val="#ppt_y+.1"/>
                                          </p:val>
                                        </p:tav>
                                        <p:tav tm="100000">
                                          <p:val>
                                            <p:strVal val="#ppt_y"/>
                                          </p:val>
                                        </p:tav>
                                      </p:tavLst>
                                    </p:anim>
                                  </p:childTnLst>
                                </p:cTn>
                              </p:par>
                            </p:childTnLst>
                          </p:cTn>
                        </p:par>
                        <p:par>
                          <p:cTn fill="hold" id="86" nodeType="afterGroup">
                            <p:stCondLst>
                              <p:cond delay="4500"/>
                            </p:stCondLst>
                            <p:childTnLst>
                              <p:par>
                                <p:cTn fill="hold" grpId="0" id="87" nodeType="afterEffect" presetClass="entr" presetID="21" presetSubtype="1">
                                  <p:stCondLst>
                                    <p:cond delay="0"/>
                                  </p:stCondLst>
                                  <p:childTnLst>
                                    <p:set>
                                      <p:cBhvr>
                                        <p:cTn dur="1" fill="hold" id="88">
                                          <p:stCondLst>
                                            <p:cond delay="0"/>
                                          </p:stCondLst>
                                        </p:cTn>
                                        <p:tgtEl>
                                          <p:spTgt spid="16"/>
                                        </p:tgtEl>
                                        <p:attrNameLst>
                                          <p:attrName>style.visibility</p:attrName>
                                        </p:attrNameLst>
                                      </p:cBhvr>
                                      <p:to>
                                        <p:strVal val="visible"/>
                                      </p:to>
                                    </p:set>
                                    <p:animEffect filter="wheel(1)" transition="in">
                                      <p:cBhvr>
                                        <p:cTn dur="500" id="89"/>
                                        <p:tgtEl>
                                          <p:spTgt spid="16"/>
                                        </p:tgtEl>
                                      </p:cBhvr>
                                    </p:animEffect>
                                  </p:childTnLst>
                                </p:cTn>
                              </p:par>
                            </p:childTnLst>
                          </p:cTn>
                        </p:par>
                        <p:par>
                          <p:cTn fill="hold" id="90" nodeType="afterGroup">
                            <p:stCondLst>
                              <p:cond delay="5000"/>
                            </p:stCondLst>
                            <p:childTnLst>
                              <p:par>
                                <p:cTn fill="hold" grpId="0" id="91" nodeType="afterEffect" presetClass="entr" presetID="22" presetSubtype="4">
                                  <p:stCondLst>
                                    <p:cond delay="0"/>
                                  </p:stCondLst>
                                  <p:childTnLst>
                                    <p:set>
                                      <p:cBhvr>
                                        <p:cTn dur="1" fill="hold" id="92">
                                          <p:stCondLst>
                                            <p:cond delay="0"/>
                                          </p:stCondLst>
                                        </p:cTn>
                                        <p:tgtEl>
                                          <p:spTgt spid="15"/>
                                        </p:tgtEl>
                                        <p:attrNameLst>
                                          <p:attrName>style.visibility</p:attrName>
                                        </p:attrNameLst>
                                      </p:cBhvr>
                                      <p:to>
                                        <p:strVal val="visible"/>
                                      </p:to>
                                    </p:set>
                                    <p:animEffect filter="wipe(down)" transition="in">
                                      <p:cBhvr>
                                        <p:cTn dur="400" id="93"/>
                                        <p:tgtEl>
                                          <p:spTgt spid="15"/>
                                        </p:tgtEl>
                                      </p:cBhvr>
                                    </p:animEffect>
                                  </p:childTnLst>
                                </p:cTn>
                              </p:par>
                            </p:childTnLst>
                          </p:cTn>
                        </p:par>
                        <p:par>
                          <p:cTn fill="hold" id="94" nodeType="afterGroup">
                            <p:stCondLst>
                              <p:cond delay="5400"/>
                            </p:stCondLst>
                            <p:childTnLst>
                              <p:par>
                                <p:cTn fill="hold" grpId="0" id="95" nodeType="afterEffect" presetClass="entr" presetID="31" presetSubtype="0">
                                  <p:stCondLst>
                                    <p:cond delay="0"/>
                                  </p:stCondLst>
                                  <p:childTnLst>
                                    <p:set>
                                      <p:cBhvr>
                                        <p:cTn dur="1" fill="hold" id="96">
                                          <p:stCondLst>
                                            <p:cond delay="0"/>
                                          </p:stCondLst>
                                        </p:cTn>
                                        <p:tgtEl>
                                          <p:spTgt spid="31"/>
                                        </p:tgtEl>
                                        <p:attrNameLst>
                                          <p:attrName>style.visibility</p:attrName>
                                        </p:attrNameLst>
                                      </p:cBhvr>
                                      <p:to>
                                        <p:strVal val="visible"/>
                                      </p:to>
                                    </p:set>
                                    <p:anim calcmode="lin" valueType="num">
                                      <p:cBhvr>
                                        <p:cTn dur="300" fill="hold" id="97"/>
                                        <p:tgtEl>
                                          <p:spTgt spid="31"/>
                                        </p:tgtEl>
                                        <p:attrNameLst>
                                          <p:attrName>ppt_w</p:attrName>
                                        </p:attrNameLst>
                                      </p:cBhvr>
                                      <p:tavLst>
                                        <p:tav tm="0">
                                          <p:val>
                                            <p:fltVal val="0"/>
                                          </p:val>
                                        </p:tav>
                                        <p:tav tm="100000">
                                          <p:val>
                                            <p:strVal val="#ppt_w"/>
                                          </p:val>
                                        </p:tav>
                                      </p:tavLst>
                                    </p:anim>
                                    <p:anim calcmode="lin" valueType="num">
                                      <p:cBhvr>
                                        <p:cTn dur="300" fill="hold" id="98"/>
                                        <p:tgtEl>
                                          <p:spTgt spid="31"/>
                                        </p:tgtEl>
                                        <p:attrNameLst>
                                          <p:attrName>ppt_h</p:attrName>
                                        </p:attrNameLst>
                                      </p:cBhvr>
                                      <p:tavLst>
                                        <p:tav tm="0">
                                          <p:val>
                                            <p:fltVal val="0"/>
                                          </p:val>
                                        </p:tav>
                                        <p:tav tm="100000">
                                          <p:val>
                                            <p:strVal val="#ppt_h"/>
                                          </p:val>
                                        </p:tav>
                                      </p:tavLst>
                                    </p:anim>
                                    <p:anim calcmode="lin" valueType="num">
                                      <p:cBhvr>
                                        <p:cTn dur="300" fill="hold" id="99"/>
                                        <p:tgtEl>
                                          <p:spTgt spid="31"/>
                                        </p:tgtEl>
                                        <p:attrNameLst>
                                          <p:attrName>style.rotation</p:attrName>
                                        </p:attrNameLst>
                                      </p:cBhvr>
                                      <p:tavLst>
                                        <p:tav tm="0">
                                          <p:val>
                                            <p:fltVal val="90"/>
                                          </p:val>
                                        </p:tav>
                                        <p:tav tm="100000">
                                          <p:val>
                                            <p:fltVal val="0"/>
                                          </p:val>
                                        </p:tav>
                                      </p:tavLst>
                                    </p:anim>
                                    <p:animEffect filter="fade" transition="in">
                                      <p:cBhvr>
                                        <p:cTn dur="300" id="100"/>
                                        <p:tgtEl>
                                          <p:spTgt spid="31"/>
                                        </p:tgtEl>
                                      </p:cBhvr>
                                    </p:animEffect>
                                  </p:childTnLst>
                                </p:cTn>
                              </p:par>
                              <p:par>
                                <p:cTn fill="hold" grpId="0" id="101" nodeType="withEffect" presetClass="entr" presetID="42" presetSubtype="0">
                                  <p:stCondLst>
                                    <p:cond delay="0"/>
                                  </p:stCondLst>
                                  <p:childTnLst>
                                    <p:set>
                                      <p:cBhvr>
                                        <p:cTn dur="1" fill="hold" id="102">
                                          <p:stCondLst>
                                            <p:cond delay="0"/>
                                          </p:stCondLst>
                                        </p:cTn>
                                        <p:tgtEl>
                                          <p:spTgt spid="23"/>
                                        </p:tgtEl>
                                        <p:attrNameLst>
                                          <p:attrName>style.visibility</p:attrName>
                                        </p:attrNameLst>
                                      </p:cBhvr>
                                      <p:to>
                                        <p:strVal val="visible"/>
                                      </p:to>
                                    </p:set>
                                    <p:animEffect filter="fade" transition="in">
                                      <p:cBhvr>
                                        <p:cTn dur="400" id="103"/>
                                        <p:tgtEl>
                                          <p:spTgt spid="23"/>
                                        </p:tgtEl>
                                      </p:cBhvr>
                                    </p:animEffect>
                                    <p:anim calcmode="lin" valueType="num">
                                      <p:cBhvr>
                                        <p:cTn dur="400" fill="hold" id="104"/>
                                        <p:tgtEl>
                                          <p:spTgt spid="23"/>
                                        </p:tgtEl>
                                        <p:attrNameLst>
                                          <p:attrName>ppt_x</p:attrName>
                                        </p:attrNameLst>
                                      </p:cBhvr>
                                      <p:tavLst>
                                        <p:tav tm="0">
                                          <p:val>
                                            <p:strVal val="#ppt_x"/>
                                          </p:val>
                                        </p:tav>
                                        <p:tav tm="100000">
                                          <p:val>
                                            <p:strVal val="#ppt_x"/>
                                          </p:val>
                                        </p:tav>
                                      </p:tavLst>
                                    </p:anim>
                                    <p:anim calcmode="lin" valueType="num">
                                      <p:cBhvr>
                                        <p:cTn dur="400" fill="hold" id="105"/>
                                        <p:tgtEl>
                                          <p:spTgt spid="23"/>
                                        </p:tgtEl>
                                        <p:attrNameLst>
                                          <p:attrName>ppt_y</p:attrName>
                                        </p:attrNameLst>
                                      </p:cBhvr>
                                      <p:tavLst>
                                        <p:tav tm="0">
                                          <p:val>
                                            <p:strVal val="#ppt_y+.1"/>
                                          </p:val>
                                        </p:tav>
                                        <p:tav tm="100000">
                                          <p:val>
                                            <p:strVal val="#ppt_y"/>
                                          </p:val>
                                        </p:tav>
                                      </p:tavLst>
                                    </p:anim>
                                  </p:childTnLst>
                                </p:cTn>
                              </p:par>
                            </p:childTnLst>
                          </p:cTn>
                        </p:par>
                        <p:par>
                          <p:cTn fill="hold" id="106" nodeType="afterGroup">
                            <p:stCondLst>
                              <p:cond delay="5800"/>
                            </p:stCondLst>
                            <p:childTnLst>
                              <p:par>
                                <p:cTn fill="hold" grpId="0" id="107" nodeType="afterEffect" presetClass="entr" presetID="21" presetSubtype="1">
                                  <p:stCondLst>
                                    <p:cond delay="0"/>
                                  </p:stCondLst>
                                  <p:childTnLst>
                                    <p:set>
                                      <p:cBhvr>
                                        <p:cTn dur="1" fill="hold" id="108">
                                          <p:stCondLst>
                                            <p:cond delay="0"/>
                                          </p:stCondLst>
                                        </p:cTn>
                                        <p:tgtEl>
                                          <p:spTgt spid="19"/>
                                        </p:tgtEl>
                                        <p:attrNameLst>
                                          <p:attrName>style.visibility</p:attrName>
                                        </p:attrNameLst>
                                      </p:cBhvr>
                                      <p:to>
                                        <p:strVal val="visible"/>
                                      </p:to>
                                    </p:set>
                                    <p:animEffect filter="wheel(1)" transition="in">
                                      <p:cBhvr>
                                        <p:cTn dur="500" id="109"/>
                                        <p:tgtEl>
                                          <p:spTgt spid="19"/>
                                        </p:tgtEl>
                                      </p:cBhvr>
                                    </p:animEffect>
                                  </p:childTnLst>
                                </p:cTn>
                              </p:par>
                            </p:childTnLst>
                          </p:cTn>
                        </p:par>
                        <p:par>
                          <p:cTn fill="hold" id="110" nodeType="afterGroup">
                            <p:stCondLst>
                              <p:cond delay="6300"/>
                            </p:stCondLst>
                            <p:childTnLst>
                              <p:par>
                                <p:cTn fill="hold" grpId="0" id="111" nodeType="afterEffect" presetClass="entr" presetID="22" presetSubtype="4">
                                  <p:stCondLst>
                                    <p:cond delay="0"/>
                                  </p:stCondLst>
                                  <p:childTnLst>
                                    <p:set>
                                      <p:cBhvr>
                                        <p:cTn dur="1" fill="hold" id="112">
                                          <p:stCondLst>
                                            <p:cond delay="0"/>
                                          </p:stCondLst>
                                        </p:cTn>
                                        <p:tgtEl>
                                          <p:spTgt spid="18"/>
                                        </p:tgtEl>
                                        <p:attrNameLst>
                                          <p:attrName>style.visibility</p:attrName>
                                        </p:attrNameLst>
                                      </p:cBhvr>
                                      <p:to>
                                        <p:strVal val="visible"/>
                                      </p:to>
                                    </p:set>
                                    <p:animEffect filter="wipe(down)" transition="in">
                                      <p:cBhvr>
                                        <p:cTn dur="400" id="113"/>
                                        <p:tgtEl>
                                          <p:spTgt spid="18"/>
                                        </p:tgtEl>
                                      </p:cBhvr>
                                    </p:animEffect>
                                  </p:childTnLst>
                                </p:cTn>
                              </p:par>
                            </p:childTnLst>
                          </p:cTn>
                        </p:par>
                        <p:par>
                          <p:cTn fill="hold" id="114" nodeType="afterGroup">
                            <p:stCondLst>
                              <p:cond delay="6700"/>
                            </p:stCondLst>
                            <p:childTnLst>
                              <p:par>
                                <p:cTn fill="hold" grpId="0" id="115" nodeType="afterEffect" presetClass="entr" presetID="31" presetSubtype="0">
                                  <p:stCondLst>
                                    <p:cond delay="0"/>
                                  </p:stCondLst>
                                  <p:childTnLst>
                                    <p:set>
                                      <p:cBhvr>
                                        <p:cTn dur="1" fill="hold" id="116">
                                          <p:stCondLst>
                                            <p:cond delay="0"/>
                                          </p:stCondLst>
                                        </p:cTn>
                                        <p:tgtEl>
                                          <p:spTgt spid="32"/>
                                        </p:tgtEl>
                                        <p:attrNameLst>
                                          <p:attrName>style.visibility</p:attrName>
                                        </p:attrNameLst>
                                      </p:cBhvr>
                                      <p:to>
                                        <p:strVal val="visible"/>
                                      </p:to>
                                    </p:set>
                                    <p:anim calcmode="lin" valueType="num">
                                      <p:cBhvr>
                                        <p:cTn dur="300" fill="hold" id="117"/>
                                        <p:tgtEl>
                                          <p:spTgt spid="32"/>
                                        </p:tgtEl>
                                        <p:attrNameLst>
                                          <p:attrName>ppt_w</p:attrName>
                                        </p:attrNameLst>
                                      </p:cBhvr>
                                      <p:tavLst>
                                        <p:tav tm="0">
                                          <p:val>
                                            <p:fltVal val="0"/>
                                          </p:val>
                                        </p:tav>
                                        <p:tav tm="100000">
                                          <p:val>
                                            <p:strVal val="#ppt_w"/>
                                          </p:val>
                                        </p:tav>
                                      </p:tavLst>
                                    </p:anim>
                                    <p:anim calcmode="lin" valueType="num">
                                      <p:cBhvr>
                                        <p:cTn dur="300" fill="hold" id="118"/>
                                        <p:tgtEl>
                                          <p:spTgt spid="32"/>
                                        </p:tgtEl>
                                        <p:attrNameLst>
                                          <p:attrName>ppt_h</p:attrName>
                                        </p:attrNameLst>
                                      </p:cBhvr>
                                      <p:tavLst>
                                        <p:tav tm="0">
                                          <p:val>
                                            <p:fltVal val="0"/>
                                          </p:val>
                                        </p:tav>
                                        <p:tav tm="100000">
                                          <p:val>
                                            <p:strVal val="#ppt_h"/>
                                          </p:val>
                                        </p:tav>
                                      </p:tavLst>
                                    </p:anim>
                                    <p:anim calcmode="lin" valueType="num">
                                      <p:cBhvr>
                                        <p:cTn dur="300" fill="hold" id="119"/>
                                        <p:tgtEl>
                                          <p:spTgt spid="32"/>
                                        </p:tgtEl>
                                        <p:attrNameLst>
                                          <p:attrName>style.rotation</p:attrName>
                                        </p:attrNameLst>
                                      </p:cBhvr>
                                      <p:tavLst>
                                        <p:tav tm="0">
                                          <p:val>
                                            <p:fltVal val="90"/>
                                          </p:val>
                                        </p:tav>
                                        <p:tav tm="100000">
                                          <p:val>
                                            <p:fltVal val="0"/>
                                          </p:val>
                                        </p:tav>
                                      </p:tavLst>
                                    </p:anim>
                                    <p:animEffect filter="fade" transition="in">
                                      <p:cBhvr>
                                        <p:cTn dur="300" id="120"/>
                                        <p:tgtEl>
                                          <p:spTgt spid="32"/>
                                        </p:tgtEl>
                                      </p:cBhvr>
                                    </p:animEffect>
                                  </p:childTnLst>
                                </p:cTn>
                              </p:par>
                              <p:par>
                                <p:cTn fill="hold" grpId="0" id="121" nodeType="withEffect" presetClass="entr" presetID="42" presetSubtype="0">
                                  <p:stCondLst>
                                    <p:cond delay="0"/>
                                  </p:stCondLst>
                                  <p:childTnLst>
                                    <p:set>
                                      <p:cBhvr>
                                        <p:cTn dur="1" fill="hold" id="122">
                                          <p:stCondLst>
                                            <p:cond delay="0"/>
                                          </p:stCondLst>
                                        </p:cTn>
                                        <p:tgtEl>
                                          <p:spTgt spid="24"/>
                                        </p:tgtEl>
                                        <p:attrNameLst>
                                          <p:attrName>style.visibility</p:attrName>
                                        </p:attrNameLst>
                                      </p:cBhvr>
                                      <p:to>
                                        <p:strVal val="visible"/>
                                      </p:to>
                                    </p:set>
                                    <p:animEffect filter="fade" transition="in">
                                      <p:cBhvr>
                                        <p:cTn dur="400" id="123"/>
                                        <p:tgtEl>
                                          <p:spTgt spid="24"/>
                                        </p:tgtEl>
                                      </p:cBhvr>
                                    </p:animEffect>
                                    <p:anim calcmode="lin" valueType="num">
                                      <p:cBhvr>
                                        <p:cTn dur="400" fill="hold" id="124"/>
                                        <p:tgtEl>
                                          <p:spTgt spid="24"/>
                                        </p:tgtEl>
                                        <p:attrNameLst>
                                          <p:attrName>ppt_x</p:attrName>
                                        </p:attrNameLst>
                                      </p:cBhvr>
                                      <p:tavLst>
                                        <p:tav tm="0">
                                          <p:val>
                                            <p:strVal val="#ppt_x"/>
                                          </p:val>
                                        </p:tav>
                                        <p:tav tm="100000">
                                          <p:val>
                                            <p:strVal val="#ppt_x"/>
                                          </p:val>
                                        </p:tav>
                                      </p:tavLst>
                                    </p:anim>
                                    <p:anim calcmode="lin" valueType="num">
                                      <p:cBhvr>
                                        <p:cTn dur="400" fill="hold" id="125"/>
                                        <p:tgtEl>
                                          <p:spTgt spid="24"/>
                                        </p:tgtEl>
                                        <p:attrNameLst>
                                          <p:attrName>ppt_y</p:attrName>
                                        </p:attrNameLst>
                                      </p:cBhvr>
                                      <p:tavLst>
                                        <p:tav tm="0">
                                          <p:val>
                                            <p:strVal val="#ppt_y+.1"/>
                                          </p:val>
                                        </p:tav>
                                        <p:tav tm="100000">
                                          <p:val>
                                            <p:strVal val="#ppt_y"/>
                                          </p:val>
                                        </p:tav>
                                      </p:tavLst>
                                    </p:anim>
                                  </p:childTnLst>
                                </p:cTn>
                              </p:par>
                            </p:childTnLst>
                          </p:cTn>
                        </p:par>
                        <p:par>
                          <p:cTn fill="hold" id="126" nodeType="afterGroup">
                            <p:stCondLst>
                              <p:cond delay="7100"/>
                            </p:stCondLst>
                            <p:childTnLst>
                              <p:par>
                                <p:cTn fill="hold" grpId="0" id="127" nodeType="afterEffect" presetClass="entr" presetID="1" presetSubtype="0">
                                  <p:stCondLst>
                                    <p:cond delay="0"/>
                                  </p:stCondLst>
                                  <p:childTnLst>
                                    <p:set>
                                      <p:cBhvr>
                                        <p:cTn dur="1" fill="hold" id="128">
                                          <p:stCondLst>
                                            <p:cond delay="0"/>
                                          </p:stCondLst>
                                        </p:cTn>
                                        <p:tgtEl>
                                          <p:spTgt spid="27"/>
                                        </p:tgtEl>
                                        <p:attrNameLst>
                                          <p:attrName>style.visibility</p:attrName>
                                        </p:attrNameLst>
                                      </p:cBhvr>
                                      <p:to>
                                        <p:strVal val="visible"/>
                                      </p:to>
                                    </p:set>
                                  </p:childTnLst>
                                </p:cTn>
                              </p:par>
                              <p:par>
                                <p:cTn accel="50000" decel="50000" fill="hold" grpId="1" id="129" nodeType="withEffect" presetClass="path" presetID="35" presetSubtype="0">
                                  <p:stCondLst>
                                    <p:cond delay="0"/>
                                  </p:stCondLst>
                                  <p:childTnLst>
                                    <p:animMotion origin="layout" path="M -2.36893E-06 -3.7037E-06 L 0.20476 0.34445" pathEditMode="relative" ptsTypes="AA" rAng="0">
                                      <p:cBhvr>
                                        <p:cTn dur="500" fill="hold" id="130" spd="-99900"/>
                                        <p:tgtEl>
                                          <p:spTgt spid="27"/>
                                        </p:tgtEl>
                                        <p:attrNameLst>
                                          <p:attrName>ppt_x,ppt_y</p:attrName>
                                        </p:attrNameLst>
                                      </p:cBhvr>
                                      <p:rCtr x="10238" y="17222"/>
                                    </p:animMotion>
                                  </p:childTnLst>
                                </p:cTn>
                              </p:par>
                              <p:par>
                                <p:cTn fill="hold" grpId="0" id="131" nodeType="withEffect" presetClass="entr" presetID="1" presetSubtype="0">
                                  <p:stCondLst>
                                    <p:cond delay="0"/>
                                  </p:stCondLst>
                                  <p:childTnLst>
                                    <p:set>
                                      <p:cBhvr>
                                        <p:cTn dur="1" fill="hold" id="132">
                                          <p:stCondLst>
                                            <p:cond delay="0"/>
                                          </p:stCondLst>
                                        </p:cTn>
                                        <p:tgtEl>
                                          <p:spTgt spid="28"/>
                                        </p:tgtEl>
                                        <p:attrNameLst>
                                          <p:attrName>style.visibility</p:attrName>
                                        </p:attrNameLst>
                                      </p:cBhvr>
                                      <p:to>
                                        <p:strVal val="visible"/>
                                      </p:to>
                                    </p:set>
                                  </p:childTnLst>
                                </p:cTn>
                              </p:par>
                              <p:par>
                                <p:cTn accel="50000" decel="50000" fill="hold" grpId="1" id="133" nodeType="withEffect" presetClass="path" presetID="35" presetSubtype="0">
                                  <p:stCondLst>
                                    <p:cond delay="0"/>
                                  </p:stCondLst>
                                  <p:childTnLst>
                                    <p:animMotion origin="layout" path="M -1.7445E-06 -3.7037E-06 L -0.18564 -0.34305" pathEditMode="relative" ptsTypes="AA" rAng="0">
                                      <p:cBhvr>
                                        <p:cTn dur="500" fill="hold" id="134" spd="-99900"/>
                                        <p:tgtEl>
                                          <p:spTgt spid="28"/>
                                        </p:tgtEl>
                                        <p:attrNameLst>
                                          <p:attrName>ppt_x,ppt_y</p:attrName>
                                        </p:attrNameLst>
                                      </p:cBhvr>
                                      <p:rCtr x="-9288" y="-17153"/>
                                    </p:animMotion>
                                  </p:childTnLst>
                                </p:cTn>
                              </p:par>
                              <p:par>
                                <p:cTn fill="hold" grpId="0" id="135" nodeType="withEffect" presetClass="entr" presetID="10" presetSubtype="0">
                                  <p:stCondLst>
                                    <p:cond delay="0"/>
                                  </p:stCondLst>
                                  <p:childTnLst>
                                    <p:set>
                                      <p:cBhvr>
                                        <p:cTn dur="1" fill="hold" id="136">
                                          <p:stCondLst>
                                            <p:cond delay="0"/>
                                          </p:stCondLst>
                                        </p:cTn>
                                        <p:tgtEl>
                                          <p:spTgt spid="25"/>
                                        </p:tgtEl>
                                        <p:attrNameLst>
                                          <p:attrName>style.visibility</p:attrName>
                                        </p:attrNameLst>
                                      </p:cBhvr>
                                      <p:to>
                                        <p:strVal val="visible"/>
                                      </p:to>
                                    </p:set>
                                    <p:anim calcmode="lin" valueType="num">
                                      <p:cBhvr>
                                        <p:cTn dur="500" fill="hold" id="137"/>
                                        <p:tgtEl>
                                          <p:spTgt spid="25"/>
                                        </p:tgtEl>
                                        <p:attrNameLst>
                                          <p:attrName>ppt_w</p:attrName>
                                        </p:attrNameLst>
                                      </p:cBhvr>
                                      <p:tavLst>
                                        <p:tav tm="0">
                                          <p:val>
                                            <p:fltVal val="0"/>
                                          </p:val>
                                        </p:tav>
                                        <p:tav tm="100000">
                                          <p:val>
                                            <p:strVal val="#ppt_w"/>
                                          </p:val>
                                        </p:tav>
                                      </p:tavLst>
                                    </p:anim>
                                    <p:anim calcmode="lin" valueType="num">
                                      <p:cBhvr>
                                        <p:cTn dur="500" fill="hold" id="138"/>
                                        <p:tgtEl>
                                          <p:spTgt spid="25"/>
                                        </p:tgtEl>
                                        <p:attrNameLst>
                                          <p:attrName>ppt_h</p:attrName>
                                        </p:attrNameLst>
                                      </p:cBhvr>
                                      <p:tavLst>
                                        <p:tav tm="0">
                                          <p:val>
                                            <p:fltVal val="0"/>
                                          </p:val>
                                        </p:tav>
                                        <p:tav tm="100000">
                                          <p:val>
                                            <p:strVal val="#ppt_h"/>
                                          </p:val>
                                        </p:tav>
                                      </p:tavLst>
                                    </p:anim>
                                    <p:animEffect filter="fade" transition="in">
                                      <p:cBhvr>
                                        <p:cTn dur="500" id="139"/>
                                        <p:tgtEl>
                                          <p:spTgt spid="25"/>
                                        </p:tgtEl>
                                      </p:cBhvr>
                                    </p:animEffect>
                                  </p:childTnLst>
                                </p:cTn>
                              </p:par>
                            </p:childTnLst>
                          </p:cTn>
                        </p:par>
                        <p:par>
                          <p:cTn fill="hold" id="140" nodeType="afterGroup">
                            <p:stCondLst>
                              <p:cond delay="7600"/>
                            </p:stCondLst>
                            <p:childTnLst>
                              <p:par>
                                <p:cTn fill="hold" id="141" nodeType="afterEffect" presetClass="entr" presetID="22" presetSubtype="1">
                                  <p:stCondLst>
                                    <p:cond delay="0"/>
                                  </p:stCondLst>
                                  <p:childTnLst>
                                    <p:set>
                                      <p:cBhvr>
                                        <p:cTn dur="1" fill="hold" id="142">
                                          <p:stCondLst>
                                            <p:cond delay="0"/>
                                          </p:stCondLst>
                                        </p:cTn>
                                        <p:tgtEl>
                                          <p:spTgt spid="26">
                                            <p:txEl>
                                              <p:pRg end="0" st="0"/>
                                            </p:txEl>
                                          </p:spTgt>
                                        </p:tgtEl>
                                        <p:attrNameLst>
                                          <p:attrName>style.visibility</p:attrName>
                                        </p:attrNameLst>
                                      </p:cBhvr>
                                      <p:to>
                                        <p:strVal val="visible"/>
                                      </p:to>
                                    </p:set>
                                    <p:animEffect filter="wipe(up)" transition="in">
                                      <p:cBhvr>
                                        <p:cTn dur="500" id="143"/>
                                        <p:tgtEl>
                                          <p:spTgt spid="26">
                                            <p:txEl>
                                              <p:pRg end="0" st="0"/>
                                            </p:txEl>
                                          </p:spTgt>
                                        </p:tgtEl>
                                      </p:cBhvr>
                                    </p:animEffect>
                                  </p:childTnLst>
                                </p:cTn>
                              </p:par>
                            </p:childTnLst>
                          </p:cTn>
                        </p:par>
                        <p:par>
                          <p:cTn fill="hold" id="144" nodeType="afterGroup">
                            <p:stCondLst>
                              <p:cond delay="8100"/>
                            </p:stCondLst>
                            <p:childTnLst>
                              <p:par>
                                <p:cTn fill="hold" id="145" nodeType="afterEffect" presetClass="entr" presetID="22" presetSubtype="1">
                                  <p:stCondLst>
                                    <p:cond delay="0"/>
                                  </p:stCondLst>
                                  <p:childTnLst>
                                    <p:set>
                                      <p:cBhvr>
                                        <p:cTn dur="1" fill="hold" id="146">
                                          <p:stCondLst>
                                            <p:cond delay="0"/>
                                          </p:stCondLst>
                                        </p:cTn>
                                        <p:tgtEl>
                                          <p:spTgt spid="26">
                                            <p:txEl>
                                              <p:pRg end="1" st="1"/>
                                            </p:txEl>
                                          </p:spTgt>
                                        </p:tgtEl>
                                        <p:attrNameLst>
                                          <p:attrName>style.visibility</p:attrName>
                                        </p:attrNameLst>
                                      </p:cBhvr>
                                      <p:to>
                                        <p:strVal val="visible"/>
                                      </p:to>
                                    </p:set>
                                    <p:animEffect filter="wipe(up)" transition="in">
                                      <p:cBhvr>
                                        <p:cTn dur="500" id="147"/>
                                        <p:tgtEl>
                                          <p:spTgt spid="26">
                                            <p:txEl>
                                              <p:pRg end="1" st="1"/>
                                            </p:txEl>
                                          </p:spTgt>
                                        </p:tgtEl>
                                      </p:cBhvr>
                                    </p:animEffect>
                                  </p:childTnLst>
                                </p:cTn>
                              </p:par>
                            </p:childTnLst>
                          </p:cTn>
                        </p:par>
                        <p:par>
                          <p:cTn fill="hold" id="148" nodeType="afterGroup">
                            <p:stCondLst>
                              <p:cond delay="8600"/>
                            </p:stCondLst>
                            <p:childTnLst>
                              <p:par>
                                <p:cTn fill="hold" id="149" nodeType="afterEffect" presetClass="entr" presetID="22" presetSubtype="1">
                                  <p:stCondLst>
                                    <p:cond delay="0"/>
                                  </p:stCondLst>
                                  <p:childTnLst>
                                    <p:set>
                                      <p:cBhvr>
                                        <p:cTn dur="1" fill="hold" id="150">
                                          <p:stCondLst>
                                            <p:cond delay="0"/>
                                          </p:stCondLst>
                                        </p:cTn>
                                        <p:tgtEl>
                                          <p:spTgt spid="26">
                                            <p:txEl>
                                              <p:pRg end="3" st="3"/>
                                            </p:txEl>
                                          </p:spTgt>
                                        </p:tgtEl>
                                        <p:attrNameLst>
                                          <p:attrName>style.visibility</p:attrName>
                                        </p:attrNameLst>
                                      </p:cBhvr>
                                      <p:to>
                                        <p:strVal val="visible"/>
                                      </p:to>
                                    </p:set>
                                    <p:animEffect filter="wipe(up)" transition="in">
                                      <p:cBhvr>
                                        <p:cTn dur="500" id="151"/>
                                        <p:tgtEl>
                                          <p:spTgt spid="26">
                                            <p:txEl>
                                              <p:pRg end="3" st="3"/>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5"/>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2"/>
      <p:bldP grpId="0" spid="23"/>
      <p:bldP grpId="0" spid="24"/>
      <p:bldP grpId="0" spid="25"/>
      <p:bldP grpId="0" spid="27"/>
      <p:bldP grpId="1" spid="27"/>
      <p:bldP grpId="0" spid="28"/>
      <p:bldP grpId="1" spid="28"/>
      <p:bldP grpId="0" spid="21"/>
      <p:bldP grpId="0" spid="30"/>
      <p:bldP grpId="0" spid="31"/>
      <p:bldP grpId="0" spid="32"/>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5" name="TextBox 54"/>
          <p:cNvSpPr txBox="1"/>
          <p:nvPr/>
        </p:nvSpPr>
        <p:spPr>
          <a:xfrm>
            <a:off x="697780" y="323945"/>
            <a:ext cx="5976665" cy="579114"/>
          </a:xfrm>
          <a:prstGeom prst="rect">
            <a:avLst/>
          </a:prstGeom>
          <a:noFill/>
        </p:spPr>
        <p:txBody>
          <a:bodyPr bIns="45717" lIns="91434" rIns="91434" rtlCol="0" tIns="45717" wrap="square">
            <a:spAutoFit/>
          </a:bodyPr>
          <a:lstStyle>
            <a:defPPr>
              <a:defRPr lang="zh-CN"/>
            </a:defPPr>
            <a:lvl1pPr>
              <a:defRPr sz="3200">
                <a:solidFill>
                  <a:schemeClr val="tx1">
                    <a:lumMod val="75000"/>
                  </a:schemeClr>
                </a:solidFill>
                <a:latin charset="-122" pitchFamily="65" typeface="方正卡通简体"/>
                <a:ea charset="-122" pitchFamily="65" typeface="方正卡通简体"/>
              </a:defRPr>
            </a:lvl1pPr>
          </a:lstStyle>
          <a:p>
            <a:r>
              <a:rPr altLang="en-US" b="1" lang="zh-CN" smtClean="0">
                <a:solidFill>
                  <a:schemeClr val="accent1"/>
                </a:solidFill>
                <a:latin typeface="微软雅黑"/>
                <a:ea typeface="微软雅黑"/>
              </a:rPr>
              <a:t>自主学习情况</a:t>
            </a:r>
          </a:p>
        </p:txBody>
      </p:sp>
      <p:sp>
        <p:nvSpPr>
          <p:cNvPr id="5" name="Freeform 5"/>
          <p:cNvSpPr/>
          <p:nvPr/>
        </p:nvSpPr>
        <p:spPr bwMode="auto">
          <a:xfrm>
            <a:off x="269689" y="268014"/>
            <a:ext cx="262719" cy="266671"/>
          </a:xfrm>
          <a:custGeom>
            <a:gdLst>
              <a:gd fmla="*/ 11 w 295" name="T0"/>
              <a:gd fmla="*/ 128 h 295" name="T1"/>
              <a:gd fmla="*/ 128 w 295" name="T2"/>
              <a:gd fmla="*/ 11 h 295" name="T3"/>
              <a:gd fmla="*/ 167 w 295" name="T4"/>
              <a:gd fmla="*/ 11 h 295" name="T5"/>
              <a:gd fmla="*/ 284 w 295" name="T6"/>
              <a:gd fmla="*/ 128 h 295" name="T7"/>
              <a:gd fmla="*/ 284 w 295" name="T8"/>
              <a:gd fmla="*/ 167 h 295" name="T9"/>
              <a:gd fmla="*/ 167 w 295" name="T10"/>
              <a:gd fmla="*/ 284 h 295" name="T11"/>
              <a:gd fmla="*/ 128 w 295" name="T12"/>
              <a:gd fmla="*/ 284 h 295" name="T13"/>
              <a:gd fmla="*/ 11 w 295" name="T14"/>
              <a:gd fmla="*/ 167 h 295" name="T15"/>
              <a:gd fmla="*/ 11 w 295" name="T16"/>
              <a:gd fmla="*/ 128 h 29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5" w="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6" name="Freeform 6"/>
          <p:cNvSpPr/>
          <p:nvPr/>
        </p:nvSpPr>
        <p:spPr bwMode="auto">
          <a:xfrm>
            <a:off x="441542" y="441843"/>
            <a:ext cx="262719" cy="268645"/>
          </a:xfrm>
          <a:custGeom>
            <a:gdLst>
              <a:gd fmla="*/ 11 w 295" name="T0"/>
              <a:gd fmla="*/ 128 h 295" name="T1"/>
              <a:gd fmla="*/ 128 w 295" name="T2"/>
              <a:gd fmla="*/ 11 h 295" name="T3"/>
              <a:gd fmla="*/ 167 w 295" name="T4"/>
              <a:gd fmla="*/ 11 h 295" name="T5"/>
              <a:gd fmla="*/ 284 w 295" name="T6"/>
              <a:gd fmla="*/ 128 h 295" name="T7"/>
              <a:gd fmla="*/ 284 w 295" name="T8"/>
              <a:gd fmla="*/ 167 h 295" name="T9"/>
              <a:gd fmla="*/ 167 w 295" name="T10"/>
              <a:gd fmla="*/ 284 h 295" name="T11"/>
              <a:gd fmla="*/ 128 w 295" name="T12"/>
              <a:gd fmla="*/ 284 h 295" name="T13"/>
              <a:gd fmla="*/ 11 w 295" name="T14"/>
              <a:gd fmla="*/ 167 h 295" name="T15"/>
              <a:gd fmla="*/ 11 w 295" name="T16"/>
              <a:gd fmla="*/ 128 h 29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5" w="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7" name="Freeform 7"/>
          <p:cNvSpPr/>
          <p:nvPr/>
        </p:nvSpPr>
        <p:spPr bwMode="auto">
          <a:xfrm>
            <a:off x="265738" y="623573"/>
            <a:ext cx="260742" cy="266671"/>
          </a:xfrm>
          <a:custGeom>
            <a:gdLst>
              <a:gd fmla="*/ 11 w 295" name="T0"/>
              <a:gd fmla="*/ 128 h 295" name="T1"/>
              <a:gd fmla="*/ 128 w 295" name="T2"/>
              <a:gd fmla="*/ 11 h 295" name="T3"/>
              <a:gd fmla="*/ 167 w 295" name="T4"/>
              <a:gd fmla="*/ 11 h 295" name="T5"/>
              <a:gd fmla="*/ 284 w 295" name="T6"/>
              <a:gd fmla="*/ 128 h 295" name="T7"/>
              <a:gd fmla="*/ 284 w 295" name="T8"/>
              <a:gd fmla="*/ 167 h 295" name="T9"/>
              <a:gd fmla="*/ 167 w 295" name="T10"/>
              <a:gd fmla="*/ 284 h 295" name="T11"/>
              <a:gd fmla="*/ 128 w 295" name="T12"/>
              <a:gd fmla="*/ 284 h 295" name="T13"/>
              <a:gd fmla="*/ 11 w 295" name="T14"/>
              <a:gd fmla="*/ 167 h 295" name="T15"/>
              <a:gd fmla="*/ 11 w 295" name="T16"/>
              <a:gd fmla="*/ 128 h 29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5" w="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8" name="Oval 5"/>
          <p:cNvSpPr>
            <a:spLocks noChangeArrowheads="1"/>
          </p:cNvSpPr>
          <p:nvPr/>
        </p:nvSpPr>
        <p:spPr bwMode="auto">
          <a:xfrm>
            <a:off x="5080001" y="2883825"/>
            <a:ext cx="2100263" cy="2103439"/>
          </a:xfrm>
          <a:prstGeom prst="ellipse">
            <a:avLst/>
          </a:prstGeom>
          <a:solidFill>
            <a:schemeClr val="bg2"/>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9" name="Oval 6"/>
          <p:cNvSpPr>
            <a:spLocks noChangeArrowheads="1"/>
          </p:cNvSpPr>
          <p:nvPr/>
        </p:nvSpPr>
        <p:spPr bwMode="auto">
          <a:xfrm>
            <a:off x="3921126" y="1721773"/>
            <a:ext cx="4418013" cy="4427539"/>
          </a:xfrm>
          <a:prstGeom prst="ellipse">
            <a:avLst/>
          </a:prstGeom>
          <a:noFill/>
          <a:ln cap="flat" w="12700">
            <a:solidFill>
              <a:srgbClr val="2E2C2C"/>
            </a:solidFill>
            <a:prstDash val="dash"/>
            <a:miter lim="800000"/>
          </a:ln>
          <a:extLst>
            <a:ext uri="{909E8E84-426E-40DD-AFC4-6F175D3DCCD1}">
              <a14:hiddenFill>
                <a:solidFill>
                  <a:srgbClr val="FFFFFF"/>
                </a:solidFill>
              </a14:hiddenFill>
            </a:ext>
          </a:extLst>
        </p:spPr>
        <p:txBody>
          <a:bodyPr anchor="t" anchorCtr="0" bIns="45717" compatLnSpc="1" lIns="91434" numCol="1" rIns="91434" tIns="45717" vert="horz" wrap="square">
            <a:prstTxWarp prst="textNoShape">
              <a:avLst/>
            </a:prstTxWarp>
          </a:bodyPr>
          <a:lstStyle/>
          <a:p>
            <a:endParaRPr altLang="en-US" lang="zh-CN"/>
          </a:p>
        </p:txBody>
      </p:sp>
      <p:sp>
        <p:nvSpPr>
          <p:cNvPr id="10" name="Oval 7"/>
          <p:cNvSpPr>
            <a:spLocks noChangeArrowheads="1"/>
          </p:cNvSpPr>
          <p:nvPr/>
        </p:nvSpPr>
        <p:spPr bwMode="auto">
          <a:xfrm>
            <a:off x="5695951" y="1286799"/>
            <a:ext cx="868363" cy="871539"/>
          </a:xfrm>
          <a:prstGeom prst="ellipse">
            <a:avLst/>
          </a:prstGeom>
          <a:solidFill>
            <a:schemeClr val="accent4"/>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11" name="Oval 8"/>
          <p:cNvSpPr>
            <a:spLocks noChangeArrowheads="1"/>
          </p:cNvSpPr>
          <p:nvPr/>
        </p:nvSpPr>
        <p:spPr bwMode="auto">
          <a:xfrm>
            <a:off x="7797800" y="2817150"/>
            <a:ext cx="868363" cy="869951"/>
          </a:xfrm>
          <a:prstGeom prst="ellipse">
            <a:avLst/>
          </a:prstGeom>
          <a:solidFill>
            <a:schemeClr val="accent4"/>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12" name="Oval 9"/>
          <p:cNvSpPr>
            <a:spLocks noChangeArrowheads="1"/>
          </p:cNvSpPr>
          <p:nvPr/>
        </p:nvSpPr>
        <p:spPr bwMode="auto">
          <a:xfrm>
            <a:off x="6994525" y="5290473"/>
            <a:ext cx="868363" cy="871539"/>
          </a:xfrm>
          <a:prstGeom prst="ellipse">
            <a:avLst/>
          </a:prstGeom>
          <a:solidFill>
            <a:schemeClr val="accent4"/>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13" name="Oval 10"/>
          <p:cNvSpPr>
            <a:spLocks noChangeArrowheads="1"/>
          </p:cNvSpPr>
          <p:nvPr/>
        </p:nvSpPr>
        <p:spPr bwMode="auto">
          <a:xfrm>
            <a:off x="4397376" y="5290473"/>
            <a:ext cx="868363" cy="871539"/>
          </a:xfrm>
          <a:prstGeom prst="ellipse">
            <a:avLst/>
          </a:prstGeom>
          <a:solidFill>
            <a:schemeClr val="accent4"/>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14" name="Oval 11"/>
          <p:cNvSpPr>
            <a:spLocks noChangeArrowheads="1"/>
          </p:cNvSpPr>
          <p:nvPr/>
        </p:nvSpPr>
        <p:spPr bwMode="auto">
          <a:xfrm>
            <a:off x="3594100" y="2815561"/>
            <a:ext cx="869950" cy="871539"/>
          </a:xfrm>
          <a:prstGeom prst="ellipse">
            <a:avLst/>
          </a:prstGeom>
          <a:solidFill>
            <a:schemeClr val="accent4"/>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15" name="Line 12"/>
          <p:cNvSpPr>
            <a:spLocks noChangeShapeType="1"/>
          </p:cNvSpPr>
          <p:nvPr/>
        </p:nvSpPr>
        <p:spPr bwMode="auto">
          <a:xfrm flipV="1">
            <a:off x="7175501" y="3398173"/>
            <a:ext cx="606425" cy="196851"/>
          </a:xfrm>
          <a:prstGeom prst="line">
            <a:avLst/>
          </a:prstGeom>
          <a:noFill/>
          <a:ln cap="flat" w="12700">
            <a:solidFill>
              <a:srgbClr val="2E2C2C"/>
            </a:solidFill>
            <a:prstDash val="solid"/>
            <a:miter lim="800000"/>
            <a:headEnd len="med" type="none" w="med"/>
            <a:tailEnd len="lg" type="triangle" w="lg"/>
          </a:ln>
          <a:extLst>
            <a:ext uri="{909E8E84-426E-40DD-AFC4-6F175D3DCCD1}">
              <a14:hiddenFill>
                <a:noFill/>
              </a14:hiddenFill>
            </a:ext>
          </a:extLst>
        </p:spPr>
        <p:txBody>
          <a:bodyPr anchor="t" anchorCtr="0" bIns="45717" compatLnSpc="1" lIns="91434" numCol="1" rIns="91434" tIns="45717" vert="horz" wrap="square">
            <a:prstTxWarp prst="textNoShape">
              <a:avLst/>
            </a:prstTxWarp>
          </a:bodyPr>
          <a:lstStyle/>
          <a:p>
            <a:endParaRPr altLang="en-US" lang="zh-CN"/>
          </a:p>
        </p:txBody>
      </p:sp>
      <p:sp>
        <p:nvSpPr>
          <p:cNvPr id="16" name="Line 13"/>
          <p:cNvSpPr>
            <a:spLocks noChangeShapeType="1"/>
          </p:cNvSpPr>
          <p:nvPr/>
        </p:nvSpPr>
        <p:spPr bwMode="auto">
          <a:xfrm flipH="1" flipV="1">
            <a:off x="6130925" y="2196438"/>
            <a:ext cx="0" cy="638175"/>
          </a:xfrm>
          <a:prstGeom prst="line">
            <a:avLst/>
          </a:prstGeom>
          <a:noFill/>
          <a:ln cap="flat" w="12700">
            <a:solidFill>
              <a:srgbClr val="2E2C2C"/>
            </a:solidFill>
            <a:prstDash val="solid"/>
            <a:miter lim="800000"/>
            <a:headEnd len="med" type="none" w="med"/>
            <a:tailEnd len="lg" type="triangle" w="lg"/>
          </a:ln>
          <a:extLst>
            <a:ext uri="{909E8E84-426E-40DD-AFC4-6F175D3DCCD1}">
              <a14:hiddenFill>
                <a:noFill/>
              </a14:hiddenFill>
            </a:ext>
          </a:extLst>
        </p:spPr>
        <p:txBody>
          <a:bodyPr anchor="t" anchorCtr="0" bIns="45717" compatLnSpc="1" lIns="91434" numCol="1" rIns="91434" tIns="45717" vert="horz" wrap="square">
            <a:prstTxWarp prst="textNoShape">
              <a:avLst/>
            </a:prstTxWarp>
          </a:bodyPr>
          <a:lstStyle/>
          <a:p>
            <a:endParaRPr altLang="en-US" lang="zh-CN"/>
          </a:p>
        </p:txBody>
      </p:sp>
      <p:sp>
        <p:nvSpPr>
          <p:cNvPr id="17" name="Line 14"/>
          <p:cNvSpPr>
            <a:spLocks noChangeShapeType="1"/>
          </p:cNvSpPr>
          <p:nvPr/>
        </p:nvSpPr>
        <p:spPr bwMode="auto">
          <a:xfrm flipH="1" flipV="1">
            <a:off x="4478339" y="3398173"/>
            <a:ext cx="606425" cy="196851"/>
          </a:xfrm>
          <a:prstGeom prst="line">
            <a:avLst/>
          </a:prstGeom>
          <a:noFill/>
          <a:ln cap="flat" w="12700">
            <a:solidFill>
              <a:srgbClr val="2E2C2C"/>
            </a:solidFill>
            <a:prstDash val="solid"/>
            <a:miter lim="800000"/>
            <a:headEnd len="med" type="none" w="med"/>
            <a:tailEnd len="lg" type="triangle" w="lg"/>
          </a:ln>
          <a:extLst>
            <a:ext uri="{909E8E84-426E-40DD-AFC4-6F175D3DCCD1}">
              <a14:hiddenFill>
                <a:noFill/>
              </a14:hiddenFill>
            </a:ext>
          </a:extLst>
        </p:spPr>
        <p:txBody>
          <a:bodyPr anchor="t" anchorCtr="0" bIns="45717" compatLnSpc="1" lIns="91434" numCol="1" rIns="91434" tIns="45717" vert="horz" wrap="square">
            <a:prstTxWarp prst="textNoShape">
              <a:avLst/>
            </a:prstTxWarp>
          </a:bodyPr>
          <a:lstStyle/>
          <a:p>
            <a:endParaRPr altLang="en-US" lang="zh-CN"/>
          </a:p>
        </p:txBody>
      </p:sp>
      <p:sp>
        <p:nvSpPr>
          <p:cNvPr id="18" name="Line 15"/>
          <p:cNvSpPr>
            <a:spLocks noChangeShapeType="1"/>
          </p:cNvSpPr>
          <p:nvPr/>
        </p:nvSpPr>
        <p:spPr bwMode="auto">
          <a:xfrm flipH="1">
            <a:off x="5110162" y="4826924"/>
            <a:ext cx="374650" cy="515939"/>
          </a:xfrm>
          <a:prstGeom prst="line">
            <a:avLst/>
          </a:prstGeom>
          <a:noFill/>
          <a:ln cap="flat" w="12700">
            <a:solidFill>
              <a:srgbClr val="2E2C2C"/>
            </a:solidFill>
            <a:prstDash val="solid"/>
            <a:miter lim="800000"/>
            <a:headEnd len="med" type="none" w="med"/>
            <a:tailEnd len="lg" type="triangle" w="lg"/>
          </a:ln>
          <a:extLst>
            <a:ext uri="{909E8E84-426E-40DD-AFC4-6F175D3DCCD1}">
              <a14:hiddenFill>
                <a:noFill/>
              </a14:hiddenFill>
            </a:ext>
          </a:extLst>
        </p:spPr>
        <p:txBody>
          <a:bodyPr anchor="t" anchorCtr="0" bIns="45717" compatLnSpc="1" lIns="91434" numCol="1" rIns="91434" tIns="45717" vert="horz" wrap="square">
            <a:prstTxWarp prst="textNoShape">
              <a:avLst/>
            </a:prstTxWarp>
          </a:bodyPr>
          <a:lstStyle/>
          <a:p>
            <a:endParaRPr altLang="en-US" lang="zh-CN"/>
          </a:p>
        </p:txBody>
      </p:sp>
      <p:sp>
        <p:nvSpPr>
          <p:cNvPr id="19" name="Line 16"/>
          <p:cNvSpPr>
            <a:spLocks noChangeShapeType="1"/>
          </p:cNvSpPr>
          <p:nvPr/>
        </p:nvSpPr>
        <p:spPr bwMode="auto">
          <a:xfrm>
            <a:off x="6777039" y="4826924"/>
            <a:ext cx="373063" cy="515939"/>
          </a:xfrm>
          <a:prstGeom prst="line">
            <a:avLst/>
          </a:prstGeom>
          <a:noFill/>
          <a:ln cap="flat" w="12700">
            <a:solidFill>
              <a:srgbClr val="2E2C2C"/>
            </a:solidFill>
            <a:prstDash val="solid"/>
            <a:miter lim="800000"/>
            <a:headEnd len="med" type="none" w="med"/>
            <a:tailEnd len="lg" type="triangle" w="lg"/>
          </a:ln>
          <a:extLst>
            <a:ext uri="{909E8E84-426E-40DD-AFC4-6F175D3DCCD1}">
              <a14:hiddenFill>
                <a:noFill/>
              </a14:hiddenFill>
            </a:ext>
          </a:extLst>
        </p:spPr>
        <p:txBody>
          <a:bodyPr anchor="t" anchorCtr="0" bIns="45717" compatLnSpc="1" lIns="91434" numCol="1" rIns="91434" tIns="45717" vert="horz" wrap="square">
            <a:prstTxWarp prst="textNoShape">
              <a:avLst/>
            </a:prstTxWarp>
          </a:bodyPr>
          <a:lstStyle/>
          <a:p>
            <a:endParaRPr altLang="en-US" lang="zh-CN"/>
          </a:p>
        </p:txBody>
      </p:sp>
      <p:sp>
        <p:nvSpPr>
          <p:cNvPr id="20" name="TextBox 19"/>
          <p:cNvSpPr txBox="1"/>
          <p:nvPr/>
        </p:nvSpPr>
        <p:spPr>
          <a:xfrm>
            <a:off x="5558027" y="3520044"/>
            <a:ext cx="1219012" cy="640074"/>
          </a:xfrm>
          <a:prstGeom prst="rect">
            <a:avLst/>
          </a:prstGeom>
          <a:noFill/>
        </p:spPr>
        <p:txBody>
          <a:bodyPr bIns="45717" lIns="91434" rIns="91434" rtlCol="0" tIns="45717" wrap="square">
            <a:spAutoFit/>
          </a:bodyPr>
          <a:lstStyle/>
          <a:p>
            <a:pPr algn="ctr"/>
            <a:r>
              <a:rPr altLang="en-US" lang="zh-CN">
                <a:solidFill>
                  <a:schemeClr val="accent2"/>
                </a:solidFill>
                <a:latin typeface="+mj-ea"/>
                <a:ea typeface="+mj-ea"/>
              </a:rPr>
              <a:t>自主学习情况</a:t>
            </a:r>
          </a:p>
        </p:txBody>
      </p:sp>
      <p:sp>
        <p:nvSpPr>
          <p:cNvPr id="23" name="TextBox 22"/>
          <p:cNvSpPr txBox="1"/>
          <p:nvPr/>
        </p:nvSpPr>
        <p:spPr>
          <a:xfrm>
            <a:off x="5770752" y="1490942"/>
            <a:ext cx="793562" cy="365754"/>
          </a:xfrm>
          <a:prstGeom prst="rect">
            <a:avLst/>
          </a:prstGeom>
          <a:noFill/>
        </p:spPr>
        <p:txBody>
          <a:bodyPr bIns="45717" lIns="91434" rIns="91434" rtlCol="0" tIns="45717" wrap="square">
            <a:spAutoFit/>
          </a:bodyPr>
          <a:lstStyle/>
          <a:p>
            <a:pPr algn="ctr"/>
            <a:r>
              <a:rPr altLang="en-US" lang="zh-CN">
                <a:solidFill>
                  <a:schemeClr val="accent2"/>
                </a:solidFill>
                <a:latin typeface="+mj-ea"/>
                <a:ea typeface="+mj-ea"/>
              </a:rPr>
              <a:t>读书</a:t>
            </a:r>
          </a:p>
        </p:txBody>
      </p:sp>
      <p:sp>
        <p:nvSpPr>
          <p:cNvPr id="24" name="TextBox 23"/>
          <p:cNvSpPr txBox="1"/>
          <p:nvPr/>
        </p:nvSpPr>
        <p:spPr>
          <a:xfrm>
            <a:off x="7848932" y="3046610"/>
            <a:ext cx="793562" cy="365754"/>
          </a:xfrm>
          <a:prstGeom prst="rect">
            <a:avLst/>
          </a:prstGeom>
          <a:noFill/>
        </p:spPr>
        <p:txBody>
          <a:bodyPr bIns="45717" lIns="91434" rIns="91434" rtlCol="0" tIns="45717" wrap="square">
            <a:spAutoFit/>
          </a:bodyPr>
          <a:lstStyle/>
          <a:p>
            <a:pPr algn="ctr"/>
            <a:r>
              <a:rPr altLang="en-US" lang="zh-CN">
                <a:solidFill>
                  <a:schemeClr val="accent2"/>
                </a:solidFill>
                <a:latin typeface="+mj-ea"/>
                <a:ea typeface="+mj-ea"/>
              </a:rPr>
              <a:t>工作</a:t>
            </a:r>
          </a:p>
        </p:txBody>
      </p:sp>
      <p:sp>
        <p:nvSpPr>
          <p:cNvPr id="25" name="TextBox 24"/>
          <p:cNvSpPr txBox="1"/>
          <p:nvPr/>
        </p:nvSpPr>
        <p:spPr>
          <a:xfrm>
            <a:off x="7029535" y="5492928"/>
            <a:ext cx="793562" cy="365754"/>
          </a:xfrm>
          <a:prstGeom prst="rect">
            <a:avLst/>
          </a:prstGeom>
          <a:noFill/>
        </p:spPr>
        <p:txBody>
          <a:bodyPr bIns="45717" lIns="91434" rIns="91434" rtlCol="0" tIns="45717" wrap="square">
            <a:spAutoFit/>
          </a:bodyPr>
          <a:lstStyle/>
          <a:p>
            <a:pPr algn="ctr"/>
            <a:r>
              <a:rPr altLang="en-US" lang="zh-CN">
                <a:solidFill>
                  <a:schemeClr val="accent2"/>
                </a:solidFill>
                <a:latin typeface="+mj-ea"/>
                <a:ea typeface="+mj-ea"/>
              </a:rPr>
              <a:t>网络</a:t>
            </a:r>
          </a:p>
        </p:txBody>
      </p:sp>
      <p:sp>
        <p:nvSpPr>
          <p:cNvPr id="26" name="TextBox 25"/>
          <p:cNvSpPr txBox="1"/>
          <p:nvPr/>
        </p:nvSpPr>
        <p:spPr>
          <a:xfrm>
            <a:off x="4405088" y="5516678"/>
            <a:ext cx="793562" cy="365754"/>
          </a:xfrm>
          <a:prstGeom prst="rect">
            <a:avLst/>
          </a:prstGeom>
          <a:noFill/>
        </p:spPr>
        <p:txBody>
          <a:bodyPr bIns="45717" lIns="91434" rIns="91434" rtlCol="0" tIns="45717" wrap="square">
            <a:spAutoFit/>
          </a:bodyPr>
          <a:lstStyle/>
          <a:p>
            <a:pPr algn="ctr"/>
            <a:r>
              <a:rPr altLang="en-US" lang="zh-CN">
                <a:solidFill>
                  <a:schemeClr val="accent2"/>
                </a:solidFill>
                <a:latin typeface="+mj-ea"/>
                <a:ea typeface="+mj-ea"/>
              </a:rPr>
              <a:t>会议</a:t>
            </a:r>
          </a:p>
        </p:txBody>
      </p:sp>
      <p:sp>
        <p:nvSpPr>
          <p:cNvPr id="27" name="TextBox 26"/>
          <p:cNvSpPr txBox="1"/>
          <p:nvPr/>
        </p:nvSpPr>
        <p:spPr>
          <a:xfrm>
            <a:off x="3633193" y="3034736"/>
            <a:ext cx="793562" cy="365754"/>
          </a:xfrm>
          <a:prstGeom prst="rect">
            <a:avLst/>
          </a:prstGeom>
          <a:noFill/>
        </p:spPr>
        <p:txBody>
          <a:bodyPr bIns="45717" lIns="91434" rIns="91434" rtlCol="0" tIns="45717" wrap="square">
            <a:spAutoFit/>
          </a:bodyPr>
          <a:lstStyle/>
          <a:p>
            <a:pPr algn="ctr"/>
            <a:r>
              <a:rPr altLang="en-US" lang="zh-CN">
                <a:solidFill>
                  <a:schemeClr val="accent2"/>
                </a:solidFill>
                <a:latin typeface="+mj-ea"/>
                <a:ea typeface="+mj-ea"/>
              </a:rPr>
              <a:t>培训</a:t>
            </a:r>
          </a:p>
        </p:txBody>
      </p:sp>
      <p:sp>
        <p:nvSpPr>
          <p:cNvPr id="28" name="TextBox 84"/>
          <p:cNvSpPr txBox="1">
            <a:spLocks noChangeArrowheads="1"/>
          </p:cNvSpPr>
          <p:nvPr/>
        </p:nvSpPr>
        <p:spPr bwMode="auto">
          <a:xfrm>
            <a:off x="6858007" y="983110"/>
            <a:ext cx="4032447" cy="5791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7" lIns="91434" rIns="91434" tIns="45717" wrap="squar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just"/>
            <a:r>
              <a:rPr altLang="en-US" lang="zh-CN" sz="1600">
                <a:solidFill>
                  <a:srgbClr val="595959"/>
                </a:solidFill>
                <a:latin charset="-122" pitchFamily="34" typeface="微软雅黑"/>
                <a:ea charset="-122" pitchFamily="34" typeface="微软雅黑"/>
                <a:sym charset="-122" pitchFamily="34" typeface="微软雅黑"/>
              </a:rPr>
              <a:t>在三个月里读完了《博弈论》、《行政组织理论》、《现代管理学概述》等著作</a:t>
            </a:r>
          </a:p>
        </p:txBody>
      </p:sp>
      <p:sp>
        <p:nvSpPr>
          <p:cNvPr id="30" name="TextBox 84"/>
          <p:cNvSpPr txBox="1">
            <a:spLocks noChangeArrowheads="1"/>
          </p:cNvSpPr>
          <p:nvPr/>
        </p:nvSpPr>
        <p:spPr bwMode="auto">
          <a:xfrm>
            <a:off x="9018248" y="2316202"/>
            <a:ext cx="2336719" cy="17983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7" lIns="91434" rIns="91434" tIns="45717" wrap="squar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just"/>
            <a:r>
              <a:rPr altLang="en-US" lang="zh-CN" sz="1600">
                <a:solidFill>
                  <a:srgbClr val="595959"/>
                </a:solidFill>
                <a:latin charset="-122" pitchFamily="34" typeface="微软雅黑"/>
                <a:ea charset="-122" pitchFamily="34" typeface="微软雅黑"/>
                <a:sym charset="-122" pitchFamily="34" typeface="微软雅黑"/>
              </a:rPr>
              <a:t>在工作中熟悉工作内容、了解工作流程、掌握工作方法，领会工作思路，向导师、同事求教，不懂就问，在解惑中成长，形成严格的工作笔记制度，常反思，常总结</a:t>
            </a:r>
          </a:p>
        </p:txBody>
      </p:sp>
      <p:sp>
        <p:nvSpPr>
          <p:cNvPr id="31" name="TextBox 84"/>
          <p:cNvSpPr txBox="1">
            <a:spLocks noChangeArrowheads="1"/>
          </p:cNvSpPr>
          <p:nvPr/>
        </p:nvSpPr>
        <p:spPr bwMode="auto">
          <a:xfrm>
            <a:off x="8226159" y="5541463"/>
            <a:ext cx="2878776" cy="5791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7" lIns="91434" rIns="91434" tIns="45717" wrap="squar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just"/>
            <a:r>
              <a:rPr altLang="zh-CN" lang="en-US" sz="1600">
                <a:solidFill>
                  <a:srgbClr val="595959"/>
                </a:solidFill>
                <a:latin charset="-122" pitchFamily="34" typeface="微软雅黑"/>
                <a:ea charset="-122" pitchFamily="34" typeface="微软雅黑"/>
                <a:sym charset="-122" pitchFamily="34" typeface="微软雅黑"/>
              </a:rPr>
              <a:t>OA平台制度文档学习、工作案例学习、E-LEARNIN学习</a:t>
            </a:r>
          </a:p>
        </p:txBody>
      </p:sp>
      <p:sp>
        <p:nvSpPr>
          <p:cNvPr id="32" name="TextBox 84"/>
          <p:cNvSpPr txBox="1">
            <a:spLocks noChangeArrowheads="1"/>
          </p:cNvSpPr>
          <p:nvPr/>
        </p:nvSpPr>
        <p:spPr bwMode="auto">
          <a:xfrm>
            <a:off x="909449" y="2834612"/>
            <a:ext cx="2336719" cy="8229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7" lIns="91434" rIns="91434" tIns="45717" wrap="squar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just"/>
            <a:r>
              <a:rPr altLang="en-US" lang="zh-CN" sz="1600">
                <a:solidFill>
                  <a:srgbClr val="595959"/>
                </a:solidFill>
                <a:latin charset="-122" pitchFamily="34" typeface="微软雅黑"/>
                <a:ea charset="-122" pitchFamily="34" typeface="微软雅黑"/>
                <a:sym charset="-122" pitchFamily="34" typeface="微软雅黑"/>
              </a:rPr>
              <a:t>柠檬计划培训、行政助理培训、公司内部培训、部门内部培训</a:t>
            </a:r>
          </a:p>
        </p:txBody>
      </p:sp>
      <p:sp>
        <p:nvSpPr>
          <p:cNvPr id="34" name="TextBox 84"/>
          <p:cNvSpPr txBox="1">
            <a:spLocks noChangeArrowheads="1"/>
          </p:cNvSpPr>
          <p:nvPr/>
        </p:nvSpPr>
        <p:spPr bwMode="auto">
          <a:xfrm>
            <a:off x="1033790" y="5541463"/>
            <a:ext cx="2878776" cy="5791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7" lIns="91434" rIns="91434" tIns="45717" wrap="squar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just"/>
            <a:r>
              <a:rPr altLang="en-US" lang="zh-CN" sz="1600">
                <a:solidFill>
                  <a:srgbClr val="595959"/>
                </a:solidFill>
                <a:latin charset="-122" pitchFamily="34" typeface="微软雅黑"/>
                <a:ea charset="-122" pitchFamily="34" typeface="微软雅黑"/>
                <a:sym charset="-122" pitchFamily="34" typeface="微软雅黑"/>
              </a:rPr>
              <a:t>公司总经办会议、工程部周例会、资料员会议、评审会</a:t>
            </a:r>
          </a:p>
        </p:txBody>
      </p:sp>
    </p:spTree>
    <p:extLst>
      <p:ext uri="{BB962C8B-B14F-4D97-AF65-F5344CB8AC3E}">
        <p14:creationId val="4225758507"/>
      </p:ext>
    </p:extLst>
  </p:cSld>
  <p:clrMapOvr>
    <a:masterClrMapping/>
  </p:clrMapOvr>
  <p:transition advTm="9222" spd="slow">
    <p:push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300" fill="hold" id="7"/>
                                        <p:tgtEl>
                                          <p:spTgt spid="5"/>
                                        </p:tgtEl>
                                        <p:attrNameLst>
                                          <p:attrName>ppt_x</p:attrName>
                                        </p:attrNameLst>
                                      </p:cBhvr>
                                      <p:tavLst>
                                        <p:tav tm="0">
                                          <p:val>
                                            <p:strVal val="0-#ppt_w/2"/>
                                          </p:val>
                                        </p:tav>
                                        <p:tav tm="100000">
                                          <p:val>
                                            <p:strVal val="#ppt_x"/>
                                          </p:val>
                                        </p:tav>
                                      </p:tavLst>
                                    </p:anim>
                                    <p:anim calcmode="lin" valueType="num">
                                      <p:cBhvr additive="base">
                                        <p:cTn dur="300" fill="hold" id="8"/>
                                        <p:tgtEl>
                                          <p:spTgt spid="5"/>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300" fill="hold" id="11"/>
                                        <p:tgtEl>
                                          <p:spTgt spid="6"/>
                                        </p:tgtEl>
                                        <p:attrNameLst>
                                          <p:attrName>ppt_x</p:attrName>
                                        </p:attrNameLst>
                                      </p:cBhvr>
                                      <p:tavLst>
                                        <p:tav tm="0">
                                          <p:val>
                                            <p:strVal val="0-#ppt_w/2"/>
                                          </p:val>
                                        </p:tav>
                                        <p:tav tm="100000">
                                          <p:val>
                                            <p:strVal val="#ppt_x"/>
                                          </p:val>
                                        </p:tav>
                                      </p:tavLst>
                                    </p:anim>
                                    <p:anim calcmode="lin" valueType="num">
                                      <p:cBhvr additive="base">
                                        <p:cTn dur="300" fill="hold" id="12"/>
                                        <p:tgtEl>
                                          <p:spTgt spid="6"/>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10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300" fill="hold" id="15"/>
                                        <p:tgtEl>
                                          <p:spTgt spid="7"/>
                                        </p:tgtEl>
                                        <p:attrNameLst>
                                          <p:attrName>ppt_x</p:attrName>
                                        </p:attrNameLst>
                                      </p:cBhvr>
                                      <p:tavLst>
                                        <p:tav tm="0">
                                          <p:val>
                                            <p:strVal val="0-#ppt_w/2"/>
                                          </p:val>
                                        </p:tav>
                                        <p:tav tm="100000">
                                          <p:val>
                                            <p:strVal val="#ppt_x"/>
                                          </p:val>
                                        </p:tav>
                                      </p:tavLst>
                                    </p:anim>
                                    <p:anim calcmode="lin" valueType="num">
                                      <p:cBhvr additive="base">
                                        <p:cTn dur="300" fill="hold" id="16"/>
                                        <p:tgtEl>
                                          <p:spTgt spid="7"/>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400"/>
                            </p:stCondLst>
                            <p:childTnLst>
                              <p:par>
                                <p:cTn fill="hold" grpId="0" id="18" nodeType="afterEffect" presetClass="entr" presetID="56" presetSubtype="0">
                                  <p:stCondLst>
                                    <p:cond delay="0"/>
                                  </p:stCondLst>
                                  <p:iterate type="lt">
                                    <p:tmPct val="10000"/>
                                  </p:iterate>
                                  <p:childTnLst>
                                    <p:set>
                                      <p:cBhvr>
                                        <p:cTn dur="1" fill="hold" id="19">
                                          <p:stCondLst>
                                            <p:cond delay="0"/>
                                          </p:stCondLst>
                                        </p:cTn>
                                        <p:tgtEl>
                                          <p:spTgt spid="55"/>
                                        </p:tgtEl>
                                        <p:attrNameLst>
                                          <p:attrName>style.visibility</p:attrName>
                                        </p:attrNameLst>
                                      </p:cBhvr>
                                      <p:to>
                                        <p:strVal val="visible"/>
                                      </p:to>
                                    </p:set>
                                    <p:anim by="(-#ppt_w*2)" calcmode="lin" valueType="num">
                                      <p:cBhvr rctx="PPT">
                                        <p:cTn autoRev="1" dur="200" fill="hold" id="20">
                                          <p:stCondLst>
                                            <p:cond delay="0"/>
                                          </p:stCondLst>
                                        </p:cTn>
                                        <p:tgtEl>
                                          <p:spTgt spid="55"/>
                                        </p:tgtEl>
                                        <p:attrNameLst>
                                          <p:attrName>ppt_w</p:attrName>
                                        </p:attrNameLst>
                                      </p:cBhvr>
                                    </p:anim>
                                    <p:anim by="(#ppt_w*0.50)" calcmode="lin" valueType="num">
                                      <p:cBhvr>
                                        <p:cTn autoRev="1" decel="50000" dur="200" fill="hold" id="21">
                                          <p:stCondLst>
                                            <p:cond delay="0"/>
                                          </p:stCondLst>
                                        </p:cTn>
                                        <p:tgtEl>
                                          <p:spTgt spid="55"/>
                                        </p:tgtEl>
                                        <p:attrNameLst>
                                          <p:attrName>ppt_x</p:attrName>
                                        </p:attrNameLst>
                                      </p:cBhvr>
                                    </p:anim>
                                    <p:anim calcmode="lin" from="(-#ppt_h/2)" to="(#ppt_y)" valueType="num">
                                      <p:cBhvr>
                                        <p:cTn dur="400" fill="hold" id="22">
                                          <p:stCondLst>
                                            <p:cond delay="0"/>
                                          </p:stCondLst>
                                        </p:cTn>
                                        <p:tgtEl>
                                          <p:spTgt spid="55"/>
                                        </p:tgtEl>
                                        <p:attrNameLst>
                                          <p:attrName>ppt_y</p:attrName>
                                        </p:attrNameLst>
                                      </p:cBhvr>
                                    </p:anim>
                                    <p:animRot by="21600000">
                                      <p:cBhvr>
                                        <p:cTn dur="400" fill="hold" id="23">
                                          <p:stCondLst>
                                            <p:cond delay="0"/>
                                          </p:stCondLst>
                                        </p:cTn>
                                        <p:tgtEl>
                                          <p:spTgt spid="55"/>
                                        </p:tgtEl>
                                        <p:attrNameLst>
                                          <p:attrName>r</p:attrName>
                                        </p:attrNameLst>
                                      </p:cBhvr>
                                    </p:animRot>
                                  </p:childTnLst>
                                </p:cTn>
                              </p:par>
                            </p:childTnLst>
                          </p:cTn>
                        </p:par>
                        <p:par>
                          <p:cTn fill="hold" id="24" nodeType="afterGroup">
                            <p:stCondLst>
                              <p:cond delay="800"/>
                            </p:stCondLst>
                            <p:childTnLst>
                              <p:par>
                                <p:cTn fill="hold" grpId="0" id="25" nodeType="afterEffect" presetClass="entr" presetID="53" presetSubtype="0">
                                  <p:stCondLst>
                                    <p:cond delay="0"/>
                                  </p:stCondLst>
                                  <p:childTnLst>
                                    <p:set>
                                      <p:cBhvr>
                                        <p:cTn dur="1" fill="hold" id="26">
                                          <p:stCondLst>
                                            <p:cond delay="0"/>
                                          </p:stCondLst>
                                        </p:cTn>
                                        <p:tgtEl>
                                          <p:spTgt spid="8"/>
                                        </p:tgtEl>
                                        <p:attrNameLst>
                                          <p:attrName>style.visibility</p:attrName>
                                        </p:attrNameLst>
                                      </p:cBhvr>
                                      <p:to>
                                        <p:strVal val="visible"/>
                                      </p:to>
                                    </p:set>
                                    <p:anim calcmode="lin" valueType="num">
                                      <p:cBhvr>
                                        <p:cTn dur="600" fill="hold" id="27"/>
                                        <p:tgtEl>
                                          <p:spTgt spid="8"/>
                                        </p:tgtEl>
                                        <p:attrNameLst>
                                          <p:attrName>ppt_w</p:attrName>
                                        </p:attrNameLst>
                                      </p:cBhvr>
                                      <p:tavLst>
                                        <p:tav tm="0">
                                          <p:val>
                                            <p:fltVal val="0"/>
                                          </p:val>
                                        </p:tav>
                                        <p:tav tm="100000">
                                          <p:val>
                                            <p:strVal val="#ppt_w"/>
                                          </p:val>
                                        </p:tav>
                                      </p:tavLst>
                                    </p:anim>
                                    <p:anim calcmode="lin" valueType="num">
                                      <p:cBhvr>
                                        <p:cTn dur="600" fill="hold" id="28"/>
                                        <p:tgtEl>
                                          <p:spTgt spid="8"/>
                                        </p:tgtEl>
                                        <p:attrNameLst>
                                          <p:attrName>ppt_h</p:attrName>
                                        </p:attrNameLst>
                                      </p:cBhvr>
                                      <p:tavLst>
                                        <p:tav tm="0">
                                          <p:val>
                                            <p:fltVal val="0"/>
                                          </p:val>
                                        </p:tav>
                                        <p:tav tm="100000">
                                          <p:val>
                                            <p:strVal val="#ppt_h"/>
                                          </p:val>
                                        </p:tav>
                                      </p:tavLst>
                                    </p:anim>
                                    <p:animEffect filter="fade" transition="in">
                                      <p:cBhvr>
                                        <p:cTn dur="600" id="29"/>
                                        <p:tgtEl>
                                          <p:spTgt spid="8"/>
                                        </p:tgtEl>
                                      </p:cBhvr>
                                    </p:animEffect>
                                  </p:childTnLst>
                                </p:cTn>
                              </p:par>
                            </p:childTnLst>
                          </p:cTn>
                        </p:par>
                        <p:par>
                          <p:cTn fill="hold" id="30" nodeType="afterGroup">
                            <p:stCondLst>
                              <p:cond delay="1400"/>
                            </p:stCondLst>
                            <p:childTnLst>
                              <p:par>
                                <p:cTn fill="hold" grpId="0" id="31" nodeType="afterEffect" presetClass="entr" presetID="21" presetSubtype="1">
                                  <p:stCondLst>
                                    <p:cond delay="0"/>
                                  </p:stCondLst>
                                  <p:childTnLst>
                                    <p:set>
                                      <p:cBhvr>
                                        <p:cTn dur="1" fill="hold" id="32">
                                          <p:stCondLst>
                                            <p:cond delay="0"/>
                                          </p:stCondLst>
                                        </p:cTn>
                                        <p:tgtEl>
                                          <p:spTgt spid="9"/>
                                        </p:tgtEl>
                                        <p:attrNameLst>
                                          <p:attrName>style.visibility</p:attrName>
                                        </p:attrNameLst>
                                      </p:cBhvr>
                                      <p:to>
                                        <p:strVal val="visible"/>
                                      </p:to>
                                    </p:set>
                                    <p:animEffect filter="wheel(1)" transition="in">
                                      <p:cBhvr>
                                        <p:cTn dur="700" id="33"/>
                                        <p:tgtEl>
                                          <p:spTgt spid="9"/>
                                        </p:tgtEl>
                                      </p:cBhvr>
                                    </p:animEffect>
                                  </p:childTnLst>
                                </p:cTn>
                              </p:par>
                            </p:childTnLst>
                          </p:cTn>
                        </p:par>
                        <p:par>
                          <p:cTn fill="hold" id="34" nodeType="afterGroup">
                            <p:stCondLst>
                              <p:cond delay="2100"/>
                            </p:stCondLst>
                            <p:childTnLst>
                              <p:par>
                                <p:cTn fill="hold" grpId="0" id="35" nodeType="afterEffect" presetClass="entr" presetID="31" presetSubtype="0">
                                  <p:stCondLst>
                                    <p:cond delay="0"/>
                                  </p:stCondLst>
                                  <p:childTnLst>
                                    <p:set>
                                      <p:cBhvr>
                                        <p:cTn dur="1" fill="hold" id="36">
                                          <p:stCondLst>
                                            <p:cond delay="0"/>
                                          </p:stCondLst>
                                        </p:cTn>
                                        <p:tgtEl>
                                          <p:spTgt spid="20"/>
                                        </p:tgtEl>
                                        <p:attrNameLst>
                                          <p:attrName>style.visibility</p:attrName>
                                        </p:attrNameLst>
                                      </p:cBhvr>
                                      <p:to>
                                        <p:strVal val="visible"/>
                                      </p:to>
                                    </p:set>
                                    <p:anim calcmode="lin" valueType="num">
                                      <p:cBhvr>
                                        <p:cTn dur="500" fill="hold" id="37"/>
                                        <p:tgtEl>
                                          <p:spTgt spid="20"/>
                                        </p:tgtEl>
                                        <p:attrNameLst>
                                          <p:attrName>ppt_w</p:attrName>
                                        </p:attrNameLst>
                                      </p:cBhvr>
                                      <p:tavLst>
                                        <p:tav tm="0">
                                          <p:val>
                                            <p:fltVal val="0"/>
                                          </p:val>
                                        </p:tav>
                                        <p:tav tm="100000">
                                          <p:val>
                                            <p:strVal val="#ppt_w"/>
                                          </p:val>
                                        </p:tav>
                                      </p:tavLst>
                                    </p:anim>
                                    <p:anim calcmode="lin" valueType="num">
                                      <p:cBhvr>
                                        <p:cTn dur="500" fill="hold" id="38"/>
                                        <p:tgtEl>
                                          <p:spTgt spid="20"/>
                                        </p:tgtEl>
                                        <p:attrNameLst>
                                          <p:attrName>ppt_h</p:attrName>
                                        </p:attrNameLst>
                                      </p:cBhvr>
                                      <p:tavLst>
                                        <p:tav tm="0">
                                          <p:val>
                                            <p:fltVal val="0"/>
                                          </p:val>
                                        </p:tav>
                                        <p:tav tm="100000">
                                          <p:val>
                                            <p:strVal val="#ppt_h"/>
                                          </p:val>
                                        </p:tav>
                                      </p:tavLst>
                                    </p:anim>
                                    <p:anim calcmode="lin" valueType="num">
                                      <p:cBhvr>
                                        <p:cTn dur="500" fill="hold" id="39"/>
                                        <p:tgtEl>
                                          <p:spTgt spid="20"/>
                                        </p:tgtEl>
                                        <p:attrNameLst>
                                          <p:attrName>style.rotation</p:attrName>
                                        </p:attrNameLst>
                                      </p:cBhvr>
                                      <p:tavLst>
                                        <p:tav tm="0">
                                          <p:val>
                                            <p:fltVal val="90"/>
                                          </p:val>
                                        </p:tav>
                                        <p:tav tm="100000">
                                          <p:val>
                                            <p:fltVal val="0"/>
                                          </p:val>
                                        </p:tav>
                                      </p:tavLst>
                                    </p:anim>
                                    <p:animEffect filter="fade" transition="in">
                                      <p:cBhvr>
                                        <p:cTn dur="500" id="40"/>
                                        <p:tgtEl>
                                          <p:spTgt spid="20"/>
                                        </p:tgtEl>
                                      </p:cBhvr>
                                    </p:animEffect>
                                  </p:childTnLst>
                                </p:cTn>
                              </p:par>
                            </p:childTnLst>
                          </p:cTn>
                        </p:par>
                        <p:par>
                          <p:cTn fill="hold" id="41" nodeType="afterGroup">
                            <p:stCondLst>
                              <p:cond delay="2600"/>
                            </p:stCondLst>
                            <p:childTnLst>
                              <p:par>
                                <p:cTn fill="hold" grpId="0" id="42" nodeType="afterEffect" presetClass="entr" presetID="22" presetSubtype="4">
                                  <p:stCondLst>
                                    <p:cond delay="0"/>
                                  </p:stCondLst>
                                  <p:childTnLst>
                                    <p:set>
                                      <p:cBhvr>
                                        <p:cTn dur="1" fill="hold" id="43">
                                          <p:stCondLst>
                                            <p:cond delay="0"/>
                                          </p:stCondLst>
                                        </p:cTn>
                                        <p:tgtEl>
                                          <p:spTgt spid="16"/>
                                        </p:tgtEl>
                                        <p:attrNameLst>
                                          <p:attrName>style.visibility</p:attrName>
                                        </p:attrNameLst>
                                      </p:cBhvr>
                                      <p:to>
                                        <p:strVal val="visible"/>
                                      </p:to>
                                    </p:set>
                                    <p:animEffect filter="wipe(down)" transition="in">
                                      <p:cBhvr>
                                        <p:cTn dur="500" id="44"/>
                                        <p:tgtEl>
                                          <p:spTgt spid="16"/>
                                        </p:tgtEl>
                                      </p:cBhvr>
                                    </p:animEffect>
                                  </p:childTnLst>
                                </p:cTn>
                              </p:par>
                              <p:par>
                                <p:cTn fill="hold" grpId="0" id="45" nodeType="withEffect" presetClass="entr" presetID="22" presetSubtype="8">
                                  <p:stCondLst>
                                    <p:cond delay="0"/>
                                  </p:stCondLst>
                                  <p:childTnLst>
                                    <p:set>
                                      <p:cBhvr>
                                        <p:cTn dur="1" fill="hold" id="46">
                                          <p:stCondLst>
                                            <p:cond delay="0"/>
                                          </p:stCondLst>
                                        </p:cTn>
                                        <p:tgtEl>
                                          <p:spTgt spid="15"/>
                                        </p:tgtEl>
                                        <p:attrNameLst>
                                          <p:attrName>style.visibility</p:attrName>
                                        </p:attrNameLst>
                                      </p:cBhvr>
                                      <p:to>
                                        <p:strVal val="visible"/>
                                      </p:to>
                                    </p:set>
                                    <p:animEffect filter="wipe(left)" transition="in">
                                      <p:cBhvr>
                                        <p:cTn dur="500" id="47"/>
                                        <p:tgtEl>
                                          <p:spTgt spid="15"/>
                                        </p:tgtEl>
                                      </p:cBhvr>
                                    </p:animEffect>
                                  </p:childTnLst>
                                </p:cTn>
                              </p:par>
                              <p:par>
                                <p:cTn fill="hold" grpId="0" id="48" nodeType="withEffect" presetClass="entr" presetID="22" presetSubtype="1">
                                  <p:stCondLst>
                                    <p:cond delay="0"/>
                                  </p:stCondLst>
                                  <p:childTnLst>
                                    <p:set>
                                      <p:cBhvr>
                                        <p:cTn dur="1" fill="hold" id="49">
                                          <p:stCondLst>
                                            <p:cond delay="0"/>
                                          </p:stCondLst>
                                        </p:cTn>
                                        <p:tgtEl>
                                          <p:spTgt spid="19"/>
                                        </p:tgtEl>
                                        <p:attrNameLst>
                                          <p:attrName>style.visibility</p:attrName>
                                        </p:attrNameLst>
                                      </p:cBhvr>
                                      <p:to>
                                        <p:strVal val="visible"/>
                                      </p:to>
                                    </p:set>
                                    <p:animEffect filter="wipe(up)" transition="in">
                                      <p:cBhvr>
                                        <p:cTn dur="500" id="50"/>
                                        <p:tgtEl>
                                          <p:spTgt spid="19"/>
                                        </p:tgtEl>
                                      </p:cBhvr>
                                    </p:animEffect>
                                  </p:childTnLst>
                                </p:cTn>
                              </p:par>
                              <p:par>
                                <p:cTn fill="hold" grpId="0" id="51" nodeType="withEffect" presetClass="entr" presetID="22" presetSubtype="1">
                                  <p:stCondLst>
                                    <p:cond delay="0"/>
                                  </p:stCondLst>
                                  <p:childTnLst>
                                    <p:set>
                                      <p:cBhvr>
                                        <p:cTn dur="1" fill="hold" id="52">
                                          <p:stCondLst>
                                            <p:cond delay="0"/>
                                          </p:stCondLst>
                                        </p:cTn>
                                        <p:tgtEl>
                                          <p:spTgt spid="18"/>
                                        </p:tgtEl>
                                        <p:attrNameLst>
                                          <p:attrName>style.visibility</p:attrName>
                                        </p:attrNameLst>
                                      </p:cBhvr>
                                      <p:to>
                                        <p:strVal val="visible"/>
                                      </p:to>
                                    </p:set>
                                    <p:animEffect filter="wipe(up)" transition="in">
                                      <p:cBhvr>
                                        <p:cTn dur="500" id="53"/>
                                        <p:tgtEl>
                                          <p:spTgt spid="18"/>
                                        </p:tgtEl>
                                      </p:cBhvr>
                                    </p:animEffect>
                                  </p:childTnLst>
                                </p:cTn>
                              </p:par>
                              <p:par>
                                <p:cTn fill="hold" grpId="0" id="54" nodeType="withEffect" presetClass="entr" presetID="22" presetSubtype="2">
                                  <p:stCondLst>
                                    <p:cond delay="0"/>
                                  </p:stCondLst>
                                  <p:childTnLst>
                                    <p:set>
                                      <p:cBhvr>
                                        <p:cTn dur="1" fill="hold" id="55">
                                          <p:stCondLst>
                                            <p:cond delay="0"/>
                                          </p:stCondLst>
                                        </p:cTn>
                                        <p:tgtEl>
                                          <p:spTgt spid="17"/>
                                        </p:tgtEl>
                                        <p:attrNameLst>
                                          <p:attrName>style.visibility</p:attrName>
                                        </p:attrNameLst>
                                      </p:cBhvr>
                                      <p:to>
                                        <p:strVal val="visible"/>
                                      </p:to>
                                    </p:set>
                                    <p:animEffect filter="wipe(right)" transition="in">
                                      <p:cBhvr>
                                        <p:cTn dur="500" id="56"/>
                                        <p:tgtEl>
                                          <p:spTgt spid="17"/>
                                        </p:tgtEl>
                                      </p:cBhvr>
                                    </p:animEffect>
                                  </p:childTnLst>
                                </p:cTn>
                              </p:par>
                            </p:childTnLst>
                          </p:cTn>
                        </p:par>
                        <p:par>
                          <p:cTn fill="hold" id="57" nodeType="afterGroup">
                            <p:stCondLst>
                              <p:cond delay="3100"/>
                            </p:stCondLst>
                            <p:childTnLst>
                              <p:par>
                                <p:cTn fill="hold" grpId="0" id="58" nodeType="afterEffect" presetClass="entr" presetID="53" presetSubtype="0">
                                  <p:stCondLst>
                                    <p:cond delay="0"/>
                                  </p:stCondLst>
                                  <p:childTnLst>
                                    <p:set>
                                      <p:cBhvr>
                                        <p:cTn dur="1" fill="hold" id="59">
                                          <p:stCondLst>
                                            <p:cond delay="0"/>
                                          </p:stCondLst>
                                        </p:cTn>
                                        <p:tgtEl>
                                          <p:spTgt spid="10"/>
                                        </p:tgtEl>
                                        <p:attrNameLst>
                                          <p:attrName>style.visibility</p:attrName>
                                        </p:attrNameLst>
                                      </p:cBhvr>
                                      <p:to>
                                        <p:strVal val="visible"/>
                                      </p:to>
                                    </p:set>
                                    <p:anim calcmode="lin" valueType="num">
                                      <p:cBhvr>
                                        <p:cTn dur="500" fill="hold" id="60"/>
                                        <p:tgtEl>
                                          <p:spTgt spid="10"/>
                                        </p:tgtEl>
                                        <p:attrNameLst>
                                          <p:attrName>ppt_w</p:attrName>
                                        </p:attrNameLst>
                                      </p:cBhvr>
                                      <p:tavLst>
                                        <p:tav tm="0">
                                          <p:val>
                                            <p:fltVal val="0"/>
                                          </p:val>
                                        </p:tav>
                                        <p:tav tm="100000">
                                          <p:val>
                                            <p:strVal val="#ppt_w"/>
                                          </p:val>
                                        </p:tav>
                                      </p:tavLst>
                                    </p:anim>
                                    <p:anim calcmode="lin" valueType="num">
                                      <p:cBhvr>
                                        <p:cTn dur="500" fill="hold" id="61"/>
                                        <p:tgtEl>
                                          <p:spTgt spid="10"/>
                                        </p:tgtEl>
                                        <p:attrNameLst>
                                          <p:attrName>ppt_h</p:attrName>
                                        </p:attrNameLst>
                                      </p:cBhvr>
                                      <p:tavLst>
                                        <p:tav tm="0">
                                          <p:val>
                                            <p:fltVal val="0"/>
                                          </p:val>
                                        </p:tav>
                                        <p:tav tm="100000">
                                          <p:val>
                                            <p:strVal val="#ppt_h"/>
                                          </p:val>
                                        </p:tav>
                                      </p:tavLst>
                                    </p:anim>
                                    <p:animEffect filter="fade" transition="in">
                                      <p:cBhvr>
                                        <p:cTn dur="500" id="62"/>
                                        <p:tgtEl>
                                          <p:spTgt spid="10"/>
                                        </p:tgtEl>
                                      </p:cBhvr>
                                    </p:animEffect>
                                  </p:childTnLst>
                                </p:cTn>
                              </p:par>
                              <p:par>
                                <p:cTn fill="hold" grpId="0" id="63" nodeType="withEffect" presetClass="entr" presetID="53" presetSubtype="0">
                                  <p:stCondLst>
                                    <p:cond delay="0"/>
                                  </p:stCondLst>
                                  <p:childTnLst>
                                    <p:set>
                                      <p:cBhvr>
                                        <p:cTn dur="1" fill="hold" id="64">
                                          <p:stCondLst>
                                            <p:cond delay="0"/>
                                          </p:stCondLst>
                                        </p:cTn>
                                        <p:tgtEl>
                                          <p:spTgt spid="11"/>
                                        </p:tgtEl>
                                        <p:attrNameLst>
                                          <p:attrName>style.visibility</p:attrName>
                                        </p:attrNameLst>
                                      </p:cBhvr>
                                      <p:to>
                                        <p:strVal val="visible"/>
                                      </p:to>
                                    </p:set>
                                    <p:anim calcmode="lin" valueType="num">
                                      <p:cBhvr>
                                        <p:cTn dur="500" fill="hold" id="65"/>
                                        <p:tgtEl>
                                          <p:spTgt spid="11"/>
                                        </p:tgtEl>
                                        <p:attrNameLst>
                                          <p:attrName>ppt_w</p:attrName>
                                        </p:attrNameLst>
                                      </p:cBhvr>
                                      <p:tavLst>
                                        <p:tav tm="0">
                                          <p:val>
                                            <p:fltVal val="0"/>
                                          </p:val>
                                        </p:tav>
                                        <p:tav tm="100000">
                                          <p:val>
                                            <p:strVal val="#ppt_w"/>
                                          </p:val>
                                        </p:tav>
                                      </p:tavLst>
                                    </p:anim>
                                    <p:anim calcmode="lin" valueType="num">
                                      <p:cBhvr>
                                        <p:cTn dur="500" fill="hold" id="66"/>
                                        <p:tgtEl>
                                          <p:spTgt spid="11"/>
                                        </p:tgtEl>
                                        <p:attrNameLst>
                                          <p:attrName>ppt_h</p:attrName>
                                        </p:attrNameLst>
                                      </p:cBhvr>
                                      <p:tavLst>
                                        <p:tav tm="0">
                                          <p:val>
                                            <p:fltVal val="0"/>
                                          </p:val>
                                        </p:tav>
                                        <p:tav tm="100000">
                                          <p:val>
                                            <p:strVal val="#ppt_h"/>
                                          </p:val>
                                        </p:tav>
                                      </p:tavLst>
                                    </p:anim>
                                    <p:animEffect filter="fade" transition="in">
                                      <p:cBhvr>
                                        <p:cTn dur="500" id="67"/>
                                        <p:tgtEl>
                                          <p:spTgt spid="11"/>
                                        </p:tgtEl>
                                      </p:cBhvr>
                                    </p:animEffect>
                                  </p:childTnLst>
                                </p:cTn>
                              </p:par>
                              <p:par>
                                <p:cTn fill="hold" grpId="0" id="68" nodeType="withEffect" presetClass="entr" presetID="53" presetSubtype="0">
                                  <p:stCondLst>
                                    <p:cond delay="0"/>
                                  </p:stCondLst>
                                  <p:childTnLst>
                                    <p:set>
                                      <p:cBhvr>
                                        <p:cTn dur="1" fill="hold" id="69">
                                          <p:stCondLst>
                                            <p:cond delay="0"/>
                                          </p:stCondLst>
                                        </p:cTn>
                                        <p:tgtEl>
                                          <p:spTgt spid="12"/>
                                        </p:tgtEl>
                                        <p:attrNameLst>
                                          <p:attrName>style.visibility</p:attrName>
                                        </p:attrNameLst>
                                      </p:cBhvr>
                                      <p:to>
                                        <p:strVal val="visible"/>
                                      </p:to>
                                    </p:set>
                                    <p:anim calcmode="lin" valueType="num">
                                      <p:cBhvr>
                                        <p:cTn dur="500" fill="hold" id="70"/>
                                        <p:tgtEl>
                                          <p:spTgt spid="12"/>
                                        </p:tgtEl>
                                        <p:attrNameLst>
                                          <p:attrName>ppt_w</p:attrName>
                                        </p:attrNameLst>
                                      </p:cBhvr>
                                      <p:tavLst>
                                        <p:tav tm="0">
                                          <p:val>
                                            <p:fltVal val="0"/>
                                          </p:val>
                                        </p:tav>
                                        <p:tav tm="100000">
                                          <p:val>
                                            <p:strVal val="#ppt_w"/>
                                          </p:val>
                                        </p:tav>
                                      </p:tavLst>
                                    </p:anim>
                                    <p:anim calcmode="lin" valueType="num">
                                      <p:cBhvr>
                                        <p:cTn dur="500" fill="hold" id="71"/>
                                        <p:tgtEl>
                                          <p:spTgt spid="12"/>
                                        </p:tgtEl>
                                        <p:attrNameLst>
                                          <p:attrName>ppt_h</p:attrName>
                                        </p:attrNameLst>
                                      </p:cBhvr>
                                      <p:tavLst>
                                        <p:tav tm="0">
                                          <p:val>
                                            <p:fltVal val="0"/>
                                          </p:val>
                                        </p:tav>
                                        <p:tav tm="100000">
                                          <p:val>
                                            <p:strVal val="#ppt_h"/>
                                          </p:val>
                                        </p:tav>
                                      </p:tavLst>
                                    </p:anim>
                                    <p:animEffect filter="fade" transition="in">
                                      <p:cBhvr>
                                        <p:cTn dur="500" id="72"/>
                                        <p:tgtEl>
                                          <p:spTgt spid="12"/>
                                        </p:tgtEl>
                                      </p:cBhvr>
                                    </p:animEffect>
                                  </p:childTnLst>
                                </p:cTn>
                              </p:par>
                              <p:par>
                                <p:cTn fill="hold" grpId="0" id="73" nodeType="withEffect" presetClass="entr" presetID="53" presetSubtype="0">
                                  <p:stCondLst>
                                    <p:cond delay="0"/>
                                  </p:stCondLst>
                                  <p:childTnLst>
                                    <p:set>
                                      <p:cBhvr>
                                        <p:cTn dur="1" fill="hold" id="74">
                                          <p:stCondLst>
                                            <p:cond delay="0"/>
                                          </p:stCondLst>
                                        </p:cTn>
                                        <p:tgtEl>
                                          <p:spTgt spid="13"/>
                                        </p:tgtEl>
                                        <p:attrNameLst>
                                          <p:attrName>style.visibility</p:attrName>
                                        </p:attrNameLst>
                                      </p:cBhvr>
                                      <p:to>
                                        <p:strVal val="visible"/>
                                      </p:to>
                                    </p:set>
                                    <p:anim calcmode="lin" valueType="num">
                                      <p:cBhvr>
                                        <p:cTn dur="500" fill="hold" id="75"/>
                                        <p:tgtEl>
                                          <p:spTgt spid="13"/>
                                        </p:tgtEl>
                                        <p:attrNameLst>
                                          <p:attrName>ppt_w</p:attrName>
                                        </p:attrNameLst>
                                      </p:cBhvr>
                                      <p:tavLst>
                                        <p:tav tm="0">
                                          <p:val>
                                            <p:fltVal val="0"/>
                                          </p:val>
                                        </p:tav>
                                        <p:tav tm="100000">
                                          <p:val>
                                            <p:strVal val="#ppt_w"/>
                                          </p:val>
                                        </p:tav>
                                      </p:tavLst>
                                    </p:anim>
                                    <p:anim calcmode="lin" valueType="num">
                                      <p:cBhvr>
                                        <p:cTn dur="500" fill="hold" id="76"/>
                                        <p:tgtEl>
                                          <p:spTgt spid="13"/>
                                        </p:tgtEl>
                                        <p:attrNameLst>
                                          <p:attrName>ppt_h</p:attrName>
                                        </p:attrNameLst>
                                      </p:cBhvr>
                                      <p:tavLst>
                                        <p:tav tm="0">
                                          <p:val>
                                            <p:fltVal val="0"/>
                                          </p:val>
                                        </p:tav>
                                        <p:tav tm="100000">
                                          <p:val>
                                            <p:strVal val="#ppt_h"/>
                                          </p:val>
                                        </p:tav>
                                      </p:tavLst>
                                    </p:anim>
                                    <p:animEffect filter="fade" transition="in">
                                      <p:cBhvr>
                                        <p:cTn dur="500" id="77"/>
                                        <p:tgtEl>
                                          <p:spTgt spid="13"/>
                                        </p:tgtEl>
                                      </p:cBhvr>
                                    </p:animEffect>
                                  </p:childTnLst>
                                </p:cTn>
                              </p:par>
                              <p:par>
                                <p:cTn fill="hold" grpId="0" id="78" nodeType="withEffect" presetClass="entr" presetID="53" presetSubtype="0">
                                  <p:stCondLst>
                                    <p:cond delay="0"/>
                                  </p:stCondLst>
                                  <p:childTnLst>
                                    <p:set>
                                      <p:cBhvr>
                                        <p:cTn dur="1" fill="hold" id="79">
                                          <p:stCondLst>
                                            <p:cond delay="0"/>
                                          </p:stCondLst>
                                        </p:cTn>
                                        <p:tgtEl>
                                          <p:spTgt spid="14"/>
                                        </p:tgtEl>
                                        <p:attrNameLst>
                                          <p:attrName>style.visibility</p:attrName>
                                        </p:attrNameLst>
                                      </p:cBhvr>
                                      <p:to>
                                        <p:strVal val="visible"/>
                                      </p:to>
                                    </p:set>
                                    <p:anim calcmode="lin" valueType="num">
                                      <p:cBhvr>
                                        <p:cTn dur="500" fill="hold" id="80"/>
                                        <p:tgtEl>
                                          <p:spTgt spid="14"/>
                                        </p:tgtEl>
                                        <p:attrNameLst>
                                          <p:attrName>ppt_w</p:attrName>
                                        </p:attrNameLst>
                                      </p:cBhvr>
                                      <p:tavLst>
                                        <p:tav tm="0">
                                          <p:val>
                                            <p:fltVal val="0"/>
                                          </p:val>
                                        </p:tav>
                                        <p:tav tm="100000">
                                          <p:val>
                                            <p:strVal val="#ppt_w"/>
                                          </p:val>
                                        </p:tav>
                                      </p:tavLst>
                                    </p:anim>
                                    <p:anim calcmode="lin" valueType="num">
                                      <p:cBhvr>
                                        <p:cTn dur="500" fill="hold" id="81"/>
                                        <p:tgtEl>
                                          <p:spTgt spid="14"/>
                                        </p:tgtEl>
                                        <p:attrNameLst>
                                          <p:attrName>ppt_h</p:attrName>
                                        </p:attrNameLst>
                                      </p:cBhvr>
                                      <p:tavLst>
                                        <p:tav tm="0">
                                          <p:val>
                                            <p:fltVal val="0"/>
                                          </p:val>
                                        </p:tav>
                                        <p:tav tm="100000">
                                          <p:val>
                                            <p:strVal val="#ppt_h"/>
                                          </p:val>
                                        </p:tav>
                                      </p:tavLst>
                                    </p:anim>
                                    <p:animEffect filter="fade" transition="in">
                                      <p:cBhvr>
                                        <p:cTn dur="500" id="82"/>
                                        <p:tgtEl>
                                          <p:spTgt spid="14"/>
                                        </p:tgtEl>
                                      </p:cBhvr>
                                    </p:animEffect>
                                  </p:childTnLst>
                                </p:cTn>
                              </p:par>
                            </p:childTnLst>
                          </p:cTn>
                        </p:par>
                        <p:par>
                          <p:cTn fill="hold" id="83" nodeType="afterGroup">
                            <p:stCondLst>
                              <p:cond delay="3600"/>
                            </p:stCondLst>
                            <p:childTnLst>
                              <p:par>
                                <p:cTn fill="hold" grpId="0" id="84" nodeType="afterEffect" presetClass="entr" presetID="31" presetSubtype="0">
                                  <p:stCondLst>
                                    <p:cond delay="0"/>
                                  </p:stCondLst>
                                  <p:childTnLst>
                                    <p:set>
                                      <p:cBhvr>
                                        <p:cTn dur="1" fill="hold" id="85">
                                          <p:stCondLst>
                                            <p:cond delay="0"/>
                                          </p:stCondLst>
                                        </p:cTn>
                                        <p:tgtEl>
                                          <p:spTgt spid="23"/>
                                        </p:tgtEl>
                                        <p:attrNameLst>
                                          <p:attrName>style.visibility</p:attrName>
                                        </p:attrNameLst>
                                      </p:cBhvr>
                                      <p:to>
                                        <p:strVal val="visible"/>
                                      </p:to>
                                    </p:set>
                                    <p:anim calcmode="lin" valueType="num">
                                      <p:cBhvr>
                                        <p:cTn dur="400" fill="hold" id="86"/>
                                        <p:tgtEl>
                                          <p:spTgt spid="23"/>
                                        </p:tgtEl>
                                        <p:attrNameLst>
                                          <p:attrName>ppt_w</p:attrName>
                                        </p:attrNameLst>
                                      </p:cBhvr>
                                      <p:tavLst>
                                        <p:tav tm="0">
                                          <p:val>
                                            <p:fltVal val="0"/>
                                          </p:val>
                                        </p:tav>
                                        <p:tav tm="100000">
                                          <p:val>
                                            <p:strVal val="#ppt_w"/>
                                          </p:val>
                                        </p:tav>
                                      </p:tavLst>
                                    </p:anim>
                                    <p:anim calcmode="lin" valueType="num">
                                      <p:cBhvr>
                                        <p:cTn dur="400" fill="hold" id="87"/>
                                        <p:tgtEl>
                                          <p:spTgt spid="23"/>
                                        </p:tgtEl>
                                        <p:attrNameLst>
                                          <p:attrName>ppt_h</p:attrName>
                                        </p:attrNameLst>
                                      </p:cBhvr>
                                      <p:tavLst>
                                        <p:tav tm="0">
                                          <p:val>
                                            <p:fltVal val="0"/>
                                          </p:val>
                                        </p:tav>
                                        <p:tav tm="100000">
                                          <p:val>
                                            <p:strVal val="#ppt_h"/>
                                          </p:val>
                                        </p:tav>
                                      </p:tavLst>
                                    </p:anim>
                                    <p:anim calcmode="lin" valueType="num">
                                      <p:cBhvr>
                                        <p:cTn dur="400" fill="hold" id="88"/>
                                        <p:tgtEl>
                                          <p:spTgt spid="23"/>
                                        </p:tgtEl>
                                        <p:attrNameLst>
                                          <p:attrName>style.rotation</p:attrName>
                                        </p:attrNameLst>
                                      </p:cBhvr>
                                      <p:tavLst>
                                        <p:tav tm="0">
                                          <p:val>
                                            <p:fltVal val="90"/>
                                          </p:val>
                                        </p:tav>
                                        <p:tav tm="100000">
                                          <p:val>
                                            <p:fltVal val="0"/>
                                          </p:val>
                                        </p:tav>
                                      </p:tavLst>
                                    </p:anim>
                                    <p:animEffect filter="fade" transition="in">
                                      <p:cBhvr>
                                        <p:cTn dur="400" id="89"/>
                                        <p:tgtEl>
                                          <p:spTgt spid="23"/>
                                        </p:tgtEl>
                                      </p:cBhvr>
                                    </p:animEffect>
                                  </p:childTnLst>
                                </p:cTn>
                              </p:par>
                            </p:childTnLst>
                          </p:cTn>
                        </p:par>
                        <p:par>
                          <p:cTn fill="hold" id="90" nodeType="afterGroup">
                            <p:stCondLst>
                              <p:cond delay="4000"/>
                            </p:stCondLst>
                            <p:childTnLst>
                              <p:par>
                                <p:cTn fill="hold" id="91" nodeType="afterEffect" presetClass="entr" presetID="22" presetSubtype="8">
                                  <p:stCondLst>
                                    <p:cond delay="0"/>
                                  </p:stCondLst>
                                  <p:childTnLst>
                                    <p:set>
                                      <p:cBhvr>
                                        <p:cTn dur="1" fill="hold" id="92">
                                          <p:stCondLst>
                                            <p:cond delay="0"/>
                                          </p:stCondLst>
                                        </p:cTn>
                                        <p:tgtEl>
                                          <p:spTgt spid="28">
                                            <p:txEl>
                                              <p:pRg end="0" st="0"/>
                                            </p:txEl>
                                          </p:spTgt>
                                        </p:tgtEl>
                                        <p:attrNameLst>
                                          <p:attrName>style.visibility</p:attrName>
                                        </p:attrNameLst>
                                      </p:cBhvr>
                                      <p:to>
                                        <p:strVal val="visible"/>
                                      </p:to>
                                    </p:set>
                                    <p:animEffect filter="wipe(left)" transition="in">
                                      <p:cBhvr>
                                        <p:cTn dur="500" id="93"/>
                                        <p:tgtEl>
                                          <p:spTgt spid="28">
                                            <p:txEl>
                                              <p:pRg end="0" st="0"/>
                                            </p:txEl>
                                          </p:spTgt>
                                        </p:tgtEl>
                                      </p:cBhvr>
                                    </p:animEffect>
                                  </p:childTnLst>
                                </p:cTn>
                              </p:par>
                            </p:childTnLst>
                          </p:cTn>
                        </p:par>
                        <p:par>
                          <p:cTn fill="hold" id="94" nodeType="afterGroup">
                            <p:stCondLst>
                              <p:cond delay="4500"/>
                            </p:stCondLst>
                            <p:childTnLst>
                              <p:par>
                                <p:cTn fill="hold" grpId="0" id="95" nodeType="afterEffect" presetClass="entr" presetID="31" presetSubtype="0">
                                  <p:stCondLst>
                                    <p:cond delay="0"/>
                                  </p:stCondLst>
                                  <p:childTnLst>
                                    <p:set>
                                      <p:cBhvr>
                                        <p:cTn dur="1" fill="hold" id="96">
                                          <p:stCondLst>
                                            <p:cond delay="0"/>
                                          </p:stCondLst>
                                        </p:cTn>
                                        <p:tgtEl>
                                          <p:spTgt spid="24"/>
                                        </p:tgtEl>
                                        <p:attrNameLst>
                                          <p:attrName>style.visibility</p:attrName>
                                        </p:attrNameLst>
                                      </p:cBhvr>
                                      <p:to>
                                        <p:strVal val="visible"/>
                                      </p:to>
                                    </p:set>
                                    <p:anim calcmode="lin" valueType="num">
                                      <p:cBhvr>
                                        <p:cTn dur="400" fill="hold" id="97"/>
                                        <p:tgtEl>
                                          <p:spTgt spid="24"/>
                                        </p:tgtEl>
                                        <p:attrNameLst>
                                          <p:attrName>ppt_w</p:attrName>
                                        </p:attrNameLst>
                                      </p:cBhvr>
                                      <p:tavLst>
                                        <p:tav tm="0">
                                          <p:val>
                                            <p:fltVal val="0"/>
                                          </p:val>
                                        </p:tav>
                                        <p:tav tm="100000">
                                          <p:val>
                                            <p:strVal val="#ppt_w"/>
                                          </p:val>
                                        </p:tav>
                                      </p:tavLst>
                                    </p:anim>
                                    <p:anim calcmode="lin" valueType="num">
                                      <p:cBhvr>
                                        <p:cTn dur="400" fill="hold" id="98"/>
                                        <p:tgtEl>
                                          <p:spTgt spid="24"/>
                                        </p:tgtEl>
                                        <p:attrNameLst>
                                          <p:attrName>ppt_h</p:attrName>
                                        </p:attrNameLst>
                                      </p:cBhvr>
                                      <p:tavLst>
                                        <p:tav tm="0">
                                          <p:val>
                                            <p:fltVal val="0"/>
                                          </p:val>
                                        </p:tav>
                                        <p:tav tm="100000">
                                          <p:val>
                                            <p:strVal val="#ppt_h"/>
                                          </p:val>
                                        </p:tav>
                                      </p:tavLst>
                                    </p:anim>
                                    <p:anim calcmode="lin" valueType="num">
                                      <p:cBhvr>
                                        <p:cTn dur="400" fill="hold" id="99"/>
                                        <p:tgtEl>
                                          <p:spTgt spid="24"/>
                                        </p:tgtEl>
                                        <p:attrNameLst>
                                          <p:attrName>style.rotation</p:attrName>
                                        </p:attrNameLst>
                                      </p:cBhvr>
                                      <p:tavLst>
                                        <p:tav tm="0">
                                          <p:val>
                                            <p:fltVal val="90"/>
                                          </p:val>
                                        </p:tav>
                                        <p:tav tm="100000">
                                          <p:val>
                                            <p:fltVal val="0"/>
                                          </p:val>
                                        </p:tav>
                                      </p:tavLst>
                                    </p:anim>
                                    <p:animEffect filter="fade" transition="in">
                                      <p:cBhvr>
                                        <p:cTn dur="400" id="100"/>
                                        <p:tgtEl>
                                          <p:spTgt spid="24"/>
                                        </p:tgtEl>
                                      </p:cBhvr>
                                    </p:animEffect>
                                  </p:childTnLst>
                                </p:cTn>
                              </p:par>
                            </p:childTnLst>
                          </p:cTn>
                        </p:par>
                        <p:par>
                          <p:cTn fill="hold" id="101" nodeType="afterGroup">
                            <p:stCondLst>
                              <p:cond delay="4900"/>
                            </p:stCondLst>
                            <p:childTnLst>
                              <p:par>
                                <p:cTn fill="hold" id="102" nodeType="afterEffect" presetClass="entr" presetID="22" presetSubtype="8">
                                  <p:stCondLst>
                                    <p:cond delay="0"/>
                                  </p:stCondLst>
                                  <p:childTnLst>
                                    <p:set>
                                      <p:cBhvr>
                                        <p:cTn dur="1" fill="hold" id="103">
                                          <p:stCondLst>
                                            <p:cond delay="0"/>
                                          </p:stCondLst>
                                        </p:cTn>
                                        <p:tgtEl>
                                          <p:spTgt spid="30">
                                            <p:txEl>
                                              <p:pRg end="0" st="0"/>
                                            </p:txEl>
                                          </p:spTgt>
                                        </p:tgtEl>
                                        <p:attrNameLst>
                                          <p:attrName>style.visibility</p:attrName>
                                        </p:attrNameLst>
                                      </p:cBhvr>
                                      <p:to>
                                        <p:strVal val="visible"/>
                                      </p:to>
                                    </p:set>
                                    <p:animEffect filter="wipe(left)" transition="in">
                                      <p:cBhvr>
                                        <p:cTn dur="500" id="104"/>
                                        <p:tgtEl>
                                          <p:spTgt spid="30">
                                            <p:txEl>
                                              <p:pRg end="0" st="0"/>
                                            </p:txEl>
                                          </p:spTgt>
                                        </p:tgtEl>
                                      </p:cBhvr>
                                    </p:animEffect>
                                  </p:childTnLst>
                                </p:cTn>
                              </p:par>
                            </p:childTnLst>
                          </p:cTn>
                        </p:par>
                        <p:par>
                          <p:cTn fill="hold" id="105" nodeType="afterGroup">
                            <p:stCondLst>
                              <p:cond delay="5400"/>
                            </p:stCondLst>
                            <p:childTnLst>
                              <p:par>
                                <p:cTn fill="hold" grpId="0" id="106" nodeType="afterEffect" presetClass="entr" presetID="31" presetSubtype="0">
                                  <p:stCondLst>
                                    <p:cond delay="0"/>
                                  </p:stCondLst>
                                  <p:childTnLst>
                                    <p:set>
                                      <p:cBhvr>
                                        <p:cTn dur="1" fill="hold" id="107">
                                          <p:stCondLst>
                                            <p:cond delay="0"/>
                                          </p:stCondLst>
                                        </p:cTn>
                                        <p:tgtEl>
                                          <p:spTgt spid="25"/>
                                        </p:tgtEl>
                                        <p:attrNameLst>
                                          <p:attrName>style.visibility</p:attrName>
                                        </p:attrNameLst>
                                      </p:cBhvr>
                                      <p:to>
                                        <p:strVal val="visible"/>
                                      </p:to>
                                    </p:set>
                                    <p:anim calcmode="lin" valueType="num">
                                      <p:cBhvr>
                                        <p:cTn dur="400" fill="hold" id="108"/>
                                        <p:tgtEl>
                                          <p:spTgt spid="25"/>
                                        </p:tgtEl>
                                        <p:attrNameLst>
                                          <p:attrName>ppt_w</p:attrName>
                                        </p:attrNameLst>
                                      </p:cBhvr>
                                      <p:tavLst>
                                        <p:tav tm="0">
                                          <p:val>
                                            <p:fltVal val="0"/>
                                          </p:val>
                                        </p:tav>
                                        <p:tav tm="100000">
                                          <p:val>
                                            <p:strVal val="#ppt_w"/>
                                          </p:val>
                                        </p:tav>
                                      </p:tavLst>
                                    </p:anim>
                                    <p:anim calcmode="lin" valueType="num">
                                      <p:cBhvr>
                                        <p:cTn dur="400" fill="hold" id="109"/>
                                        <p:tgtEl>
                                          <p:spTgt spid="25"/>
                                        </p:tgtEl>
                                        <p:attrNameLst>
                                          <p:attrName>ppt_h</p:attrName>
                                        </p:attrNameLst>
                                      </p:cBhvr>
                                      <p:tavLst>
                                        <p:tav tm="0">
                                          <p:val>
                                            <p:fltVal val="0"/>
                                          </p:val>
                                        </p:tav>
                                        <p:tav tm="100000">
                                          <p:val>
                                            <p:strVal val="#ppt_h"/>
                                          </p:val>
                                        </p:tav>
                                      </p:tavLst>
                                    </p:anim>
                                    <p:anim calcmode="lin" valueType="num">
                                      <p:cBhvr>
                                        <p:cTn dur="400" fill="hold" id="110"/>
                                        <p:tgtEl>
                                          <p:spTgt spid="25"/>
                                        </p:tgtEl>
                                        <p:attrNameLst>
                                          <p:attrName>style.rotation</p:attrName>
                                        </p:attrNameLst>
                                      </p:cBhvr>
                                      <p:tavLst>
                                        <p:tav tm="0">
                                          <p:val>
                                            <p:fltVal val="90"/>
                                          </p:val>
                                        </p:tav>
                                        <p:tav tm="100000">
                                          <p:val>
                                            <p:fltVal val="0"/>
                                          </p:val>
                                        </p:tav>
                                      </p:tavLst>
                                    </p:anim>
                                    <p:animEffect filter="fade" transition="in">
                                      <p:cBhvr>
                                        <p:cTn dur="400" id="111"/>
                                        <p:tgtEl>
                                          <p:spTgt spid="25"/>
                                        </p:tgtEl>
                                      </p:cBhvr>
                                    </p:animEffect>
                                  </p:childTnLst>
                                </p:cTn>
                              </p:par>
                            </p:childTnLst>
                          </p:cTn>
                        </p:par>
                        <p:par>
                          <p:cTn fill="hold" id="112" nodeType="afterGroup">
                            <p:stCondLst>
                              <p:cond delay="5800"/>
                            </p:stCondLst>
                            <p:childTnLst>
                              <p:par>
                                <p:cTn fill="hold" id="113" nodeType="afterEffect" presetClass="entr" presetID="22" presetSubtype="8">
                                  <p:stCondLst>
                                    <p:cond delay="0"/>
                                  </p:stCondLst>
                                  <p:childTnLst>
                                    <p:set>
                                      <p:cBhvr>
                                        <p:cTn dur="1" fill="hold" id="114">
                                          <p:stCondLst>
                                            <p:cond delay="0"/>
                                          </p:stCondLst>
                                        </p:cTn>
                                        <p:tgtEl>
                                          <p:spTgt spid="31">
                                            <p:txEl>
                                              <p:pRg end="0" st="0"/>
                                            </p:txEl>
                                          </p:spTgt>
                                        </p:tgtEl>
                                        <p:attrNameLst>
                                          <p:attrName>style.visibility</p:attrName>
                                        </p:attrNameLst>
                                      </p:cBhvr>
                                      <p:to>
                                        <p:strVal val="visible"/>
                                      </p:to>
                                    </p:set>
                                    <p:animEffect filter="wipe(left)" transition="in">
                                      <p:cBhvr>
                                        <p:cTn dur="500" id="115"/>
                                        <p:tgtEl>
                                          <p:spTgt spid="31">
                                            <p:txEl>
                                              <p:pRg end="0" st="0"/>
                                            </p:txEl>
                                          </p:spTgt>
                                        </p:tgtEl>
                                      </p:cBhvr>
                                    </p:animEffect>
                                  </p:childTnLst>
                                </p:cTn>
                              </p:par>
                            </p:childTnLst>
                          </p:cTn>
                        </p:par>
                        <p:par>
                          <p:cTn fill="hold" id="116" nodeType="afterGroup">
                            <p:stCondLst>
                              <p:cond delay="6300"/>
                            </p:stCondLst>
                            <p:childTnLst>
                              <p:par>
                                <p:cTn fill="hold" grpId="0" id="117" nodeType="afterEffect" presetClass="entr" presetID="31" presetSubtype="0">
                                  <p:stCondLst>
                                    <p:cond delay="0"/>
                                  </p:stCondLst>
                                  <p:childTnLst>
                                    <p:set>
                                      <p:cBhvr>
                                        <p:cTn dur="1" fill="hold" id="118">
                                          <p:stCondLst>
                                            <p:cond delay="0"/>
                                          </p:stCondLst>
                                        </p:cTn>
                                        <p:tgtEl>
                                          <p:spTgt spid="26"/>
                                        </p:tgtEl>
                                        <p:attrNameLst>
                                          <p:attrName>style.visibility</p:attrName>
                                        </p:attrNameLst>
                                      </p:cBhvr>
                                      <p:to>
                                        <p:strVal val="visible"/>
                                      </p:to>
                                    </p:set>
                                    <p:anim calcmode="lin" valueType="num">
                                      <p:cBhvr>
                                        <p:cTn dur="400" fill="hold" id="119"/>
                                        <p:tgtEl>
                                          <p:spTgt spid="26"/>
                                        </p:tgtEl>
                                        <p:attrNameLst>
                                          <p:attrName>ppt_w</p:attrName>
                                        </p:attrNameLst>
                                      </p:cBhvr>
                                      <p:tavLst>
                                        <p:tav tm="0">
                                          <p:val>
                                            <p:fltVal val="0"/>
                                          </p:val>
                                        </p:tav>
                                        <p:tav tm="100000">
                                          <p:val>
                                            <p:strVal val="#ppt_w"/>
                                          </p:val>
                                        </p:tav>
                                      </p:tavLst>
                                    </p:anim>
                                    <p:anim calcmode="lin" valueType="num">
                                      <p:cBhvr>
                                        <p:cTn dur="400" fill="hold" id="120"/>
                                        <p:tgtEl>
                                          <p:spTgt spid="26"/>
                                        </p:tgtEl>
                                        <p:attrNameLst>
                                          <p:attrName>ppt_h</p:attrName>
                                        </p:attrNameLst>
                                      </p:cBhvr>
                                      <p:tavLst>
                                        <p:tav tm="0">
                                          <p:val>
                                            <p:fltVal val="0"/>
                                          </p:val>
                                        </p:tav>
                                        <p:tav tm="100000">
                                          <p:val>
                                            <p:strVal val="#ppt_h"/>
                                          </p:val>
                                        </p:tav>
                                      </p:tavLst>
                                    </p:anim>
                                    <p:anim calcmode="lin" valueType="num">
                                      <p:cBhvr>
                                        <p:cTn dur="400" fill="hold" id="121"/>
                                        <p:tgtEl>
                                          <p:spTgt spid="26"/>
                                        </p:tgtEl>
                                        <p:attrNameLst>
                                          <p:attrName>style.rotation</p:attrName>
                                        </p:attrNameLst>
                                      </p:cBhvr>
                                      <p:tavLst>
                                        <p:tav tm="0">
                                          <p:val>
                                            <p:fltVal val="90"/>
                                          </p:val>
                                        </p:tav>
                                        <p:tav tm="100000">
                                          <p:val>
                                            <p:fltVal val="0"/>
                                          </p:val>
                                        </p:tav>
                                      </p:tavLst>
                                    </p:anim>
                                    <p:animEffect filter="fade" transition="in">
                                      <p:cBhvr>
                                        <p:cTn dur="400" id="122"/>
                                        <p:tgtEl>
                                          <p:spTgt spid="26"/>
                                        </p:tgtEl>
                                      </p:cBhvr>
                                    </p:animEffect>
                                  </p:childTnLst>
                                </p:cTn>
                              </p:par>
                            </p:childTnLst>
                          </p:cTn>
                        </p:par>
                        <p:par>
                          <p:cTn fill="hold" id="123" nodeType="afterGroup">
                            <p:stCondLst>
                              <p:cond delay="6700"/>
                            </p:stCondLst>
                            <p:childTnLst>
                              <p:par>
                                <p:cTn fill="hold" id="124" nodeType="afterEffect" presetClass="entr" presetID="22" presetSubtype="2">
                                  <p:stCondLst>
                                    <p:cond delay="0"/>
                                  </p:stCondLst>
                                  <p:childTnLst>
                                    <p:set>
                                      <p:cBhvr>
                                        <p:cTn dur="1" fill="hold" id="125">
                                          <p:stCondLst>
                                            <p:cond delay="0"/>
                                          </p:stCondLst>
                                        </p:cTn>
                                        <p:tgtEl>
                                          <p:spTgt spid="34">
                                            <p:txEl>
                                              <p:pRg end="0" st="0"/>
                                            </p:txEl>
                                          </p:spTgt>
                                        </p:tgtEl>
                                        <p:attrNameLst>
                                          <p:attrName>style.visibility</p:attrName>
                                        </p:attrNameLst>
                                      </p:cBhvr>
                                      <p:to>
                                        <p:strVal val="visible"/>
                                      </p:to>
                                    </p:set>
                                    <p:animEffect filter="wipe(right)" transition="in">
                                      <p:cBhvr>
                                        <p:cTn dur="500" id="126"/>
                                        <p:tgtEl>
                                          <p:spTgt spid="34">
                                            <p:txEl>
                                              <p:pRg end="0" st="0"/>
                                            </p:txEl>
                                          </p:spTgt>
                                        </p:tgtEl>
                                      </p:cBhvr>
                                    </p:animEffect>
                                  </p:childTnLst>
                                </p:cTn>
                              </p:par>
                            </p:childTnLst>
                          </p:cTn>
                        </p:par>
                        <p:par>
                          <p:cTn fill="hold" id="127" nodeType="afterGroup">
                            <p:stCondLst>
                              <p:cond delay="7200"/>
                            </p:stCondLst>
                            <p:childTnLst>
                              <p:par>
                                <p:cTn fill="hold" grpId="0" id="128" nodeType="afterEffect" presetClass="entr" presetID="31" presetSubtype="0">
                                  <p:stCondLst>
                                    <p:cond delay="0"/>
                                  </p:stCondLst>
                                  <p:childTnLst>
                                    <p:set>
                                      <p:cBhvr>
                                        <p:cTn dur="1" fill="hold" id="129">
                                          <p:stCondLst>
                                            <p:cond delay="0"/>
                                          </p:stCondLst>
                                        </p:cTn>
                                        <p:tgtEl>
                                          <p:spTgt spid="27"/>
                                        </p:tgtEl>
                                        <p:attrNameLst>
                                          <p:attrName>style.visibility</p:attrName>
                                        </p:attrNameLst>
                                      </p:cBhvr>
                                      <p:to>
                                        <p:strVal val="visible"/>
                                      </p:to>
                                    </p:set>
                                    <p:anim calcmode="lin" valueType="num">
                                      <p:cBhvr>
                                        <p:cTn dur="400" fill="hold" id="130"/>
                                        <p:tgtEl>
                                          <p:spTgt spid="27"/>
                                        </p:tgtEl>
                                        <p:attrNameLst>
                                          <p:attrName>ppt_w</p:attrName>
                                        </p:attrNameLst>
                                      </p:cBhvr>
                                      <p:tavLst>
                                        <p:tav tm="0">
                                          <p:val>
                                            <p:fltVal val="0"/>
                                          </p:val>
                                        </p:tav>
                                        <p:tav tm="100000">
                                          <p:val>
                                            <p:strVal val="#ppt_w"/>
                                          </p:val>
                                        </p:tav>
                                      </p:tavLst>
                                    </p:anim>
                                    <p:anim calcmode="lin" valueType="num">
                                      <p:cBhvr>
                                        <p:cTn dur="400" fill="hold" id="131"/>
                                        <p:tgtEl>
                                          <p:spTgt spid="27"/>
                                        </p:tgtEl>
                                        <p:attrNameLst>
                                          <p:attrName>ppt_h</p:attrName>
                                        </p:attrNameLst>
                                      </p:cBhvr>
                                      <p:tavLst>
                                        <p:tav tm="0">
                                          <p:val>
                                            <p:fltVal val="0"/>
                                          </p:val>
                                        </p:tav>
                                        <p:tav tm="100000">
                                          <p:val>
                                            <p:strVal val="#ppt_h"/>
                                          </p:val>
                                        </p:tav>
                                      </p:tavLst>
                                    </p:anim>
                                    <p:anim calcmode="lin" valueType="num">
                                      <p:cBhvr>
                                        <p:cTn dur="400" fill="hold" id="132"/>
                                        <p:tgtEl>
                                          <p:spTgt spid="27"/>
                                        </p:tgtEl>
                                        <p:attrNameLst>
                                          <p:attrName>style.rotation</p:attrName>
                                        </p:attrNameLst>
                                      </p:cBhvr>
                                      <p:tavLst>
                                        <p:tav tm="0">
                                          <p:val>
                                            <p:fltVal val="90"/>
                                          </p:val>
                                        </p:tav>
                                        <p:tav tm="100000">
                                          <p:val>
                                            <p:fltVal val="0"/>
                                          </p:val>
                                        </p:tav>
                                      </p:tavLst>
                                    </p:anim>
                                    <p:animEffect filter="fade" transition="in">
                                      <p:cBhvr>
                                        <p:cTn dur="400" id="133"/>
                                        <p:tgtEl>
                                          <p:spTgt spid="27"/>
                                        </p:tgtEl>
                                      </p:cBhvr>
                                    </p:animEffect>
                                  </p:childTnLst>
                                </p:cTn>
                              </p:par>
                            </p:childTnLst>
                          </p:cTn>
                        </p:par>
                        <p:par>
                          <p:cTn fill="hold" id="134" nodeType="afterGroup">
                            <p:stCondLst>
                              <p:cond delay="7600"/>
                            </p:stCondLst>
                            <p:childTnLst>
                              <p:par>
                                <p:cTn fill="hold" id="135" nodeType="afterEffect" presetClass="entr" presetID="22" presetSubtype="2">
                                  <p:stCondLst>
                                    <p:cond delay="0"/>
                                  </p:stCondLst>
                                  <p:childTnLst>
                                    <p:set>
                                      <p:cBhvr>
                                        <p:cTn dur="1" fill="hold" id="136">
                                          <p:stCondLst>
                                            <p:cond delay="0"/>
                                          </p:stCondLst>
                                        </p:cTn>
                                        <p:tgtEl>
                                          <p:spTgt spid="32">
                                            <p:txEl>
                                              <p:pRg end="0" st="0"/>
                                            </p:txEl>
                                          </p:spTgt>
                                        </p:tgtEl>
                                        <p:attrNameLst>
                                          <p:attrName>style.visibility</p:attrName>
                                        </p:attrNameLst>
                                      </p:cBhvr>
                                      <p:to>
                                        <p:strVal val="visible"/>
                                      </p:to>
                                    </p:set>
                                    <p:animEffect filter="wipe(right)" transition="in">
                                      <p:cBhvr>
                                        <p:cTn dur="500" id="137"/>
                                        <p:tgtEl>
                                          <p:spTgt spid="32">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5"/>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3"/>
      <p:bldP grpId="0" spid="24"/>
      <p:bldP grpId="0" spid="25"/>
      <p:bldP grpId="0" spid="26"/>
      <p:bldP grpId="0" spid="27"/>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5" name="TextBox 54"/>
          <p:cNvSpPr txBox="1"/>
          <p:nvPr/>
        </p:nvSpPr>
        <p:spPr>
          <a:xfrm>
            <a:off x="697780" y="323946"/>
            <a:ext cx="5976665" cy="579114"/>
          </a:xfrm>
          <a:prstGeom prst="rect">
            <a:avLst/>
          </a:prstGeom>
          <a:noFill/>
        </p:spPr>
        <p:txBody>
          <a:bodyPr bIns="45717" lIns="91434" rIns="91434" rtlCol="0" tIns="45717" wrap="square">
            <a:spAutoFit/>
          </a:bodyPr>
          <a:lstStyle>
            <a:defPPr>
              <a:defRPr lang="zh-CN"/>
            </a:defPPr>
            <a:lvl1pPr>
              <a:defRPr sz="3200">
                <a:solidFill>
                  <a:schemeClr val="tx1">
                    <a:lumMod val="75000"/>
                  </a:schemeClr>
                </a:solidFill>
                <a:latin charset="-122" pitchFamily="65" typeface="方正卡通简体"/>
                <a:ea charset="-122" pitchFamily="65" typeface="方正卡通简体"/>
              </a:defRPr>
            </a:lvl1pPr>
          </a:lstStyle>
          <a:p>
            <a:r>
              <a:rPr altLang="en-US" b="1" lang="zh-CN" smtClean="0">
                <a:solidFill>
                  <a:schemeClr val="accent1"/>
                </a:solidFill>
                <a:latin typeface="微软雅黑"/>
                <a:ea typeface="微软雅黑"/>
              </a:rPr>
              <a:t>网站及微信公众号管理工作</a:t>
            </a:r>
          </a:p>
        </p:txBody>
      </p:sp>
      <p:sp>
        <p:nvSpPr>
          <p:cNvPr id="5" name="Freeform 5"/>
          <p:cNvSpPr/>
          <p:nvPr/>
        </p:nvSpPr>
        <p:spPr bwMode="auto">
          <a:xfrm>
            <a:off x="269689" y="268014"/>
            <a:ext cx="262719" cy="266671"/>
          </a:xfrm>
          <a:custGeom>
            <a:gdLst>
              <a:gd fmla="*/ 11 w 295" name="T0"/>
              <a:gd fmla="*/ 128 h 295" name="T1"/>
              <a:gd fmla="*/ 128 w 295" name="T2"/>
              <a:gd fmla="*/ 11 h 295" name="T3"/>
              <a:gd fmla="*/ 167 w 295" name="T4"/>
              <a:gd fmla="*/ 11 h 295" name="T5"/>
              <a:gd fmla="*/ 284 w 295" name="T6"/>
              <a:gd fmla="*/ 128 h 295" name="T7"/>
              <a:gd fmla="*/ 284 w 295" name="T8"/>
              <a:gd fmla="*/ 167 h 295" name="T9"/>
              <a:gd fmla="*/ 167 w 295" name="T10"/>
              <a:gd fmla="*/ 284 h 295" name="T11"/>
              <a:gd fmla="*/ 128 w 295" name="T12"/>
              <a:gd fmla="*/ 284 h 295" name="T13"/>
              <a:gd fmla="*/ 11 w 295" name="T14"/>
              <a:gd fmla="*/ 167 h 295" name="T15"/>
              <a:gd fmla="*/ 11 w 295" name="T16"/>
              <a:gd fmla="*/ 128 h 29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5" w="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6" name="Freeform 6"/>
          <p:cNvSpPr/>
          <p:nvPr/>
        </p:nvSpPr>
        <p:spPr bwMode="auto">
          <a:xfrm>
            <a:off x="441542" y="441843"/>
            <a:ext cx="262719" cy="268645"/>
          </a:xfrm>
          <a:custGeom>
            <a:gdLst>
              <a:gd fmla="*/ 11 w 295" name="T0"/>
              <a:gd fmla="*/ 128 h 295" name="T1"/>
              <a:gd fmla="*/ 128 w 295" name="T2"/>
              <a:gd fmla="*/ 11 h 295" name="T3"/>
              <a:gd fmla="*/ 167 w 295" name="T4"/>
              <a:gd fmla="*/ 11 h 295" name="T5"/>
              <a:gd fmla="*/ 284 w 295" name="T6"/>
              <a:gd fmla="*/ 128 h 295" name="T7"/>
              <a:gd fmla="*/ 284 w 295" name="T8"/>
              <a:gd fmla="*/ 167 h 295" name="T9"/>
              <a:gd fmla="*/ 167 w 295" name="T10"/>
              <a:gd fmla="*/ 284 h 295" name="T11"/>
              <a:gd fmla="*/ 128 w 295" name="T12"/>
              <a:gd fmla="*/ 284 h 295" name="T13"/>
              <a:gd fmla="*/ 11 w 295" name="T14"/>
              <a:gd fmla="*/ 167 h 295" name="T15"/>
              <a:gd fmla="*/ 11 w 295" name="T16"/>
              <a:gd fmla="*/ 128 h 29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5" w="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7" name="Freeform 7"/>
          <p:cNvSpPr/>
          <p:nvPr/>
        </p:nvSpPr>
        <p:spPr bwMode="auto">
          <a:xfrm>
            <a:off x="265738" y="623573"/>
            <a:ext cx="260742" cy="266671"/>
          </a:xfrm>
          <a:custGeom>
            <a:gdLst>
              <a:gd fmla="*/ 11 w 295" name="T0"/>
              <a:gd fmla="*/ 128 h 295" name="T1"/>
              <a:gd fmla="*/ 128 w 295" name="T2"/>
              <a:gd fmla="*/ 11 h 295" name="T3"/>
              <a:gd fmla="*/ 167 w 295" name="T4"/>
              <a:gd fmla="*/ 11 h 295" name="T5"/>
              <a:gd fmla="*/ 284 w 295" name="T6"/>
              <a:gd fmla="*/ 128 h 295" name="T7"/>
              <a:gd fmla="*/ 284 w 295" name="T8"/>
              <a:gd fmla="*/ 167 h 295" name="T9"/>
              <a:gd fmla="*/ 167 w 295" name="T10"/>
              <a:gd fmla="*/ 284 h 295" name="T11"/>
              <a:gd fmla="*/ 128 w 295" name="T12"/>
              <a:gd fmla="*/ 284 h 295" name="T13"/>
              <a:gd fmla="*/ 11 w 295" name="T14"/>
              <a:gd fmla="*/ 167 h 295" name="T15"/>
              <a:gd fmla="*/ 11 w 295" name="T16"/>
              <a:gd fmla="*/ 128 h 29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5" w="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anchor="t" anchorCtr="0" bIns="45717" compatLnSpc="1" lIns="91434" numCol="1" rIns="91434" tIns="45717" vert="horz" wrap="square">
            <a:prstTxWarp prst="textNoShape">
              <a:avLst/>
            </a:prstTxWarp>
          </a:bodyPr>
          <a:lstStyle/>
          <a:p>
            <a:endParaRPr altLang="en-US" lang="zh-CN"/>
          </a:p>
        </p:txBody>
      </p:sp>
      <p:pic>
        <p:nvPicPr>
          <p:cNvPr id="4098" name="Picture 2"/>
          <p:cNvPicPr>
            <a:picLocks noChangeArrowheads="1" noChangeAspect="1"/>
          </p:cNvPicPr>
          <p:nvPr/>
        </p:nvPicPr>
        <p:blipFill>
          <a:blip r:embed="rId3">
            <a:extLst>
              <a:ext uri="{28A0092B-C50C-407E-A947-70E740481C1C}">
                <a14:useLocalDpi val="0"/>
              </a:ext>
            </a:extLst>
          </a:blip>
          <a:stretch>
            <a:fillRect/>
          </a:stretch>
        </p:blipFill>
        <p:spPr bwMode="auto">
          <a:xfrm>
            <a:off x="690130" y="1423845"/>
            <a:ext cx="2753163" cy="4872373"/>
          </a:xfrm>
          <a:prstGeom prst="rect">
            <a:avLst/>
          </a:prstGeom>
          <a:noFill/>
          <a:ln>
            <a:solidFill>
              <a:schemeClr val="accent1">
                <a:lumMod val="40000"/>
                <a:lumOff val="60000"/>
              </a:schemeClr>
            </a:solidFill>
          </a:ln>
          <a:extLst>
            <a:ext uri="{909E8E84-426E-40DD-AFC4-6F175D3DCCD1}">
              <a14:hiddenFill>
                <a:solidFill>
                  <a:srgbClr val="FFFFFF"/>
                </a:solidFill>
              </a14:hiddenFill>
            </a:ext>
          </a:extLst>
        </p:spPr>
      </p:pic>
      <p:pic>
        <p:nvPicPr>
          <p:cNvPr id="4099" name="Picture 3"/>
          <p:cNvPicPr>
            <a:picLocks noChangeArrowheads="1" noChangeAspect="1"/>
          </p:cNvPicPr>
          <p:nvPr/>
        </p:nvPicPr>
        <p:blipFill>
          <a:blip r:embed="rId4">
            <a:extLst>
              <a:ext uri="{28A0092B-C50C-407E-A947-70E740481C1C}">
                <a14:useLocalDpi val="0"/>
              </a:ext>
            </a:extLst>
          </a:blip>
          <a:stretch>
            <a:fillRect/>
          </a:stretch>
        </p:blipFill>
        <p:spPr bwMode="auto">
          <a:xfrm>
            <a:off x="3556897" y="1423845"/>
            <a:ext cx="2753163" cy="4872373"/>
          </a:xfrm>
          <a:prstGeom prst="rect">
            <a:avLst/>
          </a:prstGeom>
          <a:noFill/>
          <a:ln>
            <a:solidFill>
              <a:schemeClr val="accent1">
                <a:lumMod val="40000"/>
                <a:lumOff val="60000"/>
              </a:schemeClr>
            </a:solidFill>
          </a:ln>
          <a:extLst>
            <a:ext uri="{909E8E84-426E-40DD-AFC4-6F175D3DCCD1}">
              <a14:hiddenFill>
                <a:solidFill>
                  <a:srgbClr val="FFFFFF"/>
                </a:solidFill>
              </a14:hiddenFill>
            </a:ext>
          </a:extLst>
        </p:spPr>
      </p:pic>
      <p:sp>
        <p:nvSpPr>
          <p:cNvPr id="8" name="Oval 5"/>
          <p:cNvSpPr>
            <a:spLocks noChangeArrowheads="1"/>
          </p:cNvSpPr>
          <p:nvPr/>
        </p:nvSpPr>
        <p:spPr bwMode="auto">
          <a:xfrm>
            <a:off x="6637068" y="1331397"/>
            <a:ext cx="1394581" cy="1377524"/>
          </a:xfrm>
          <a:prstGeom prst="ellipse">
            <a:avLst/>
          </a:prstGeom>
          <a:solidFill>
            <a:schemeClr val="bg2"/>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9" name="Oval 6"/>
          <p:cNvSpPr>
            <a:spLocks noChangeArrowheads="1"/>
          </p:cNvSpPr>
          <p:nvPr/>
        </p:nvSpPr>
        <p:spPr bwMode="auto">
          <a:xfrm>
            <a:off x="6637068" y="4941169"/>
            <a:ext cx="1394581" cy="1377524"/>
          </a:xfrm>
          <a:prstGeom prst="ellipse">
            <a:avLst/>
          </a:prstGeom>
          <a:solidFill>
            <a:schemeClr val="bg1"/>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10" name="TextBox 9"/>
          <p:cNvSpPr txBox="1"/>
          <p:nvPr/>
        </p:nvSpPr>
        <p:spPr>
          <a:xfrm>
            <a:off x="6754222" y="1776842"/>
            <a:ext cx="1163246" cy="579114"/>
          </a:xfrm>
          <a:prstGeom prst="rect">
            <a:avLst/>
          </a:prstGeom>
          <a:noFill/>
        </p:spPr>
        <p:txBody>
          <a:bodyPr bIns="45717" lIns="91434" rIns="91434" tIns="45717" wrap="square">
            <a:spAutoFit/>
          </a:bodyPr>
          <a:lstStyle/>
          <a:p>
            <a:pPr algn="ctr">
              <a:buFont charset="0" pitchFamily="34" typeface="Arial"/>
              <a:buNone/>
              <a:defRPr/>
            </a:pPr>
            <a:r>
              <a:rPr altLang="zh-CN" b="1" lang="en-US" sz="3200">
                <a:solidFill>
                  <a:schemeClr val="accent2"/>
                </a:solidFill>
                <a:latin typeface="微软雅黑"/>
                <a:ea typeface="微软雅黑"/>
              </a:rPr>
              <a:t>87篇</a:t>
            </a:r>
          </a:p>
        </p:txBody>
      </p:sp>
      <p:sp>
        <p:nvSpPr>
          <p:cNvPr id="11" name="TextBox 10"/>
          <p:cNvSpPr txBox="1"/>
          <p:nvPr/>
        </p:nvSpPr>
        <p:spPr>
          <a:xfrm>
            <a:off x="8059500" y="1576786"/>
            <a:ext cx="3288538" cy="701034"/>
          </a:xfrm>
          <a:prstGeom prst="rect">
            <a:avLst/>
          </a:prstGeom>
          <a:noFill/>
        </p:spPr>
        <p:txBody>
          <a:bodyPr bIns="45717" lIns="91434" rIns="91434" tIns="45717" wrap="square">
            <a:spAutoFit/>
          </a:bodyPr>
          <a:lstStyle>
            <a:defPPr>
              <a:defRPr lang="zh-CN"/>
            </a:defPPr>
            <a:lvl1pPr>
              <a:buFont charset="0" pitchFamily="34" typeface="Arial"/>
              <a:buNone/>
              <a:defRPr>
                <a:solidFill>
                  <a:srgbClr val="333333"/>
                </a:solidFill>
                <a:latin typeface="微软雅黑"/>
                <a:ea typeface="微软雅黑"/>
              </a:defRPr>
            </a:lvl1pPr>
          </a:lstStyle>
          <a:p>
            <a:r>
              <a:rPr altLang="en-US" lang="zh-CN" sz="2000">
                <a:solidFill>
                  <a:schemeClr val="accent1">
                    <a:lumMod val="50000"/>
                  </a:schemeClr>
                </a:solidFill>
              </a:rPr>
              <a:t>共计编辑微信公众号图文87篇。其中原创文章45篇</a:t>
            </a:r>
          </a:p>
        </p:txBody>
      </p:sp>
      <p:sp>
        <p:nvSpPr>
          <p:cNvPr id="12" name="TextBox 11"/>
          <p:cNvSpPr txBox="1"/>
          <p:nvPr/>
        </p:nvSpPr>
        <p:spPr>
          <a:xfrm>
            <a:off x="8059500" y="5275986"/>
            <a:ext cx="3511489" cy="701034"/>
          </a:xfrm>
          <a:prstGeom prst="rect">
            <a:avLst/>
          </a:prstGeom>
          <a:noFill/>
        </p:spPr>
        <p:txBody>
          <a:bodyPr bIns="45717" lIns="91434" rIns="91434" tIns="45717" wrap="square">
            <a:spAutoFit/>
          </a:bodyPr>
          <a:lstStyle>
            <a:defPPr>
              <a:defRPr lang="zh-CN"/>
            </a:defPPr>
            <a:lvl1pPr>
              <a:buNone/>
              <a:defRPr sz="2400">
                <a:solidFill>
                  <a:schemeClr val="accent1">
                    <a:lumMod val="50000"/>
                  </a:schemeClr>
                </a:solidFill>
                <a:latin typeface="微软雅黑"/>
                <a:ea typeface="微软雅黑"/>
              </a:defRPr>
            </a:lvl1pPr>
          </a:lstStyle>
          <a:p>
            <a:pPr algn="just"/>
            <a:r>
              <a:rPr altLang="en-US" lang="zh-CN" sz="2000"/>
              <a:t>编辑的资料在官网上每天下载</a:t>
            </a:r>
          </a:p>
          <a:p>
            <a:pPr algn="just"/>
            <a:r>
              <a:rPr altLang="en-US" lang="zh-CN" sz="2000"/>
              <a:t>人数达3000人次。</a:t>
            </a:r>
          </a:p>
        </p:txBody>
      </p:sp>
      <p:sp>
        <p:nvSpPr>
          <p:cNvPr id="13" name="TextBox 12"/>
          <p:cNvSpPr txBox="1"/>
          <p:nvPr/>
        </p:nvSpPr>
        <p:spPr>
          <a:xfrm>
            <a:off x="6740297" y="5221189"/>
            <a:ext cx="1163246" cy="1417314"/>
          </a:xfrm>
          <a:prstGeom prst="rect">
            <a:avLst/>
          </a:prstGeom>
          <a:noFill/>
        </p:spPr>
        <p:txBody>
          <a:bodyPr bIns="45717" lIns="91434" rIns="91434" tIns="45717" wrap="square">
            <a:spAutoFit/>
          </a:bodyPr>
          <a:lstStyle/>
          <a:p>
            <a:pPr>
              <a:buFont charset="0" pitchFamily="34" typeface="Arial"/>
              <a:buNone/>
              <a:defRPr/>
            </a:pPr>
            <a:r>
              <a:rPr altLang="zh-CN" b="1" lang="en-US" sz="2900">
                <a:solidFill>
                  <a:schemeClr val="accent2"/>
                </a:solidFill>
                <a:latin typeface="微软雅黑"/>
                <a:ea typeface="微软雅黑"/>
              </a:rPr>
              <a:t>3000</a:t>
            </a:r>
          </a:p>
          <a:p>
            <a:pPr>
              <a:buFont charset="0" pitchFamily="34" typeface="Arial"/>
              <a:buNone/>
              <a:defRPr/>
            </a:pPr>
            <a:r>
              <a:rPr altLang="zh-CN" b="1" lang="en-US" sz="2900">
                <a:solidFill>
                  <a:schemeClr val="accent2"/>
                </a:solidFill>
                <a:latin typeface="微软雅黑"/>
                <a:ea typeface="微软雅黑"/>
              </a:rPr>
              <a:t>下载/天</a:t>
            </a:r>
          </a:p>
        </p:txBody>
      </p:sp>
      <p:sp>
        <p:nvSpPr>
          <p:cNvPr id="14" name="Oval 5"/>
          <p:cNvSpPr>
            <a:spLocks noChangeArrowheads="1"/>
          </p:cNvSpPr>
          <p:nvPr/>
        </p:nvSpPr>
        <p:spPr bwMode="auto">
          <a:xfrm>
            <a:off x="6637068" y="3107070"/>
            <a:ext cx="1394581" cy="1377524"/>
          </a:xfrm>
          <a:prstGeom prst="ellipse">
            <a:avLst/>
          </a:prstGeom>
          <a:solidFill>
            <a:schemeClr val="accent4"/>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15" name="TextBox 14"/>
          <p:cNvSpPr txBox="1"/>
          <p:nvPr/>
        </p:nvSpPr>
        <p:spPr>
          <a:xfrm>
            <a:off x="6726370" y="3392136"/>
            <a:ext cx="1191098" cy="944874"/>
          </a:xfrm>
          <a:prstGeom prst="rect">
            <a:avLst/>
          </a:prstGeom>
          <a:noFill/>
        </p:spPr>
        <p:txBody>
          <a:bodyPr bIns="45717" lIns="91434" rIns="91434" tIns="45717" wrap="square">
            <a:spAutoFit/>
          </a:bodyPr>
          <a:lstStyle/>
          <a:p>
            <a:pPr algn="ctr">
              <a:buFont charset="0" pitchFamily="34" typeface="Arial"/>
              <a:buNone/>
              <a:defRPr/>
            </a:pPr>
            <a:r>
              <a:rPr altLang="zh-CN" b="1" lang="en-US" sz="2800">
                <a:solidFill>
                  <a:schemeClr val="accent2"/>
                </a:solidFill>
                <a:latin typeface="微软雅黑"/>
                <a:ea typeface="微软雅黑"/>
              </a:rPr>
              <a:t>3060人</a:t>
            </a:r>
          </a:p>
        </p:txBody>
      </p:sp>
      <p:sp>
        <p:nvSpPr>
          <p:cNvPr id="16" name="TextBox 15"/>
          <p:cNvSpPr txBox="1"/>
          <p:nvPr/>
        </p:nvSpPr>
        <p:spPr>
          <a:xfrm>
            <a:off x="8078772" y="3011002"/>
            <a:ext cx="3271848" cy="1005834"/>
          </a:xfrm>
          <a:prstGeom prst="rect">
            <a:avLst/>
          </a:prstGeom>
          <a:noFill/>
        </p:spPr>
        <p:txBody>
          <a:bodyPr bIns="45717" lIns="91434" rIns="91434" tIns="45717" wrap="square">
            <a:spAutoFit/>
          </a:bodyPr>
          <a:lstStyle>
            <a:defPPr>
              <a:defRPr lang="zh-CN"/>
            </a:defPPr>
            <a:lvl1pPr>
              <a:buFont charset="0" pitchFamily="34" typeface="Arial"/>
              <a:buNone/>
              <a:defRPr>
                <a:solidFill>
                  <a:srgbClr val="333333"/>
                </a:solidFill>
                <a:latin typeface="微软雅黑"/>
                <a:ea typeface="微软雅黑"/>
              </a:defRPr>
            </a:lvl1pPr>
          </a:lstStyle>
          <a:p>
            <a:pPr algn="just"/>
            <a:r>
              <a:rPr altLang="en-US" lang="zh-CN" sz="2000">
                <a:solidFill>
                  <a:schemeClr val="accent1">
                    <a:lumMod val="50000"/>
                  </a:schemeClr>
                </a:solidFill>
              </a:rPr>
              <a:t>经营微信公众号三个月时间，订阅人数增长了3060人，相当于过去6个月的增长量。</a:t>
            </a:r>
          </a:p>
        </p:txBody>
      </p:sp>
    </p:spTree>
    <p:extLst>
      <p:ext uri="{BB962C8B-B14F-4D97-AF65-F5344CB8AC3E}">
        <p14:creationId val="3578628714"/>
      </p:ext>
    </p:extLst>
  </p:cSld>
  <p:clrMapOvr>
    <a:masterClrMapping/>
  </p:clrMapOvr>
  <p:transition advTm="6855"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300" fill="hold" id="7"/>
                                        <p:tgtEl>
                                          <p:spTgt spid="5"/>
                                        </p:tgtEl>
                                        <p:attrNameLst>
                                          <p:attrName>ppt_x</p:attrName>
                                        </p:attrNameLst>
                                      </p:cBhvr>
                                      <p:tavLst>
                                        <p:tav tm="0">
                                          <p:val>
                                            <p:strVal val="0-#ppt_w/2"/>
                                          </p:val>
                                        </p:tav>
                                        <p:tav tm="100000">
                                          <p:val>
                                            <p:strVal val="#ppt_x"/>
                                          </p:val>
                                        </p:tav>
                                      </p:tavLst>
                                    </p:anim>
                                    <p:anim calcmode="lin" valueType="num">
                                      <p:cBhvr additive="base">
                                        <p:cTn dur="300" fill="hold" id="8"/>
                                        <p:tgtEl>
                                          <p:spTgt spid="5"/>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300" fill="hold" id="11"/>
                                        <p:tgtEl>
                                          <p:spTgt spid="6"/>
                                        </p:tgtEl>
                                        <p:attrNameLst>
                                          <p:attrName>ppt_x</p:attrName>
                                        </p:attrNameLst>
                                      </p:cBhvr>
                                      <p:tavLst>
                                        <p:tav tm="0">
                                          <p:val>
                                            <p:strVal val="0-#ppt_w/2"/>
                                          </p:val>
                                        </p:tav>
                                        <p:tav tm="100000">
                                          <p:val>
                                            <p:strVal val="#ppt_x"/>
                                          </p:val>
                                        </p:tav>
                                      </p:tavLst>
                                    </p:anim>
                                    <p:anim calcmode="lin" valueType="num">
                                      <p:cBhvr additive="base">
                                        <p:cTn dur="300" fill="hold" id="12"/>
                                        <p:tgtEl>
                                          <p:spTgt spid="6"/>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10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300" fill="hold" id="15"/>
                                        <p:tgtEl>
                                          <p:spTgt spid="7"/>
                                        </p:tgtEl>
                                        <p:attrNameLst>
                                          <p:attrName>ppt_x</p:attrName>
                                        </p:attrNameLst>
                                      </p:cBhvr>
                                      <p:tavLst>
                                        <p:tav tm="0">
                                          <p:val>
                                            <p:strVal val="0-#ppt_w/2"/>
                                          </p:val>
                                        </p:tav>
                                        <p:tav tm="100000">
                                          <p:val>
                                            <p:strVal val="#ppt_x"/>
                                          </p:val>
                                        </p:tav>
                                      </p:tavLst>
                                    </p:anim>
                                    <p:anim calcmode="lin" valueType="num">
                                      <p:cBhvr additive="base">
                                        <p:cTn dur="300" fill="hold" id="16"/>
                                        <p:tgtEl>
                                          <p:spTgt spid="7"/>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400"/>
                            </p:stCondLst>
                            <p:childTnLst>
                              <p:par>
                                <p:cTn fill="hold" grpId="0" id="18" nodeType="afterEffect" presetClass="entr" presetID="56" presetSubtype="0">
                                  <p:stCondLst>
                                    <p:cond delay="0"/>
                                  </p:stCondLst>
                                  <p:iterate type="lt">
                                    <p:tmPct val="10000"/>
                                  </p:iterate>
                                  <p:childTnLst>
                                    <p:set>
                                      <p:cBhvr>
                                        <p:cTn dur="1" fill="hold" id="19">
                                          <p:stCondLst>
                                            <p:cond delay="0"/>
                                          </p:stCondLst>
                                        </p:cTn>
                                        <p:tgtEl>
                                          <p:spTgt spid="55"/>
                                        </p:tgtEl>
                                        <p:attrNameLst>
                                          <p:attrName>style.visibility</p:attrName>
                                        </p:attrNameLst>
                                      </p:cBhvr>
                                      <p:to>
                                        <p:strVal val="visible"/>
                                      </p:to>
                                    </p:set>
                                    <p:anim by="(-#ppt_w*2)" calcmode="lin" valueType="num">
                                      <p:cBhvr rctx="PPT">
                                        <p:cTn autoRev="1" dur="200" fill="hold" id="20">
                                          <p:stCondLst>
                                            <p:cond delay="0"/>
                                          </p:stCondLst>
                                        </p:cTn>
                                        <p:tgtEl>
                                          <p:spTgt spid="55"/>
                                        </p:tgtEl>
                                        <p:attrNameLst>
                                          <p:attrName>ppt_w</p:attrName>
                                        </p:attrNameLst>
                                      </p:cBhvr>
                                    </p:anim>
                                    <p:anim by="(#ppt_w*0.50)" calcmode="lin" valueType="num">
                                      <p:cBhvr>
                                        <p:cTn autoRev="1" decel="50000" dur="200" fill="hold" id="21">
                                          <p:stCondLst>
                                            <p:cond delay="0"/>
                                          </p:stCondLst>
                                        </p:cTn>
                                        <p:tgtEl>
                                          <p:spTgt spid="55"/>
                                        </p:tgtEl>
                                        <p:attrNameLst>
                                          <p:attrName>ppt_x</p:attrName>
                                        </p:attrNameLst>
                                      </p:cBhvr>
                                    </p:anim>
                                    <p:anim calcmode="lin" from="(-#ppt_h/2)" to="(#ppt_y)" valueType="num">
                                      <p:cBhvr>
                                        <p:cTn dur="400" fill="hold" id="22">
                                          <p:stCondLst>
                                            <p:cond delay="0"/>
                                          </p:stCondLst>
                                        </p:cTn>
                                        <p:tgtEl>
                                          <p:spTgt spid="55"/>
                                        </p:tgtEl>
                                        <p:attrNameLst>
                                          <p:attrName>ppt_y</p:attrName>
                                        </p:attrNameLst>
                                      </p:cBhvr>
                                    </p:anim>
                                    <p:animRot by="21600000">
                                      <p:cBhvr>
                                        <p:cTn dur="400" fill="hold" id="23">
                                          <p:stCondLst>
                                            <p:cond delay="0"/>
                                          </p:stCondLst>
                                        </p:cTn>
                                        <p:tgtEl>
                                          <p:spTgt spid="55"/>
                                        </p:tgtEl>
                                        <p:attrNameLst>
                                          <p:attrName>r</p:attrName>
                                        </p:attrNameLst>
                                      </p:cBhvr>
                                    </p:animRot>
                                  </p:childTnLst>
                                </p:cTn>
                              </p:par>
                            </p:childTnLst>
                          </p:cTn>
                        </p:par>
                        <p:par>
                          <p:cTn fill="hold" id="24" nodeType="afterGroup">
                            <p:stCondLst>
                              <p:cond delay="800"/>
                            </p:stCondLst>
                            <p:childTnLst>
                              <p:par>
                                <p:cTn fill="hold" id="25" nodeType="afterEffect" presetClass="entr" presetID="31" presetSubtype="0">
                                  <p:stCondLst>
                                    <p:cond delay="0"/>
                                  </p:stCondLst>
                                  <p:childTnLst>
                                    <p:set>
                                      <p:cBhvr>
                                        <p:cTn dur="1" fill="hold" id="26">
                                          <p:stCondLst>
                                            <p:cond delay="0"/>
                                          </p:stCondLst>
                                        </p:cTn>
                                        <p:tgtEl>
                                          <p:spTgt spid="4098"/>
                                        </p:tgtEl>
                                        <p:attrNameLst>
                                          <p:attrName>style.visibility</p:attrName>
                                        </p:attrNameLst>
                                      </p:cBhvr>
                                      <p:to>
                                        <p:strVal val="visible"/>
                                      </p:to>
                                    </p:set>
                                    <p:anim calcmode="lin" valueType="num">
                                      <p:cBhvr>
                                        <p:cTn dur="500" fill="hold" id="27"/>
                                        <p:tgtEl>
                                          <p:spTgt spid="4098"/>
                                        </p:tgtEl>
                                        <p:attrNameLst>
                                          <p:attrName>ppt_w</p:attrName>
                                        </p:attrNameLst>
                                      </p:cBhvr>
                                      <p:tavLst>
                                        <p:tav tm="0">
                                          <p:val>
                                            <p:fltVal val="0"/>
                                          </p:val>
                                        </p:tav>
                                        <p:tav tm="100000">
                                          <p:val>
                                            <p:strVal val="#ppt_w"/>
                                          </p:val>
                                        </p:tav>
                                      </p:tavLst>
                                    </p:anim>
                                    <p:anim calcmode="lin" valueType="num">
                                      <p:cBhvr>
                                        <p:cTn dur="500" fill="hold" id="28"/>
                                        <p:tgtEl>
                                          <p:spTgt spid="4098"/>
                                        </p:tgtEl>
                                        <p:attrNameLst>
                                          <p:attrName>ppt_h</p:attrName>
                                        </p:attrNameLst>
                                      </p:cBhvr>
                                      <p:tavLst>
                                        <p:tav tm="0">
                                          <p:val>
                                            <p:fltVal val="0"/>
                                          </p:val>
                                        </p:tav>
                                        <p:tav tm="100000">
                                          <p:val>
                                            <p:strVal val="#ppt_h"/>
                                          </p:val>
                                        </p:tav>
                                      </p:tavLst>
                                    </p:anim>
                                    <p:anim calcmode="lin" valueType="num">
                                      <p:cBhvr>
                                        <p:cTn dur="500" fill="hold" id="29"/>
                                        <p:tgtEl>
                                          <p:spTgt spid="4098"/>
                                        </p:tgtEl>
                                        <p:attrNameLst>
                                          <p:attrName>style.rotation</p:attrName>
                                        </p:attrNameLst>
                                      </p:cBhvr>
                                      <p:tavLst>
                                        <p:tav tm="0">
                                          <p:val>
                                            <p:fltVal val="90"/>
                                          </p:val>
                                        </p:tav>
                                        <p:tav tm="100000">
                                          <p:val>
                                            <p:fltVal val="0"/>
                                          </p:val>
                                        </p:tav>
                                      </p:tavLst>
                                    </p:anim>
                                    <p:animEffect filter="fade" transition="in">
                                      <p:cBhvr>
                                        <p:cTn dur="500" id="30"/>
                                        <p:tgtEl>
                                          <p:spTgt spid="4098"/>
                                        </p:tgtEl>
                                      </p:cBhvr>
                                    </p:animEffect>
                                  </p:childTnLst>
                                </p:cTn>
                              </p:par>
                              <p:par>
                                <p:cTn fill="hold" id="31" nodeType="withEffect" presetClass="emph" presetID="8" presetSubtype="0">
                                  <p:stCondLst>
                                    <p:cond delay="0"/>
                                  </p:stCondLst>
                                  <p:childTnLst>
                                    <p:animRot by="21600000">
                                      <p:cBhvr>
                                        <p:cTn dur="500" fill="hold" id="32"/>
                                        <p:tgtEl>
                                          <p:spTgt spid="4098"/>
                                        </p:tgtEl>
                                        <p:attrNameLst>
                                          <p:attrName>r</p:attrName>
                                        </p:attrNameLst>
                                      </p:cBhvr>
                                    </p:animRot>
                                  </p:childTnLst>
                                </p:cTn>
                              </p:par>
                              <p:par>
                                <p:cTn fill="hold" id="33" nodeType="withEffect" presetClass="entr" presetID="31" presetSubtype="0">
                                  <p:stCondLst>
                                    <p:cond delay="100"/>
                                  </p:stCondLst>
                                  <p:childTnLst>
                                    <p:set>
                                      <p:cBhvr>
                                        <p:cTn dur="1" fill="hold" id="34">
                                          <p:stCondLst>
                                            <p:cond delay="0"/>
                                          </p:stCondLst>
                                        </p:cTn>
                                        <p:tgtEl>
                                          <p:spTgt spid="4099"/>
                                        </p:tgtEl>
                                        <p:attrNameLst>
                                          <p:attrName>style.visibility</p:attrName>
                                        </p:attrNameLst>
                                      </p:cBhvr>
                                      <p:to>
                                        <p:strVal val="visible"/>
                                      </p:to>
                                    </p:set>
                                    <p:anim calcmode="lin" valueType="num">
                                      <p:cBhvr>
                                        <p:cTn dur="500" fill="hold" id="35"/>
                                        <p:tgtEl>
                                          <p:spTgt spid="4099"/>
                                        </p:tgtEl>
                                        <p:attrNameLst>
                                          <p:attrName>ppt_w</p:attrName>
                                        </p:attrNameLst>
                                      </p:cBhvr>
                                      <p:tavLst>
                                        <p:tav tm="0">
                                          <p:val>
                                            <p:fltVal val="0"/>
                                          </p:val>
                                        </p:tav>
                                        <p:tav tm="100000">
                                          <p:val>
                                            <p:strVal val="#ppt_w"/>
                                          </p:val>
                                        </p:tav>
                                      </p:tavLst>
                                    </p:anim>
                                    <p:anim calcmode="lin" valueType="num">
                                      <p:cBhvr>
                                        <p:cTn dur="500" fill="hold" id="36"/>
                                        <p:tgtEl>
                                          <p:spTgt spid="4099"/>
                                        </p:tgtEl>
                                        <p:attrNameLst>
                                          <p:attrName>ppt_h</p:attrName>
                                        </p:attrNameLst>
                                      </p:cBhvr>
                                      <p:tavLst>
                                        <p:tav tm="0">
                                          <p:val>
                                            <p:fltVal val="0"/>
                                          </p:val>
                                        </p:tav>
                                        <p:tav tm="100000">
                                          <p:val>
                                            <p:strVal val="#ppt_h"/>
                                          </p:val>
                                        </p:tav>
                                      </p:tavLst>
                                    </p:anim>
                                    <p:anim calcmode="lin" valueType="num">
                                      <p:cBhvr>
                                        <p:cTn dur="500" fill="hold" id="37"/>
                                        <p:tgtEl>
                                          <p:spTgt spid="4099"/>
                                        </p:tgtEl>
                                        <p:attrNameLst>
                                          <p:attrName>style.rotation</p:attrName>
                                        </p:attrNameLst>
                                      </p:cBhvr>
                                      <p:tavLst>
                                        <p:tav tm="0">
                                          <p:val>
                                            <p:fltVal val="90"/>
                                          </p:val>
                                        </p:tav>
                                        <p:tav tm="100000">
                                          <p:val>
                                            <p:fltVal val="0"/>
                                          </p:val>
                                        </p:tav>
                                      </p:tavLst>
                                    </p:anim>
                                    <p:animEffect filter="fade" transition="in">
                                      <p:cBhvr>
                                        <p:cTn dur="500" id="38"/>
                                        <p:tgtEl>
                                          <p:spTgt spid="4099"/>
                                        </p:tgtEl>
                                      </p:cBhvr>
                                    </p:animEffect>
                                  </p:childTnLst>
                                </p:cTn>
                              </p:par>
                              <p:par>
                                <p:cTn fill="hold" id="39" nodeType="withEffect" presetClass="emph" presetID="8" presetSubtype="0">
                                  <p:stCondLst>
                                    <p:cond delay="0"/>
                                  </p:stCondLst>
                                  <p:childTnLst>
                                    <p:animRot by="21600000">
                                      <p:cBhvr>
                                        <p:cTn dur="500" fill="hold" id="40"/>
                                        <p:tgtEl>
                                          <p:spTgt spid="4099"/>
                                        </p:tgtEl>
                                        <p:attrNameLst>
                                          <p:attrName>r</p:attrName>
                                        </p:attrNameLst>
                                      </p:cBhvr>
                                    </p:animRot>
                                  </p:childTnLst>
                                </p:cTn>
                              </p:par>
                            </p:childTnLst>
                          </p:cTn>
                        </p:par>
                        <p:par>
                          <p:cTn fill="hold" id="41" nodeType="afterGroup">
                            <p:stCondLst>
                              <p:cond delay="1400"/>
                            </p:stCondLst>
                            <p:childTnLst>
                              <p:par>
                                <p:cTn fill="hold" grpId="0" id="42" nodeType="afterEffect" presetClass="entr" presetID="52" presetSubtype="0">
                                  <p:stCondLst>
                                    <p:cond delay="0"/>
                                  </p:stCondLst>
                                  <p:childTnLst>
                                    <p:set>
                                      <p:cBhvr>
                                        <p:cTn dur="1" fill="hold" id="43">
                                          <p:stCondLst>
                                            <p:cond delay="0"/>
                                          </p:stCondLst>
                                        </p:cTn>
                                        <p:tgtEl>
                                          <p:spTgt spid="8"/>
                                        </p:tgtEl>
                                        <p:attrNameLst>
                                          <p:attrName>style.visibility</p:attrName>
                                        </p:attrNameLst>
                                      </p:cBhvr>
                                      <p:to>
                                        <p:strVal val="visible"/>
                                      </p:to>
                                    </p:set>
                                    <p:animScale>
                                      <p:cBhvr>
                                        <p:cTn decel="50000" dur="1000" fill="hold" id="44">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5">
                                          <p:stCondLst>
                                            <p:cond delay="0"/>
                                          </p:stCondLst>
                                        </p:cTn>
                                        <p:tgtEl>
                                          <p:spTgt spid="8"/>
                                        </p:tgtEl>
                                        <p:attrNameLst>
                                          <p:attrName>ppt_x</p:attrName>
                                          <p:attrName>ppt_y</p:attrName>
                                        </p:attrNameLst>
                                      </p:cBhvr>
                                    </p:animMotion>
                                    <p:animEffect filter="fade" transition="in">
                                      <p:cBhvr>
                                        <p:cTn dur="1000" id="46"/>
                                        <p:tgtEl>
                                          <p:spTgt spid="8"/>
                                        </p:tgtEl>
                                      </p:cBhvr>
                                    </p:animEffect>
                                  </p:childTnLst>
                                </p:cTn>
                              </p:par>
                              <p:par>
                                <p:cTn fill="hold" grpId="0" id="47" nodeType="withEffect" presetClass="entr" presetID="52" presetSubtype="0">
                                  <p:stCondLst>
                                    <p:cond delay="100"/>
                                  </p:stCondLst>
                                  <p:childTnLst>
                                    <p:set>
                                      <p:cBhvr>
                                        <p:cTn dur="1" fill="hold" id="48">
                                          <p:stCondLst>
                                            <p:cond delay="0"/>
                                          </p:stCondLst>
                                        </p:cTn>
                                        <p:tgtEl>
                                          <p:spTgt spid="14"/>
                                        </p:tgtEl>
                                        <p:attrNameLst>
                                          <p:attrName>style.visibility</p:attrName>
                                        </p:attrNameLst>
                                      </p:cBhvr>
                                      <p:to>
                                        <p:strVal val="visible"/>
                                      </p:to>
                                    </p:set>
                                    <p:animScale>
                                      <p:cBhvr>
                                        <p:cTn decel="50000" dur="1000" fill="hold" id="49">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50">
                                          <p:stCondLst>
                                            <p:cond delay="0"/>
                                          </p:stCondLst>
                                        </p:cTn>
                                        <p:tgtEl>
                                          <p:spTgt spid="14"/>
                                        </p:tgtEl>
                                        <p:attrNameLst>
                                          <p:attrName>ppt_x</p:attrName>
                                          <p:attrName>ppt_y</p:attrName>
                                        </p:attrNameLst>
                                      </p:cBhvr>
                                    </p:animMotion>
                                    <p:animEffect filter="fade" transition="in">
                                      <p:cBhvr>
                                        <p:cTn dur="1000" id="51"/>
                                        <p:tgtEl>
                                          <p:spTgt spid="14"/>
                                        </p:tgtEl>
                                      </p:cBhvr>
                                    </p:animEffect>
                                  </p:childTnLst>
                                </p:cTn>
                              </p:par>
                              <p:par>
                                <p:cTn fill="hold" grpId="0" id="52" nodeType="withEffect" presetClass="entr" presetID="52" presetSubtype="0">
                                  <p:stCondLst>
                                    <p:cond delay="200"/>
                                  </p:stCondLst>
                                  <p:childTnLst>
                                    <p:set>
                                      <p:cBhvr>
                                        <p:cTn dur="1" fill="hold" id="53">
                                          <p:stCondLst>
                                            <p:cond delay="0"/>
                                          </p:stCondLst>
                                        </p:cTn>
                                        <p:tgtEl>
                                          <p:spTgt spid="9"/>
                                        </p:tgtEl>
                                        <p:attrNameLst>
                                          <p:attrName>style.visibility</p:attrName>
                                        </p:attrNameLst>
                                      </p:cBhvr>
                                      <p:to>
                                        <p:strVal val="visible"/>
                                      </p:to>
                                    </p:set>
                                    <p:animScale>
                                      <p:cBhvr>
                                        <p:cTn decel="50000" dur="1000" fill="hold" id="54">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55">
                                          <p:stCondLst>
                                            <p:cond delay="0"/>
                                          </p:stCondLst>
                                        </p:cTn>
                                        <p:tgtEl>
                                          <p:spTgt spid="9"/>
                                        </p:tgtEl>
                                        <p:attrNameLst>
                                          <p:attrName>ppt_x</p:attrName>
                                          <p:attrName>ppt_y</p:attrName>
                                        </p:attrNameLst>
                                      </p:cBhvr>
                                    </p:animMotion>
                                    <p:animEffect filter="fade" transition="in">
                                      <p:cBhvr>
                                        <p:cTn dur="1000" id="56"/>
                                        <p:tgtEl>
                                          <p:spTgt spid="9"/>
                                        </p:tgtEl>
                                      </p:cBhvr>
                                    </p:animEffect>
                                  </p:childTnLst>
                                </p:cTn>
                              </p:par>
                            </p:childTnLst>
                          </p:cTn>
                        </p:par>
                        <p:par>
                          <p:cTn fill="hold" id="57" nodeType="afterGroup">
                            <p:stCondLst>
                              <p:cond delay="2600"/>
                            </p:stCondLst>
                            <p:childTnLst>
                              <p:par>
                                <p:cTn fill="hold" grpId="0" id="58" nodeType="afterEffect" presetClass="entr" presetID="31" presetSubtype="0">
                                  <p:stCondLst>
                                    <p:cond delay="0"/>
                                  </p:stCondLst>
                                  <p:childTnLst>
                                    <p:set>
                                      <p:cBhvr>
                                        <p:cTn dur="1" fill="hold" id="59">
                                          <p:stCondLst>
                                            <p:cond delay="0"/>
                                          </p:stCondLst>
                                        </p:cTn>
                                        <p:tgtEl>
                                          <p:spTgt spid="10"/>
                                        </p:tgtEl>
                                        <p:attrNameLst>
                                          <p:attrName>style.visibility</p:attrName>
                                        </p:attrNameLst>
                                      </p:cBhvr>
                                      <p:to>
                                        <p:strVal val="visible"/>
                                      </p:to>
                                    </p:set>
                                    <p:anim calcmode="lin" valueType="num">
                                      <p:cBhvr>
                                        <p:cTn dur="400" fill="hold" id="60"/>
                                        <p:tgtEl>
                                          <p:spTgt spid="10"/>
                                        </p:tgtEl>
                                        <p:attrNameLst>
                                          <p:attrName>ppt_w</p:attrName>
                                        </p:attrNameLst>
                                      </p:cBhvr>
                                      <p:tavLst>
                                        <p:tav tm="0">
                                          <p:val>
                                            <p:fltVal val="0"/>
                                          </p:val>
                                        </p:tav>
                                        <p:tav tm="100000">
                                          <p:val>
                                            <p:strVal val="#ppt_w"/>
                                          </p:val>
                                        </p:tav>
                                      </p:tavLst>
                                    </p:anim>
                                    <p:anim calcmode="lin" valueType="num">
                                      <p:cBhvr>
                                        <p:cTn dur="400" fill="hold" id="61"/>
                                        <p:tgtEl>
                                          <p:spTgt spid="10"/>
                                        </p:tgtEl>
                                        <p:attrNameLst>
                                          <p:attrName>ppt_h</p:attrName>
                                        </p:attrNameLst>
                                      </p:cBhvr>
                                      <p:tavLst>
                                        <p:tav tm="0">
                                          <p:val>
                                            <p:fltVal val="0"/>
                                          </p:val>
                                        </p:tav>
                                        <p:tav tm="100000">
                                          <p:val>
                                            <p:strVal val="#ppt_h"/>
                                          </p:val>
                                        </p:tav>
                                      </p:tavLst>
                                    </p:anim>
                                    <p:anim calcmode="lin" valueType="num">
                                      <p:cBhvr>
                                        <p:cTn dur="400" fill="hold" id="62"/>
                                        <p:tgtEl>
                                          <p:spTgt spid="10"/>
                                        </p:tgtEl>
                                        <p:attrNameLst>
                                          <p:attrName>style.rotation</p:attrName>
                                        </p:attrNameLst>
                                      </p:cBhvr>
                                      <p:tavLst>
                                        <p:tav tm="0">
                                          <p:val>
                                            <p:fltVal val="90"/>
                                          </p:val>
                                        </p:tav>
                                        <p:tav tm="100000">
                                          <p:val>
                                            <p:fltVal val="0"/>
                                          </p:val>
                                        </p:tav>
                                      </p:tavLst>
                                    </p:anim>
                                    <p:animEffect filter="fade" transition="in">
                                      <p:cBhvr>
                                        <p:cTn dur="400" id="63"/>
                                        <p:tgtEl>
                                          <p:spTgt spid="10"/>
                                        </p:tgtEl>
                                      </p:cBhvr>
                                    </p:animEffect>
                                  </p:childTnLst>
                                </p:cTn>
                              </p:par>
                            </p:childTnLst>
                          </p:cTn>
                        </p:par>
                        <p:par>
                          <p:cTn fill="hold" id="64" nodeType="afterGroup">
                            <p:stCondLst>
                              <p:cond delay="3000"/>
                            </p:stCondLst>
                            <p:childTnLst>
                              <p:par>
                                <p:cTn fill="hold" grpId="0" id="65" nodeType="afterEffect" presetClass="entr" presetID="22" presetSubtype="8">
                                  <p:stCondLst>
                                    <p:cond delay="0"/>
                                  </p:stCondLst>
                                  <p:childTnLst>
                                    <p:set>
                                      <p:cBhvr>
                                        <p:cTn dur="1" fill="hold" id="66">
                                          <p:stCondLst>
                                            <p:cond delay="0"/>
                                          </p:stCondLst>
                                        </p:cTn>
                                        <p:tgtEl>
                                          <p:spTgt spid="11"/>
                                        </p:tgtEl>
                                        <p:attrNameLst>
                                          <p:attrName>style.visibility</p:attrName>
                                        </p:attrNameLst>
                                      </p:cBhvr>
                                      <p:to>
                                        <p:strVal val="visible"/>
                                      </p:to>
                                    </p:set>
                                    <p:animEffect filter="wipe(left)" transition="in">
                                      <p:cBhvr>
                                        <p:cTn dur="500" id="67"/>
                                        <p:tgtEl>
                                          <p:spTgt spid="11"/>
                                        </p:tgtEl>
                                      </p:cBhvr>
                                    </p:animEffect>
                                  </p:childTnLst>
                                </p:cTn>
                              </p:par>
                            </p:childTnLst>
                          </p:cTn>
                        </p:par>
                        <p:par>
                          <p:cTn fill="hold" id="68" nodeType="afterGroup">
                            <p:stCondLst>
                              <p:cond delay="3500"/>
                            </p:stCondLst>
                            <p:childTnLst>
                              <p:par>
                                <p:cTn fill="hold" grpId="0" id="69" nodeType="afterEffect" presetClass="entr" presetID="31" presetSubtype="0">
                                  <p:stCondLst>
                                    <p:cond delay="0"/>
                                  </p:stCondLst>
                                  <p:childTnLst>
                                    <p:set>
                                      <p:cBhvr>
                                        <p:cTn dur="1" fill="hold" id="70">
                                          <p:stCondLst>
                                            <p:cond delay="0"/>
                                          </p:stCondLst>
                                        </p:cTn>
                                        <p:tgtEl>
                                          <p:spTgt spid="15"/>
                                        </p:tgtEl>
                                        <p:attrNameLst>
                                          <p:attrName>style.visibility</p:attrName>
                                        </p:attrNameLst>
                                      </p:cBhvr>
                                      <p:to>
                                        <p:strVal val="visible"/>
                                      </p:to>
                                    </p:set>
                                    <p:anim calcmode="lin" valueType="num">
                                      <p:cBhvr>
                                        <p:cTn dur="400" fill="hold" id="71"/>
                                        <p:tgtEl>
                                          <p:spTgt spid="15"/>
                                        </p:tgtEl>
                                        <p:attrNameLst>
                                          <p:attrName>ppt_w</p:attrName>
                                        </p:attrNameLst>
                                      </p:cBhvr>
                                      <p:tavLst>
                                        <p:tav tm="0">
                                          <p:val>
                                            <p:fltVal val="0"/>
                                          </p:val>
                                        </p:tav>
                                        <p:tav tm="100000">
                                          <p:val>
                                            <p:strVal val="#ppt_w"/>
                                          </p:val>
                                        </p:tav>
                                      </p:tavLst>
                                    </p:anim>
                                    <p:anim calcmode="lin" valueType="num">
                                      <p:cBhvr>
                                        <p:cTn dur="400" fill="hold" id="72"/>
                                        <p:tgtEl>
                                          <p:spTgt spid="15"/>
                                        </p:tgtEl>
                                        <p:attrNameLst>
                                          <p:attrName>ppt_h</p:attrName>
                                        </p:attrNameLst>
                                      </p:cBhvr>
                                      <p:tavLst>
                                        <p:tav tm="0">
                                          <p:val>
                                            <p:fltVal val="0"/>
                                          </p:val>
                                        </p:tav>
                                        <p:tav tm="100000">
                                          <p:val>
                                            <p:strVal val="#ppt_h"/>
                                          </p:val>
                                        </p:tav>
                                      </p:tavLst>
                                    </p:anim>
                                    <p:anim calcmode="lin" valueType="num">
                                      <p:cBhvr>
                                        <p:cTn dur="400" fill="hold" id="73"/>
                                        <p:tgtEl>
                                          <p:spTgt spid="15"/>
                                        </p:tgtEl>
                                        <p:attrNameLst>
                                          <p:attrName>style.rotation</p:attrName>
                                        </p:attrNameLst>
                                      </p:cBhvr>
                                      <p:tavLst>
                                        <p:tav tm="0">
                                          <p:val>
                                            <p:fltVal val="90"/>
                                          </p:val>
                                        </p:tav>
                                        <p:tav tm="100000">
                                          <p:val>
                                            <p:fltVal val="0"/>
                                          </p:val>
                                        </p:tav>
                                      </p:tavLst>
                                    </p:anim>
                                    <p:animEffect filter="fade" transition="in">
                                      <p:cBhvr>
                                        <p:cTn dur="400" id="74"/>
                                        <p:tgtEl>
                                          <p:spTgt spid="15"/>
                                        </p:tgtEl>
                                      </p:cBhvr>
                                    </p:animEffect>
                                  </p:childTnLst>
                                </p:cTn>
                              </p:par>
                            </p:childTnLst>
                          </p:cTn>
                        </p:par>
                        <p:par>
                          <p:cTn fill="hold" id="75" nodeType="afterGroup">
                            <p:stCondLst>
                              <p:cond delay="3900"/>
                            </p:stCondLst>
                            <p:childTnLst>
                              <p:par>
                                <p:cTn fill="hold" grpId="0" id="76" nodeType="afterEffect" presetClass="entr" presetID="22" presetSubtype="8">
                                  <p:stCondLst>
                                    <p:cond delay="0"/>
                                  </p:stCondLst>
                                  <p:childTnLst>
                                    <p:set>
                                      <p:cBhvr>
                                        <p:cTn dur="1" fill="hold" id="77">
                                          <p:stCondLst>
                                            <p:cond delay="0"/>
                                          </p:stCondLst>
                                        </p:cTn>
                                        <p:tgtEl>
                                          <p:spTgt spid="16"/>
                                        </p:tgtEl>
                                        <p:attrNameLst>
                                          <p:attrName>style.visibility</p:attrName>
                                        </p:attrNameLst>
                                      </p:cBhvr>
                                      <p:to>
                                        <p:strVal val="visible"/>
                                      </p:to>
                                    </p:set>
                                    <p:animEffect filter="wipe(left)" transition="in">
                                      <p:cBhvr>
                                        <p:cTn dur="500" id="78"/>
                                        <p:tgtEl>
                                          <p:spTgt spid="16"/>
                                        </p:tgtEl>
                                      </p:cBhvr>
                                    </p:animEffect>
                                  </p:childTnLst>
                                </p:cTn>
                              </p:par>
                            </p:childTnLst>
                          </p:cTn>
                        </p:par>
                        <p:par>
                          <p:cTn fill="hold" id="79" nodeType="afterGroup">
                            <p:stCondLst>
                              <p:cond delay="4400"/>
                            </p:stCondLst>
                            <p:childTnLst>
                              <p:par>
                                <p:cTn fill="hold" grpId="0" id="80" nodeType="afterEffect" presetClass="entr" presetID="31" presetSubtype="0">
                                  <p:stCondLst>
                                    <p:cond delay="0"/>
                                  </p:stCondLst>
                                  <p:childTnLst>
                                    <p:set>
                                      <p:cBhvr>
                                        <p:cTn dur="1" fill="hold" id="81">
                                          <p:stCondLst>
                                            <p:cond delay="0"/>
                                          </p:stCondLst>
                                        </p:cTn>
                                        <p:tgtEl>
                                          <p:spTgt spid="13"/>
                                        </p:tgtEl>
                                        <p:attrNameLst>
                                          <p:attrName>style.visibility</p:attrName>
                                        </p:attrNameLst>
                                      </p:cBhvr>
                                      <p:to>
                                        <p:strVal val="visible"/>
                                      </p:to>
                                    </p:set>
                                    <p:anim calcmode="lin" valueType="num">
                                      <p:cBhvr>
                                        <p:cTn dur="400" fill="hold" id="82"/>
                                        <p:tgtEl>
                                          <p:spTgt spid="13"/>
                                        </p:tgtEl>
                                        <p:attrNameLst>
                                          <p:attrName>ppt_w</p:attrName>
                                        </p:attrNameLst>
                                      </p:cBhvr>
                                      <p:tavLst>
                                        <p:tav tm="0">
                                          <p:val>
                                            <p:fltVal val="0"/>
                                          </p:val>
                                        </p:tav>
                                        <p:tav tm="100000">
                                          <p:val>
                                            <p:strVal val="#ppt_w"/>
                                          </p:val>
                                        </p:tav>
                                      </p:tavLst>
                                    </p:anim>
                                    <p:anim calcmode="lin" valueType="num">
                                      <p:cBhvr>
                                        <p:cTn dur="400" fill="hold" id="83"/>
                                        <p:tgtEl>
                                          <p:spTgt spid="13"/>
                                        </p:tgtEl>
                                        <p:attrNameLst>
                                          <p:attrName>ppt_h</p:attrName>
                                        </p:attrNameLst>
                                      </p:cBhvr>
                                      <p:tavLst>
                                        <p:tav tm="0">
                                          <p:val>
                                            <p:fltVal val="0"/>
                                          </p:val>
                                        </p:tav>
                                        <p:tav tm="100000">
                                          <p:val>
                                            <p:strVal val="#ppt_h"/>
                                          </p:val>
                                        </p:tav>
                                      </p:tavLst>
                                    </p:anim>
                                    <p:anim calcmode="lin" valueType="num">
                                      <p:cBhvr>
                                        <p:cTn dur="400" fill="hold" id="84"/>
                                        <p:tgtEl>
                                          <p:spTgt spid="13"/>
                                        </p:tgtEl>
                                        <p:attrNameLst>
                                          <p:attrName>style.rotation</p:attrName>
                                        </p:attrNameLst>
                                      </p:cBhvr>
                                      <p:tavLst>
                                        <p:tav tm="0">
                                          <p:val>
                                            <p:fltVal val="90"/>
                                          </p:val>
                                        </p:tav>
                                        <p:tav tm="100000">
                                          <p:val>
                                            <p:fltVal val="0"/>
                                          </p:val>
                                        </p:tav>
                                      </p:tavLst>
                                    </p:anim>
                                    <p:animEffect filter="fade" transition="in">
                                      <p:cBhvr>
                                        <p:cTn dur="400" id="85"/>
                                        <p:tgtEl>
                                          <p:spTgt spid="13"/>
                                        </p:tgtEl>
                                      </p:cBhvr>
                                    </p:animEffect>
                                  </p:childTnLst>
                                </p:cTn>
                              </p:par>
                            </p:childTnLst>
                          </p:cTn>
                        </p:par>
                        <p:par>
                          <p:cTn fill="hold" id="86" nodeType="afterGroup">
                            <p:stCondLst>
                              <p:cond delay="4800"/>
                            </p:stCondLst>
                            <p:childTnLst>
                              <p:par>
                                <p:cTn fill="hold" grpId="0" id="87" nodeType="afterEffect" presetClass="entr" presetID="22" presetSubtype="8">
                                  <p:stCondLst>
                                    <p:cond delay="0"/>
                                  </p:stCondLst>
                                  <p:childTnLst>
                                    <p:set>
                                      <p:cBhvr>
                                        <p:cTn dur="1" fill="hold" id="88">
                                          <p:stCondLst>
                                            <p:cond delay="0"/>
                                          </p:stCondLst>
                                        </p:cTn>
                                        <p:tgtEl>
                                          <p:spTgt spid="12"/>
                                        </p:tgtEl>
                                        <p:attrNameLst>
                                          <p:attrName>style.visibility</p:attrName>
                                        </p:attrNameLst>
                                      </p:cBhvr>
                                      <p:to>
                                        <p:strVal val="visible"/>
                                      </p:to>
                                    </p:set>
                                    <p:animEffect filter="wipe(left)" transition="in">
                                      <p:cBhvr>
                                        <p:cTn dur="500" id="89"/>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5"/>
      <p:bldP grpId="0" spid="5"/>
      <p:bldP grpId="0" spid="6"/>
      <p:bldP grpId="0" spid="7"/>
      <p:bldP grpId="0" spid="8"/>
      <p:bldP grpId="0" spid="9"/>
      <p:bldP grpId="0" spid="10"/>
      <p:bldP grpId="0" spid="11"/>
      <p:bldP grpId="0" spid="12"/>
      <p:bldP grpId="0" spid="13"/>
      <p:bldP grpId="0" spid="14"/>
      <p:bldP grpId="0" spid="15"/>
      <p:bldP grpId="0" spid="16"/>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5" name="TextBox 54"/>
          <p:cNvSpPr txBox="1"/>
          <p:nvPr/>
        </p:nvSpPr>
        <p:spPr>
          <a:xfrm>
            <a:off x="697780" y="323945"/>
            <a:ext cx="5976665" cy="579114"/>
          </a:xfrm>
          <a:prstGeom prst="rect">
            <a:avLst/>
          </a:prstGeom>
          <a:noFill/>
        </p:spPr>
        <p:txBody>
          <a:bodyPr bIns="45717" lIns="91434" rIns="91434" rtlCol="0" tIns="45717" wrap="square">
            <a:spAutoFit/>
          </a:bodyPr>
          <a:lstStyle>
            <a:defPPr>
              <a:defRPr lang="zh-CN"/>
            </a:defPPr>
            <a:lvl1pPr>
              <a:defRPr sz="3200">
                <a:solidFill>
                  <a:schemeClr val="tx1">
                    <a:lumMod val="75000"/>
                  </a:schemeClr>
                </a:solidFill>
                <a:latin charset="-122" pitchFamily="65" typeface="方正卡通简体"/>
                <a:ea charset="-122" pitchFamily="65" typeface="方正卡通简体"/>
              </a:defRPr>
            </a:lvl1pPr>
          </a:lstStyle>
          <a:p>
            <a:r>
              <a:rPr altLang="en-US" b="1" lang="zh-CN">
                <a:solidFill>
                  <a:schemeClr val="accent1"/>
                </a:solidFill>
                <a:latin typeface="微软雅黑"/>
                <a:ea typeface="微软雅黑"/>
              </a:rPr>
              <a:t>部门活动组织</a:t>
            </a:r>
          </a:p>
        </p:txBody>
      </p:sp>
      <p:sp>
        <p:nvSpPr>
          <p:cNvPr id="5" name="Freeform 5"/>
          <p:cNvSpPr/>
          <p:nvPr/>
        </p:nvSpPr>
        <p:spPr bwMode="auto">
          <a:xfrm>
            <a:off x="269689" y="268014"/>
            <a:ext cx="262719" cy="266671"/>
          </a:xfrm>
          <a:custGeom>
            <a:gdLst>
              <a:gd fmla="*/ 11 w 295" name="T0"/>
              <a:gd fmla="*/ 128 h 295" name="T1"/>
              <a:gd fmla="*/ 128 w 295" name="T2"/>
              <a:gd fmla="*/ 11 h 295" name="T3"/>
              <a:gd fmla="*/ 167 w 295" name="T4"/>
              <a:gd fmla="*/ 11 h 295" name="T5"/>
              <a:gd fmla="*/ 284 w 295" name="T6"/>
              <a:gd fmla="*/ 128 h 295" name="T7"/>
              <a:gd fmla="*/ 284 w 295" name="T8"/>
              <a:gd fmla="*/ 167 h 295" name="T9"/>
              <a:gd fmla="*/ 167 w 295" name="T10"/>
              <a:gd fmla="*/ 284 h 295" name="T11"/>
              <a:gd fmla="*/ 128 w 295" name="T12"/>
              <a:gd fmla="*/ 284 h 295" name="T13"/>
              <a:gd fmla="*/ 11 w 295" name="T14"/>
              <a:gd fmla="*/ 167 h 295" name="T15"/>
              <a:gd fmla="*/ 11 w 295" name="T16"/>
              <a:gd fmla="*/ 128 h 29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5" w="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6" name="Freeform 6"/>
          <p:cNvSpPr/>
          <p:nvPr/>
        </p:nvSpPr>
        <p:spPr bwMode="auto">
          <a:xfrm>
            <a:off x="441542" y="441843"/>
            <a:ext cx="262719" cy="268645"/>
          </a:xfrm>
          <a:custGeom>
            <a:gdLst>
              <a:gd fmla="*/ 11 w 295" name="T0"/>
              <a:gd fmla="*/ 128 h 295" name="T1"/>
              <a:gd fmla="*/ 128 w 295" name="T2"/>
              <a:gd fmla="*/ 11 h 295" name="T3"/>
              <a:gd fmla="*/ 167 w 295" name="T4"/>
              <a:gd fmla="*/ 11 h 295" name="T5"/>
              <a:gd fmla="*/ 284 w 295" name="T6"/>
              <a:gd fmla="*/ 128 h 295" name="T7"/>
              <a:gd fmla="*/ 284 w 295" name="T8"/>
              <a:gd fmla="*/ 167 h 295" name="T9"/>
              <a:gd fmla="*/ 167 w 295" name="T10"/>
              <a:gd fmla="*/ 284 h 295" name="T11"/>
              <a:gd fmla="*/ 128 w 295" name="T12"/>
              <a:gd fmla="*/ 284 h 295" name="T13"/>
              <a:gd fmla="*/ 11 w 295" name="T14"/>
              <a:gd fmla="*/ 167 h 295" name="T15"/>
              <a:gd fmla="*/ 11 w 295" name="T16"/>
              <a:gd fmla="*/ 128 h 29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5" w="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anchor="t" anchorCtr="0" bIns="45717" compatLnSpc="1" lIns="91434" numCol="1" rIns="91434" tIns="45717" vert="horz" wrap="square">
            <a:prstTxWarp prst="textNoShape">
              <a:avLst/>
            </a:prstTxWarp>
          </a:bodyPr>
          <a:lstStyle/>
          <a:p>
            <a:endParaRPr altLang="en-US" lang="zh-CN"/>
          </a:p>
        </p:txBody>
      </p:sp>
      <p:sp>
        <p:nvSpPr>
          <p:cNvPr id="7" name="Freeform 7"/>
          <p:cNvSpPr/>
          <p:nvPr/>
        </p:nvSpPr>
        <p:spPr bwMode="auto">
          <a:xfrm>
            <a:off x="265738" y="623573"/>
            <a:ext cx="260742" cy="266671"/>
          </a:xfrm>
          <a:custGeom>
            <a:gdLst>
              <a:gd fmla="*/ 11 w 295" name="T0"/>
              <a:gd fmla="*/ 128 h 295" name="T1"/>
              <a:gd fmla="*/ 128 w 295" name="T2"/>
              <a:gd fmla="*/ 11 h 295" name="T3"/>
              <a:gd fmla="*/ 167 w 295" name="T4"/>
              <a:gd fmla="*/ 11 h 295" name="T5"/>
              <a:gd fmla="*/ 284 w 295" name="T6"/>
              <a:gd fmla="*/ 128 h 295" name="T7"/>
              <a:gd fmla="*/ 284 w 295" name="T8"/>
              <a:gd fmla="*/ 167 h 295" name="T9"/>
              <a:gd fmla="*/ 167 w 295" name="T10"/>
              <a:gd fmla="*/ 284 h 295" name="T11"/>
              <a:gd fmla="*/ 128 w 295" name="T12"/>
              <a:gd fmla="*/ 284 h 295" name="T13"/>
              <a:gd fmla="*/ 11 w 295" name="T14"/>
              <a:gd fmla="*/ 167 h 295" name="T15"/>
              <a:gd fmla="*/ 11 w 295" name="T16"/>
              <a:gd fmla="*/ 128 h 29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5" w="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anchor="t" anchorCtr="0" bIns="45717" compatLnSpc="1" lIns="91434" numCol="1" rIns="91434" tIns="45717" vert="horz" wrap="square">
            <a:prstTxWarp prst="textNoShape">
              <a:avLst/>
            </a:prstTxWarp>
          </a:bodyPr>
          <a:lstStyle/>
          <a:p>
            <a:endParaRPr altLang="en-US" lang="zh-CN"/>
          </a:p>
        </p:txBody>
      </p:sp>
      <p:pic>
        <p:nvPicPr>
          <p:cNvPr descr="E:\我的文档\商务图片\19147185_150127007000_2.jpg" id="5122" name="Picture 2"/>
          <p:cNvPicPr>
            <a:picLocks noChangeArrowheads="1" noChangeAspect="1"/>
          </p:cNvPicPr>
          <p:nvPr/>
        </p:nvPicPr>
        <p:blipFill>
          <a:blip r:embed="rId3">
            <a:extLst>
              <a:ext uri="{28A0092B-C50C-407E-A947-70E740481C1C}">
                <a14:useLocalDpi val="0"/>
              </a:ext>
            </a:extLst>
          </a:blip>
          <a:srcRect b="11761"/>
          <a:stretch>
            <a:fillRect/>
          </a:stretch>
        </p:blipFill>
        <p:spPr bwMode="auto">
          <a:xfrm>
            <a:off x="1044832" y="3666112"/>
            <a:ext cx="5024327" cy="2822835"/>
          </a:xfrm>
          <a:prstGeom prst="rect">
            <a:avLst/>
          </a:prstGeom>
          <a:noFill/>
          <a:ln>
            <a:solidFill>
              <a:schemeClr val="accent1">
                <a:lumMod val="40000"/>
                <a:lumOff val="60000"/>
              </a:schemeClr>
            </a:solidFill>
          </a:ln>
          <a:extLst>
            <a:ext uri="{909E8E84-426E-40DD-AFC4-6F175D3DCCD1}">
              <a14:hiddenFill>
                <a:solidFill>
                  <a:srgbClr val="FFFFFF"/>
                </a:solidFill>
              </a14:hiddenFill>
            </a:ext>
          </a:extLst>
        </p:spPr>
      </p:pic>
      <p:pic>
        <p:nvPicPr>
          <p:cNvPr descr="E:\我的文档\商务图片\Nipic_1082507_20091207090526024812.jpg" id="5123" name="Picture 3"/>
          <p:cNvPicPr>
            <a:picLocks noChangeArrowheads="1" noChangeAspect="1"/>
          </p:cNvPicPr>
          <p:nvPr/>
        </p:nvPicPr>
        <p:blipFill>
          <a:blip r:embed="rId4">
            <a:extLst>
              <a:ext uri="{28A0092B-C50C-407E-A947-70E740481C1C}">
                <a14:useLocalDpi val="0"/>
              </a:ext>
            </a:extLst>
          </a:blip>
          <a:srcRect b="13976"/>
          <a:stretch>
            <a:fillRect/>
          </a:stretch>
        </p:blipFill>
        <p:spPr bwMode="auto">
          <a:xfrm>
            <a:off x="6231326" y="3661146"/>
            <a:ext cx="5112569" cy="2827801"/>
          </a:xfrm>
          <a:prstGeom prst="rect">
            <a:avLst/>
          </a:prstGeom>
          <a:noFill/>
          <a:ln>
            <a:solidFill>
              <a:schemeClr val="accent1">
                <a:lumMod val="40000"/>
                <a:lumOff val="60000"/>
              </a:schemeClr>
            </a:solidFill>
          </a:ln>
          <a:extLst>
            <a:ext uri="{909E8E84-426E-40DD-AFC4-6F175D3DCCD1}">
              <a14:hiddenFill>
                <a:solidFill>
                  <a:srgbClr val="FFFFFF"/>
                </a:solidFill>
              </a14:hiddenFill>
            </a:ext>
          </a:extLst>
        </p:spPr>
      </p:pic>
      <p:sp>
        <p:nvSpPr>
          <p:cNvPr id="8" name="矩形 83"/>
          <p:cNvSpPr>
            <a:spLocks noChangeArrowheads="1"/>
          </p:cNvSpPr>
          <p:nvPr/>
        </p:nvSpPr>
        <p:spPr bwMode="auto">
          <a:xfrm>
            <a:off x="1045962" y="1288422"/>
            <a:ext cx="10226386" cy="2117583"/>
          </a:xfrm>
          <a:prstGeom prst="rect">
            <a:avLst/>
          </a:prstGeom>
          <a:solidFill>
            <a:srgbClr val="F2F2F2"/>
          </a:solidFill>
          <a:ln cmpd="sng" w="9525">
            <a:solidFill>
              <a:schemeClr val="accent1"/>
            </a:solidFill>
            <a:miter lim="800000"/>
          </a:ln>
        </p:spPr>
        <p:txBody>
          <a:bodyPr bIns="45717" lIns="91434" rIns="91434" tIns="45717"/>
          <a:lstStyle/>
          <a:p>
            <a:endParaRPr altLang="en-US" lang="zh-CN"/>
          </a:p>
        </p:txBody>
      </p:sp>
      <p:sp>
        <p:nvSpPr>
          <p:cNvPr id="9" name="TextBox 84"/>
          <p:cNvSpPr txBox="1">
            <a:spLocks noChangeArrowheads="1"/>
          </p:cNvSpPr>
          <p:nvPr/>
        </p:nvSpPr>
        <p:spPr bwMode="auto">
          <a:xfrm>
            <a:off x="1273846" y="1772816"/>
            <a:ext cx="9781801" cy="11887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7" lIns="91434" rIns="91434" tIns="45717" wrap="squar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just"/>
            <a:r>
              <a:rPr altLang="en-US" lang="zh-CN" smtClean="0">
                <a:solidFill>
                  <a:srgbClr val="595959"/>
                </a:solidFill>
                <a:latin charset="-122" pitchFamily="34" typeface="微软雅黑"/>
                <a:ea charset="-122" pitchFamily="34" typeface="微软雅黑"/>
                <a:sym charset="-122" pitchFamily="34" typeface="微软雅黑"/>
              </a:rPr>
              <a:t>这里简述部门会议组织开展情况，下面配图更换成自己的即可。这里简述部门会议组织开展情况，下面配图更换成自己的即可。这里简述部门会议组织开展情况，下面配图更换成自己的即可。这里简述部门会议组织开展情况，下面配图更换成自己的即可。这里简述部门会议组织开展情况，下面配图更换成自己的即可。</a:t>
            </a:r>
          </a:p>
        </p:txBody>
      </p:sp>
      <p:sp>
        <p:nvSpPr>
          <p:cNvPr id="10" name="Freeform 12"/>
          <p:cNvSpPr/>
          <p:nvPr/>
        </p:nvSpPr>
        <p:spPr bwMode="auto">
          <a:xfrm>
            <a:off x="971348" y="1142373"/>
            <a:ext cx="528638" cy="530225"/>
          </a:xfrm>
          <a:custGeom>
            <a:gdLst>
              <a:gd fmla="*/ 0 w 1446" name="T0"/>
              <a:gd fmla="*/ 0 h 1446" name="T1"/>
              <a:gd fmla="*/ 1446 w 1446" name="T2"/>
              <a:gd fmla="*/ 0 h 1446" name="T3"/>
              <a:gd fmla="*/ 1446 w 1446" name="T4"/>
              <a:gd fmla="*/ 458 h 1446" name="T5"/>
              <a:gd fmla="*/ 438 w 1446" name="T6"/>
              <a:gd fmla="*/ 458 h 1446" name="T7"/>
              <a:gd fmla="*/ 438 w 1446" name="T8"/>
              <a:gd fmla="*/ 1446 h 1446" name="T9"/>
              <a:gd fmla="*/ 0 w 1446" name="T10"/>
              <a:gd fmla="*/ 1446 h 1446" name="T11"/>
              <a:gd fmla="*/ 0 w 1446" name="T12"/>
              <a:gd fmla="*/ 0 h 1446" name="T13"/>
            </a:gdLst>
            <a:cxnLst>
              <a:cxn ang="0">
                <a:pos x="T0" y="T1"/>
              </a:cxn>
              <a:cxn ang="0">
                <a:pos x="T2" y="T3"/>
              </a:cxn>
              <a:cxn ang="0">
                <a:pos x="T4" y="T5"/>
              </a:cxn>
              <a:cxn ang="0">
                <a:pos x="T6" y="T7"/>
              </a:cxn>
              <a:cxn ang="0">
                <a:pos x="T8" y="T9"/>
              </a:cxn>
              <a:cxn ang="0">
                <a:pos x="T10" y="T11"/>
              </a:cxn>
              <a:cxn ang="0">
                <a:pos x="T12" y="T13"/>
              </a:cxn>
            </a:cxnLst>
            <a:rect b="b" l="0" r="r" t="0"/>
            <a:pathLst>
              <a:path h="1446" w="1446">
                <a:moveTo>
                  <a:pt x="0" y="0"/>
                </a:moveTo>
                <a:lnTo>
                  <a:pt x="1446" y="0"/>
                </a:lnTo>
                <a:lnTo>
                  <a:pt x="1446" y="458"/>
                </a:lnTo>
                <a:lnTo>
                  <a:pt x="438" y="458"/>
                </a:lnTo>
                <a:lnTo>
                  <a:pt x="438" y="1446"/>
                </a:lnTo>
                <a:lnTo>
                  <a:pt x="0" y="1446"/>
                </a:lnTo>
                <a:lnTo>
                  <a:pt x="0" y="0"/>
                </a:lnTo>
                <a:close/>
              </a:path>
            </a:pathLst>
          </a:custGeom>
          <a:solidFill>
            <a:schemeClr val="tx1"/>
          </a:solidFill>
          <a:ln>
            <a:noFill/>
          </a:ln>
          <a:extLst>
            <a:ext uri="{91240B29-F687-4F45-9708-019B960494DF}">
              <a14:hiddenLine w="9525">
                <a:solidFill>
                  <a:srgbClr val="000000"/>
                </a:solidFill>
                <a:round/>
                <a:headEnd/>
                <a:tailEnd/>
              </a14:hiddenLine>
            </a:ext>
          </a:extLst>
        </p:spPr>
        <p:txBody>
          <a:bodyPr bIns="45717" lIns="91434" rIns="91434" tIns="45717"/>
          <a:lstStyle/>
          <a:p>
            <a:endParaRPr altLang="en-US" lang="zh-CN"/>
          </a:p>
        </p:txBody>
      </p:sp>
      <p:sp>
        <p:nvSpPr>
          <p:cNvPr id="11" name="Freeform 12"/>
          <p:cNvSpPr/>
          <p:nvPr/>
        </p:nvSpPr>
        <p:spPr bwMode="auto">
          <a:xfrm flipH="1" flipV="1">
            <a:off x="10815256" y="2944606"/>
            <a:ext cx="528638" cy="530225"/>
          </a:xfrm>
          <a:custGeom>
            <a:gdLst>
              <a:gd fmla="*/ 0 w 1446" name="T0"/>
              <a:gd fmla="*/ 0 h 1446" name="T1"/>
              <a:gd fmla="*/ 1446 w 1446" name="T2"/>
              <a:gd fmla="*/ 0 h 1446" name="T3"/>
              <a:gd fmla="*/ 1446 w 1446" name="T4"/>
              <a:gd fmla="*/ 458 h 1446" name="T5"/>
              <a:gd fmla="*/ 438 w 1446" name="T6"/>
              <a:gd fmla="*/ 458 h 1446" name="T7"/>
              <a:gd fmla="*/ 438 w 1446" name="T8"/>
              <a:gd fmla="*/ 1446 h 1446" name="T9"/>
              <a:gd fmla="*/ 0 w 1446" name="T10"/>
              <a:gd fmla="*/ 1446 h 1446" name="T11"/>
              <a:gd fmla="*/ 0 w 1446" name="T12"/>
              <a:gd fmla="*/ 0 h 1446" name="T13"/>
            </a:gdLst>
            <a:cxnLst>
              <a:cxn ang="0">
                <a:pos x="T0" y="T1"/>
              </a:cxn>
              <a:cxn ang="0">
                <a:pos x="T2" y="T3"/>
              </a:cxn>
              <a:cxn ang="0">
                <a:pos x="T4" y="T5"/>
              </a:cxn>
              <a:cxn ang="0">
                <a:pos x="T6" y="T7"/>
              </a:cxn>
              <a:cxn ang="0">
                <a:pos x="T8" y="T9"/>
              </a:cxn>
              <a:cxn ang="0">
                <a:pos x="T10" y="T11"/>
              </a:cxn>
              <a:cxn ang="0">
                <a:pos x="T12" y="T13"/>
              </a:cxn>
            </a:cxnLst>
            <a:rect b="b" l="0" r="r" t="0"/>
            <a:pathLst>
              <a:path h="1446" w="1446">
                <a:moveTo>
                  <a:pt x="0" y="0"/>
                </a:moveTo>
                <a:lnTo>
                  <a:pt x="1446" y="0"/>
                </a:lnTo>
                <a:lnTo>
                  <a:pt x="1446" y="458"/>
                </a:lnTo>
                <a:lnTo>
                  <a:pt x="438" y="458"/>
                </a:lnTo>
                <a:lnTo>
                  <a:pt x="438" y="1446"/>
                </a:lnTo>
                <a:lnTo>
                  <a:pt x="0" y="1446"/>
                </a:lnTo>
                <a:lnTo>
                  <a:pt x="0" y="0"/>
                </a:lnTo>
                <a:close/>
              </a:path>
            </a:pathLst>
          </a:custGeom>
          <a:solidFill>
            <a:schemeClr val="bg2"/>
          </a:solidFill>
          <a:ln>
            <a:noFill/>
          </a:ln>
          <a:extLst>
            <a:ext uri="{91240B29-F687-4F45-9708-019B960494DF}">
              <a14:hiddenLine w="9525">
                <a:solidFill>
                  <a:srgbClr val="000000"/>
                </a:solidFill>
                <a:round/>
                <a:headEnd/>
                <a:tailEnd/>
              </a14:hiddenLine>
            </a:ext>
          </a:extLst>
        </p:spPr>
        <p:txBody>
          <a:bodyPr bIns="45717" lIns="91434" rIns="91434" tIns="45717"/>
          <a:lstStyle/>
          <a:p>
            <a:endParaRPr altLang="en-US" lang="zh-CN"/>
          </a:p>
        </p:txBody>
      </p:sp>
    </p:spTree>
    <p:extLst>
      <p:ext uri="{BB962C8B-B14F-4D97-AF65-F5344CB8AC3E}">
        <p14:creationId val="3023341680"/>
      </p:ext>
    </p:extLst>
  </p:cSld>
  <p:clrMapOvr>
    <a:masterClrMapping/>
  </p:clrMapOvr>
  <p:transition advTm="4107" spd="slow">
    <p:push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300" fill="hold" id="7"/>
                                        <p:tgtEl>
                                          <p:spTgt spid="5"/>
                                        </p:tgtEl>
                                        <p:attrNameLst>
                                          <p:attrName>ppt_x</p:attrName>
                                        </p:attrNameLst>
                                      </p:cBhvr>
                                      <p:tavLst>
                                        <p:tav tm="0">
                                          <p:val>
                                            <p:strVal val="0-#ppt_w/2"/>
                                          </p:val>
                                        </p:tav>
                                        <p:tav tm="100000">
                                          <p:val>
                                            <p:strVal val="#ppt_x"/>
                                          </p:val>
                                        </p:tav>
                                      </p:tavLst>
                                    </p:anim>
                                    <p:anim calcmode="lin" valueType="num">
                                      <p:cBhvr additive="base">
                                        <p:cTn dur="300" fill="hold" id="8"/>
                                        <p:tgtEl>
                                          <p:spTgt spid="5"/>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300" fill="hold" id="11"/>
                                        <p:tgtEl>
                                          <p:spTgt spid="6"/>
                                        </p:tgtEl>
                                        <p:attrNameLst>
                                          <p:attrName>ppt_x</p:attrName>
                                        </p:attrNameLst>
                                      </p:cBhvr>
                                      <p:tavLst>
                                        <p:tav tm="0">
                                          <p:val>
                                            <p:strVal val="0-#ppt_w/2"/>
                                          </p:val>
                                        </p:tav>
                                        <p:tav tm="100000">
                                          <p:val>
                                            <p:strVal val="#ppt_x"/>
                                          </p:val>
                                        </p:tav>
                                      </p:tavLst>
                                    </p:anim>
                                    <p:anim calcmode="lin" valueType="num">
                                      <p:cBhvr additive="base">
                                        <p:cTn dur="300" fill="hold" id="12"/>
                                        <p:tgtEl>
                                          <p:spTgt spid="6"/>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10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300" fill="hold" id="15"/>
                                        <p:tgtEl>
                                          <p:spTgt spid="7"/>
                                        </p:tgtEl>
                                        <p:attrNameLst>
                                          <p:attrName>ppt_x</p:attrName>
                                        </p:attrNameLst>
                                      </p:cBhvr>
                                      <p:tavLst>
                                        <p:tav tm="0">
                                          <p:val>
                                            <p:strVal val="0-#ppt_w/2"/>
                                          </p:val>
                                        </p:tav>
                                        <p:tav tm="100000">
                                          <p:val>
                                            <p:strVal val="#ppt_x"/>
                                          </p:val>
                                        </p:tav>
                                      </p:tavLst>
                                    </p:anim>
                                    <p:anim calcmode="lin" valueType="num">
                                      <p:cBhvr additive="base">
                                        <p:cTn dur="300" fill="hold" id="16"/>
                                        <p:tgtEl>
                                          <p:spTgt spid="7"/>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400"/>
                            </p:stCondLst>
                            <p:childTnLst>
                              <p:par>
                                <p:cTn fill="hold" grpId="0" id="18" nodeType="afterEffect" presetClass="entr" presetID="56" presetSubtype="0">
                                  <p:stCondLst>
                                    <p:cond delay="0"/>
                                  </p:stCondLst>
                                  <p:iterate type="lt">
                                    <p:tmPct val="10000"/>
                                  </p:iterate>
                                  <p:childTnLst>
                                    <p:set>
                                      <p:cBhvr>
                                        <p:cTn dur="1" fill="hold" id="19">
                                          <p:stCondLst>
                                            <p:cond delay="0"/>
                                          </p:stCondLst>
                                        </p:cTn>
                                        <p:tgtEl>
                                          <p:spTgt spid="55"/>
                                        </p:tgtEl>
                                        <p:attrNameLst>
                                          <p:attrName>style.visibility</p:attrName>
                                        </p:attrNameLst>
                                      </p:cBhvr>
                                      <p:to>
                                        <p:strVal val="visible"/>
                                      </p:to>
                                    </p:set>
                                    <p:anim by="(-#ppt_w*2)" calcmode="lin" valueType="num">
                                      <p:cBhvr rctx="PPT">
                                        <p:cTn autoRev="1" dur="200" fill="hold" id="20">
                                          <p:stCondLst>
                                            <p:cond delay="0"/>
                                          </p:stCondLst>
                                        </p:cTn>
                                        <p:tgtEl>
                                          <p:spTgt spid="55"/>
                                        </p:tgtEl>
                                        <p:attrNameLst>
                                          <p:attrName>ppt_w</p:attrName>
                                        </p:attrNameLst>
                                      </p:cBhvr>
                                    </p:anim>
                                    <p:anim by="(#ppt_w*0.50)" calcmode="lin" valueType="num">
                                      <p:cBhvr>
                                        <p:cTn autoRev="1" decel="50000" dur="200" fill="hold" id="21">
                                          <p:stCondLst>
                                            <p:cond delay="0"/>
                                          </p:stCondLst>
                                        </p:cTn>
                                        <p:tgtEl>
                                          <p:spTgt spid="55"/>
                                        </p:tgtEl>
                                        <p:attrNameLst>
                                          <p:attrName>ppt_x</p:attrName>
                                        </p:attrNameLst>
                                      </p:cBhvr>
                                    </p:anim>
                                    <p:anim calcmode="lin" from="(-#ppt_h/2)" to="(#ppt_y)" valueType="num">
                                      <p:cBhvr>
                                        <p:cTn dur="400" fill="hold" id="22">
                                          <p:stCondLst>
                                            <p:cond delay="0"/>
                                          </p:stCondLst>
                                        </p:cTn>
                                        <p:tgtEl>
                                          <p:spTgt spid="55"/>
                                        </p:tgtEl>
                                        <p:attrNameLst>
                                          <p:attrName>ppt_y</p:attrName>
                                        </p:attrNameLst>
                                      </p:cBhvr>
                                    </p:anim>
                                    <p:animRot by="21600000">
                                      <p:cBhvr>
                                        <p:cTn dur="400" fill="hold" id="23">
                                          <p:stCondLst>
                                            <p:cond delay="0"/>
                                          </p:stCondLst>
                                        </p:cTn>
                                        <p:tgtEl>
                                          <p:spTgt spid="55"/>
                                        </p:tgtEl>
                                        <p:attrNameLst>
                                          <p:attrName>r</p:attrName>
                                        </p:attrNameLst>
                                      </p:cBhvr>
                                    </p:animRot>
                                  </p:childTnLst>
                                </p:cTn>
                              </p:par>
                            </p:childTnLst>
                          </p:cTn>
                        </p:par>
                        <p:par>
                          <p:cTn fill="hold" id="24" nodeType="afterGroup">
                            <p:stCondLst>
                              <p:cond delay="800"/>
                            </p:stCondLst>
                            <p:childTnLst>
                              <p:par>
                                <p:cTn fill="hold" grpId="0" id="25" nodeType="afterEffect" presetClass="entr" presetID="1" presetSubtype="0">
                                  <p:stCondLst>
                                    <p:cond delay="0"/>
                                  </p:stCondLst>
                                  <p:childTnLst>
                                    <p:set>
                                      <p:cBhvr>
                                        <p:cTn dur="1" fill="hold" id="26">
                                          <p:stCondLst>
                                            <p:cond delay="0"/>
                                          </p:stCondLst>
                                        </p:cTn>
                                        <p:tgtEl>
                                          <p:spTgt spid="10"/>
                                        </p:tgtEl>
                                        <p:attrNameLst>
                                          <p:attrName>style.visibility</p:attrName>
                                        </p:attrNameLst>
                                      </p:cBhvr>
                                      <p:to>
                                        <p:strVal val="visible"/>
                                      </p:to>
                                    </p:set>
                                  </p:childTnLst>
                                </p:cTn>
                              </p:par>
                              <p:par>
                                <p:cTn accel="50000" decel="50000" fill="hold" grpId="1" id="27" nodeType="withEffect" presetClass="path" presetID="35" presetSubtype="0">
                                  <p:stCondLst>
                                    <p:cond delay="0"/>
                                  </p:stCondLst>
                                  <p:childTnLst>
                                    <p:animMotion origin="layout" path="M -3.56836E-06 -3.7037E-07 L 0.36686 0.15278" pathEditMode="relative" ptsTypes="AA" rAng="0">
                                      <p:cBhvr>
                                        <p:cTn dur="500" fill="hold" id="28" spd="-99900"/>
                                        <p:tgtEl>
                                          <p:spTgt spid="10"/>
                                        </p:tgtEl>
                                        <p:attrNameLst>
                                          <p:attrName>ppt_x,ppt_y</p:attrName>
                                        </p:attrNameLst>
                                      </p:cBhvr>
                                      <p:rCtr x="18343" y="7639"/>
                                    </p:animMotion>
                                  </p:childTnLst>
                                </p:cTn>
                              </p:par>
                              <p:par>
                                <p:cTn fill="hold" grpId="0" id="29" nodeType="withEffect" presetClass="entr" presetID="1" presetSubtype="0">
                                  <p:stCondLst>
                                    <p:cond delay="0"/>
                                  </p:stCondLst>
                                  <p:childTnLst>
                                    <p:set>
                                      <p:cBhvr>
                                        <p:cTn dur="1" fill="hold" id="30">
                                          <p:stCondLst>
                                            <p:cond delay="0"/>
                                          </p:stCondLst>
                                        </p:cTn>
                                        <p:tgtEl>
                                          <p:spTgt spid="11"/>
                                        </p:tgtEl>
                                        <p:attrNameLst>
                                          <p:attrName>style.visibility</p:attrName>
                                        </p:attrNameLst>
                                      </p:cBhvr>
                                      <p:to>
                                        <p:strVal val="visible"/>
                                      </p:to>
                                    </p:set>
                                  </p:childTnLst>
                                </p:cTn>
                              </p:par>
                              <p:par>
                                <p:cTn accel="50000" decel="50000" fill="hold" grpId="1" id="31" nodeType="withEffect" presetClass="path" presetID="35" presetSubtype="0">
                                  <p:stCondLst>
                                    <p:cond delay="0"/>
                                  </p:stCondLst>
                                  <p:childTnLst>
                                    <p:animMotion origin="layout" path="M 7.85742E-07 -3.33333E-06 L -0.39495 -0.11018" pathEditMode="relative" ptsTypes="AA" rAng="0">
                                      <p:cBhvr>
                                        <p:cTn dur="500" fill="hold" id="32" spd="-99900"/>
                                        <p:tgtEl>
                                          <p:spTgt spid="11"/>
                                        </p:tgtEl>
                                        <p:attrNameLst>
                                          <p:attrName>ppt_x,ppt_y</p:attrName>
                                        </p:attrNameLst>
                                      </p:cBhvr>
                                      <p:rCtr x="-19748" y="-5509"/>
                                    </p:animMotion>
                                  </p:childTnLst>
                                </p:cTn>
                              </p:par>
                              <p:par>
                                <p:cTn fill="hold" grpId="0" id="33" nodeType="withEffect" presetClass="entr" presetID="10" presetSubtype="0">
                                  <p:stCondLst>
                                    <p:cond delay="0"/>
                                  </p:stCondLst>
                                  <p:childTnLst>
                                    <p:set>
                                      <p:cBhvr>
                                        <p:cTn dur="1" fill="hold" id="34">
                                          <p:stCondLst>
                                            <p:cond delay="0"/>
                                          </p:stCondLst>
                                        </p:cTn>
                                        <p:tgtEl>
                                          <p:spTgt spid="8"/>
                                        </p:tgtEl>
                                        <p:attrNameLst>
                                          <p:attrName>style.visibility</p:attrName>
                                        </p:attrNameLst>
                                      </p:cBhvr>
                                      <p:to>
                                        <p:strVal val="visible"/>
                                      </p:to>
                                    </p:set>
                                    <p:anim calcmode="lin" valueType="num">
                                      <p:cBhvr>
                                        <p:cTn dur="500" fill="hold" id="35"/>
                                        <p:tgtEl>
                                          <p:spTgt spid="8"/>
                                        </p:tgtEl>
                                        <p:attrNameLst>
                                          <p:attrName>ppt_w</p:attrName>
                                        </p:attrNameLst>
                                      </p:cBhvr>
                                      <p:tavLst>
                                        <p:tav tm="0">
                                          <p:val>
                                            <p:fltVal val="0"/>
                                          </p:val>
                                        </p:tav>
                                        <p:tav tm="100000">
                                          <p:val>
                                            <p:strVal val="#ppt_w"/>
                                          </p:val>
                                        </p:tav>
                                      </p:tavLst>
                                    </p:anim>
                                    <p:anim calcmode="lin" valueType="num">
                                      <p:cBhvr>
                                        <p:cTn dur="500" fill="hold" id="36"/>
                                        <p:tgtEl>
                                          <p:spTgt spid="8"/>
                                        </p:tgtEl>
                                        <p:attrNameLst>
                                          <p:attrName>ppt_h</p:attrName>
                                        </p:attrNameLst>
                                      </p:cBhvr>
                                      <p:tavLst>
                                        <p:tav tm="0">
                                          <p:val>
                                            <p:fltVal val="0"/>
                                          </p:val>
                                        </p:tav>
                                        <p:tav tm="100000">
                                          <p:val>
                                            <p:strVal val="#ppt_h"/>
                                          </p:val>
                                        </p:tav>
                                      </p:tavLst>
                                    </p:anim>
                                    <p:animEffect filter="fade" transition="in">
                                      <p:cBhvr>
                                        <p:cTn dur="500" id="37"/>
                                        <p:tgtEl>
                                          <p:spTgt spid="8"/>
                                        </p:tgtEl>
                                      </p:cBhvr>
                                    </p:animEffect>
                                  </p:childTnLst>
                                </p:cTn>
                              </p:par>
                            </p:childTnLst>
                          </p:cTn>
                        </p:par>
                        <p:par>
                          <p:cTn fill="hold" id="38" nodeType="afterGroup">
                            <p:stCondLst>
                              <p:cond delay="1300"/>
                            </p:stCondLst>
                            <p:childTnLst>
                              <p:par>
                                <p:cTn fill="hold" id="39" nodeType="afterEffect" presetClass="entr" presetID="22" presetSubtype="1">
                                  <p:stCondLst>
                                    <p:cond delay="0"/>
                                  </p:stCondLst>
                                  <p:childTnLst>
                                    <p:set>
                                      <p:cBhvr>
                                        <p:cTn dur="1" fill="hold" id="40">
                                          <p:stCondLst>
                                            <p:cond delay="0"/>
                                          </p:stCondLst>
                                        </p:cTn>
                                        <p:tgtEl>
                                          <p:spTgt spid="9">
                                            <p:txEl>
                                              <p:pRg end="0" st="0"/>
                                            </p:txEl>
                                          </p:spTgt>
                                        </p:tgtEl>
                                        <p:attrNameLst>
                                          <p:attrName>style.visibility</p:attrName>
                                        </p:attrNameLst>
                                      </p:cBhvr>
                                      <p:to>
                                        <p:strVal val="visible"/>
                                      </p:to>
                                    </p:set>
                                    <p:animEffect filter="wipe(up)" transition="in">
                                      <p:cBhvr>
                                        <p:cTn dur="500" id="41"/>
                                        <p:tgtEl>
                                          <p:spTgt spid="9">
                                            <p:txEl>
                                              <p:pRg end="0" st="0"/>
                                            </p:txEl>
                                          </p:spTgt>
                                        </p:tgtEl>
                                      </p:cBhvr>
                                    </p:animEffect>
                                  </p:childTnLst>
                                </p:cTn>
                              </p:par>
                            </p:childTnLst>
                          </p:cTn>
                        </p:par>
                        <p:par>
                          <p:cTn fill="hold" id="42" nodeType="afterGroup">
                            <p:stCondLst>
                              <p:cond delay="1800"/>
                            </p:stCondLst>
                            <p:childTnLst>
                              <p:par>
                                <p:cTn fill="hold" id="43" nodeType="afterEffect" presetClass="entr" presetID="2" presetSubtype="8">
                                  <p:stCondLst>
                                    <p:cond delay="0"/>
                                  </p:stCondLst>
                                  <p:childTnLst>
                                    <p:set>
                                      <p:cBhvr>
                                        <p:cTn dur="1" fill="hold" id="44">
                                          <p:stCondLst>
                                            <p:cond delay="0"/>
                                          </p:stCondLst>
                                        </p:cTn>
                                        <p:tgtEl>
                                          <p:spTgt spid="5122"/>
                                        </p:tgtEl>
                                        <p:attrNameLst>
                                          <p:attrName>style.visibility</p:attrName>
                                        </p:attrNameLst>
                                      </p:cBhvr>
                                      <p:to>
                                        <p:strVal val="visible"/>
                                      </p:to>
                                    </p:set>
                                    <p:anim calcmode="lin" valueType="num">
                                      <p:cBhvr additive="base">
                                        <p:cTn dur="500" fill="hold" id="45"/>
                                        <p:tgtEl>
                                          <p:spTgt spid="5122"/>
                                        </p:tgtEl>
                                        <p:attrNameLst>
                                          <p:attrName>ppt_x</p:attrName>
                                        </p:attrNameLst>
                                      </p:cBhvr>
                                      <p:tavLst>
                                        <p:tav tm="0">
                                          <p:val>
                                            <p:strVal val="0-#ppt_w/2"/>
                                          </p:val>
                                        </p:tav>
                                        <p:tav tm="100000">
                                          <p:val>
                                            <p:strVal val="#ppt_x"/>
                                          </p:val>
                                        </p:tav>
                                      </p:tavLst>
                                    </p:anim>
                                    <p:anim calcmode="lin" valueType="num">
                                      <p:cBhvr additive="base">
                                        <p:cTn dur="500" fill="hold" id="46"/>
                                        <p:tgtEl>
                                          <p:spTgt spid="5122"/>
                                        </p:tgtEl>
                                        <p:attrNameLst>
                                          <p:attrName>ppt_y</p:attrName>
                                        </p:attrNameLst>
                                      </p:cBhvr>
                                      <p:tavLst>
                                        <p:tav tm="0">
                                          <p:val>
                                            <p:strVal val="#ppt_y"/>
                                          </p:val>
                                        </p:tav>
                                        <p:tav tm="100000">
                                          <p:val>
                                            <p:strVal val="#ppt_y"/>
                                          </p:val>
                                        </p:tav>
                                      </p:tavLst>
                                    </p:anim>
                                  </p:childTnLst>
                                </p:cTn>
                              </p:par>
                              <p:par>
                                <p:cTn fill="hold" id="47" nodeType="withEffect" presetClass="entr" presetID="2" presetSubtype="2">
                                  <p:stCondLst>
                                    <p:cond delay="0"/>
                                  </p:stCondLst>
                                  <p:childTnLst>
                                    <p:set>
                                      <p:cBhvr>
                                        <p:cTn dur="1" fill="hold" id="48">
                                          <p:stCondLst>
                                            <p:cond delay="0"/>
                                          </p:stCondLst>
                                        </p:cTn>
                                        <p:tgtEl>
                                          <p:spTgt spid="5123"/>
                                        </p:tgtEl>
                                        <p:attrNameLst>
                                          <p:attrName>style.visibility</p:attrName>
                                        </p:attrNameLst>
                                      </p:cBhvr>
                                      <p:to>
                                        <p:strVal val="visible"/>
                                      </p:to>
                                    </p:set>
                                    <p:anim calcmode="lin" valueType="num">
                                      <p:cBhvr additive="base">
                                        <p:cTn dur="500" fill="hold" id="49"/>
                                        <p:tgtEl>
                                          <p:spTgt spid="5123"/>
                                        </p:tgtEl>
                                        <p:attrNameLst>
                                          <p:attrName>ppt_x</p:attrName>
                                        </p:attrNameLst>
                                      </p:cBhvr>
                                      <p:tavLst>
                                        <p:tav tm="0">
                                          <p:val>
                                            <p:strVal val="1+#ppt_w/2"/>
                                          </p:val>
                                        </p:tav>
                                        <p:tav tm="100000">
                                          <p:val>
                                            <p:strVal val="#ppt_x"/>
                                          </p:val>
                                        </p:tav>
                                      </p:tavLst>
                                    </p:anim>
                                    <p:anim calcmode="lin" valueType="num">
                                      <p:cBhvr additive="base">
                                        <p:cTn dur="500" fill="hold" id="50"/>
                                        <p:tgtEl>
                                          <p:spTgt spid="512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5"/>
      <p:bldP grpId="0" spid="5"/>
      <p:bldP grpId="0" spid="6"/>
      <p:bldP grpId="0" spid="7"/>
      <p:bldP grpId="0" spid="8"/>
      <p:bldP grpId="0" spid="10"/>
      <p:bldP grpId="1" spid="10"/>
      <p:bldP grpId="0" spid="11"/>
      <p:bldP grpId="1" spid="11"/>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falsh"/>
  <p:tag name="ISPRING_RESOURCE_PATHS_HASH_PRESENTER" val="d83a66c153e99f6bf76fde639c30485a1a1b992"/>
</p:tagLst>
</file>

<file path=ppt/theme/theme1.xml><?xml version="1.0" encoding="utf-8"?>
<a:theme xmlns:r="http://schemas.openxmlformats.org/officeDocument/2006/relationships" xmlns:a="http://schemas.openxmlformats.org/drawingml/2006/main" name="">
  <a:themeElements>
    <a:clrScheme name="155">
      <a:dk1>
        <a:srgbClr val="294A5A"/>
      </a:dk1>
      <a:lt1>
        <a:srgbClr val="99CC39"/>
      </a:lt1>
      <a:dk2>
        <a:srgbClr val="F9C900"/>
      </a:dk2>
      <a:lt2>
        <a:srgbClr val="ED5A00"/>
      </a:lt2>
      <a:accent1>
        <a:srgbClr val="484849"/>
      </a:accent1>
      <a:accent2>
        <a:srgbClr val="FFFFFF"/>
      </a:accent2>
      <a:accent3>
        <a:srgbClr val="969696"/>
      </a:accent3>
      <a:accent4>
        <a:srgbClr val="00AAA2"/>
      </a:accent4>
      <a:accent5>
        <a:srgbClr val="99CC39"/>
      </a:accent5>
      <a:accent6>
        <a:srgbClr val="F9C900"/>
      </a:accent6>
      <a:hlink>
        <a:srgbClr val="ED5A00"/>
      </a:hlink>
      <a:folHlink>
        <a:srgbClr val="484849"/>
      </a:folHlink>
    </a:clrScheme>
    <a:fontScheme name="默认设计模板">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Arial"/>
            <a:ea charset="-122"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Arial"/>
            <a:ea charset="-122" pitchFamily="2" typeface="宋体"/>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自定义</PresentationFormat>
  <Paragraphs>231</Paragraphs>
  <Slides>29</Slides>
  <Notes>29</Notes>
  <TotalTime>13855</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29</vt:i4>
      </vt:variant>
    </vt:vector>
  </HeadingPairs>
  <TitlesOfParts>
    <vt:vector baseType="lpstr" size="38">
      <vt:lpstr>Arial</vt:lpstr>
      <vt:lpstr>微软雅黑</vt:lpstr>
      <vt:lpstr>仿宋_GB2312</vt:lpstr>
      <vt:lpstr>宋体</vt:lpstr>
      <vt:lpstr>Calibri</vt:lpstr>
      <vt:lpstr>Calibri Light</vt:lpstr>
      <vt:lpstr>方正兰亭粗黑简体</vt:lpstr>
      <vt:lpstr>方正卡通简体</vt:lpstr>
      <vt:lpstr>1_默认设计模板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2013-01-25T01:44:32Z</dcterms:created>
  <cp:lastModifiedBy>Administrator</cp:lastModifiedBy>
  <dcterms:modified xsi:type="dcterms:W3CDTF">2021-08-20T11:24:00Z</dcterms:modified>
  <cp:revision>1089</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2052-9.1.0.4429</vt:lpwstr>
  </property>
</Properties>
</file>