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39" r:id="rId1"/>
    <p:sldMasterId id="2147483877" r:id="rId2"/>
  </p:sldMasterIdLst>
  <p:notesMasterIdLst>
    <p:notesMasterId r:id="rId3"/>
  </p:notesMasterIdLst>
  <p:sldIdLst>
    <p:sldId id="256" r:id="rId4"/>
    <p:sldId id="267" r:id="rId5"/>
    <p:sldId id="268" r:id="rId6"/>
    <p:sldId id="393" r:id="rId7"/>
    <p:sldId id="394" r:id="rId8"/>
    <p:sldId id="395" r:id="rId9"/>
    <p:sldId id="396" r:id="rId10"/>
    <p:sldId id="375" r:id="rId11"/>
    <p:sldId id="382" r:id="rId12"/>
    <p:sldId id="397" r:id="rId13"/>
    <p:sldId id="398" r:id="rId14"/>
    <p:sldId id="400" r:id="rId15"/>
    <p:sldId id="399" r:id="rId16"/>
    <p:sldId id="377" r:id="rId17"/>
    <p:sldId id="404" r:id="rId18"/>
    <p:sldId id="405" r:id="rId19"/>
    <p:sldId id="406" r:id="rId20"/>
    <p:sldId id="378" r:id="rId21"/>
    <p:sldId id="408" r:id="rId22"/>
    <p:sldId id="379" r:id="rId23"/>
    <p:sldId id="409" r:id="rId24"/>
    <p:sldId id="374" r:id="rId25"/>
    <p:sldId id="410" r:id="rId26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 userDrawn="1">
          <p15:clr>
            <a:srgbClr val="A4A3A4"/>
          </p15:clr>
        </p15:guide>
        <p15:guide id="4" pos="2509" userDrawn="1">
          <p15:clr>
            <a:srgbClr val="A4A3A4"/>
          </p15:clr>
        </p15:guide>
        <p15:guide id="5" pos="7076" userDrawn="1">
          <p15:clr>
            <a:srgbClr val="A4A3A4"/>
          </p15:clr>
        </p15:guide>
        <p15:guide id="6" pos="2177" userDrawn="1">
          <p15:clr>
            <a:srgbClr val="A4A3A4"/>
          </p15:clr>
        </p15:guide>
        <p15:guide id="7" pos="7317" userDrawn="1">
          <p15:clr>
            <a:srgbClr val="A4A3A4"/>
          </p15:clr>
        </p15:guide>
        <p15:guide id="8" orient="horz" pos="2500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orient="horz" pos="4088" userDrawn="1">
          <p15:clr>
            <a:srgbClr val="A4A3A4"/>
          </p15:clr>
        </p15:guide>
        <p15:guide id="11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70" y="96"/>
      </p:cViewPr>
      <p:guideLst>
        <p:guide orient="horz" pos="3974"/>
        <p:guide pos="2509"/>
        <p:guide pos="7076"/>
        <p:guide pos="2177"/>
        <p:guide pos="7317"/>
        <p:guide orient="horz" pos="2500"/>
        <p:guide orient="horz" pos="255"/>
        <p:guide orient="horz" pos="4088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F194-77E4-4A46-98FA-A23AB4850F1E}" type="datetimeFigureOut">
              <a:rPr lang="zh-CN" altLang="en-US" smtClean="0"/>
              <a:t>2017/2/12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ADDD-0861-425B-98A9-B83929A06E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4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90469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BD867-EC77-4EFA-A289-DDCA9D6AD6DF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14AB-F9CD-4C5D-8160-F0EFEB8AF0B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33094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179C1-7DE4-4ACB-AF3C-609DE7BE18B1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7AF5-4105-4593-AB8B-3B971CE4A21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35889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52282-FE47-46BA-8395-07D5470448F4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4ED5-2F0E-4E13-8640-C19CD82B94B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767226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31028616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12406159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3307029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8811622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41922232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4885829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77245352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4759411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330946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69905986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38362461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37768018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14373963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12738182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19152551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411993887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98174063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65180476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27138271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289761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401210625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49554561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2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0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53937038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val="375259723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094921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627445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711395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9776907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352019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92463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30EE-E941-4621-9473-82E0E9D8A2CE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B5C7-8DAD-4A63-A233-7CC666E3B8B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3215678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43241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4149423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0720543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125988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93174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653A5-36A4-4538-A116-08027497ECBE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AFEC-B6AF-4BB4-B400-EE42C4E2DB0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92308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B32A-E14E-4F46-A97B-1B640624D545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A654-9D40-47DE-B266-E2DE46C0FAF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007600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B46AF-B1C6-49D8-B78C-20DE805D55F9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E534-2252-4B82-840D-5E2C1C8100A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05248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9B36-5F04-49B2-A735-6317E359AAC3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3DA42-4655-4927-807D-25F0C51E9F9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51734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49F49-2691-4C4E-9797-17CFE5B5903C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089E-D1B1-485B-B5A6-76D5F2BD1C6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938912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slideLayouts/slideLayout32.xml" Type="http://schemas.openxmlformats.org/officeDocument/2006/relationships/slideLayout"/><Relationship Id="rId33" Target="../slideLayouts/slideLayout33.xml" Type="http://schemas.openxmlformats.org/officeDocument/2006/relationships/slideLayout"/><Relationship Id="rId34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42EF4C-7397-4B1A-9F25-12CBF099318A}" type="datetimeFigureOut">
              <a:rPr lang="zh-CN" altLang="en-US" smtClean="0"/>
              <a:pPr>
                <a:defRPr/>
              </a:pPr>
              <a:t>2017/2/12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9B727-B1F6-49A3-A6A6-D12578711D1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09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4012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media/image1.jpeg" Type="http://schemas.openxmlformats.org/officeDocument/2006/relationships/image"/><Relationship Id="rId3" Target="http://gongdapaopao.yanj.cn/index.php?act=goods&amp;goods_id=15619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直角三角形 132"/>
          <p:cNvSpPr/>
          <p:nvPr/>
        </p:nvSpPr>
        <p:spPr>
          <a:xfrm flipV="1" rot="10800000">
            <a:off x="3953437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69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rgbClr val="0053A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蓝色扁平化学术答辩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rgbClr val="0053A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PPT模板</a:t>
            </a: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54088" y="6284913"/>
            <a:ext cx="26844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汇报人：段公子</a:t>
            </a: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6810938" y="5753100"/>
            <a:ext cx="50276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工大泡泡工作室</a:t>
            </a: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>
          <a:xfrm>
            <a:off x="368294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gdLst>
                <a:gd fmla="*/ 1059488 w 120" name="T0"/>
                <a:gd fmla="*/ 0 h 80" name="T1"/>
                <a:gd fmla="*/ 0 w 120" name="T2"/>
                <a:gd fmla="*/ 8029807 h 80" name="T3"/>
                <a:gd fmla="*/ 5273771 w 120" name="T4"/>
                <a:gd fmla="*/ 8029807 h 80" name="T5"/>
                <a:gd fmla="*/ 7903571 w 120" name="T6"/>
                <a:gd fmla="*/ 10706000 h 80" name="T7"/>
                <a:gd fmla="*/ 10534597 w 120" name="T8"/>
                <a:gd fmla="*/ 8029807 h 80" name="T9"/>
                <a:gd fmla="*/ 15808378 w 120" name="T10"/>
                <a:gd fmla="*/ 8029807 h 80" name="T11"/>
                <a:gd fmla="*/ 14747654 w 120" name="T12"/>
                <a:gd fmla="*/ 0 h 8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0" name="T21"/>
                <a:gd fmla="*/ 0 h 80" name="T22"/>
                <a:gd fmla="*/ 120 w 120" name="T23"/>
                <a:gd fmla="*/ 80 h 8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0" w="12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gdLst>
                <a:gd fmla="*/ 0 w 1268" name="T0"/>
                <a:gd fmla="*/ 0 h 339" name="T1"/>
                <a:gd fmla="*/ 0 w 1268" name="T2"/>
                <a:gd fmla="*/ 339 h 339" name="T3"/>
                <a:gd fmla="*/ 1268 w 1268" name="T4"/>
                <a:gd fmla="*/ 339 h 339" name="T5"/>
                <a:gd fmla="*/ 1268 w 1268" name="T6"/>
                <a:gd fmla="*/ 0 h 33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68" name="T12"/>
                <a:gd fmla="*/ 0 h 339" name="T13"/>
                <a:gd fmla="*/ 1268 w 1268" name="T14"/>
                <a:gd fmla="*/ 339 h 33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39" w="1268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gdLst>
                <a:gd fmla="*/ 760 w 760" name="T0"/>
                <a:gd fmla="*/ 593 h 593" name="T1"/>
                <a:gd fmla="*/ 760 w 760" name="T2"/>
                <a:gd fmla="*/ 0 h 593" name="T3"/>
                <a:gd fmla="*/ 0 w 760" name="T4"/>
                <a:gd fmla="*/ 0 h 593" name="T5"/>
                <a:gd fmla="*/ 0 w 760" name="T6"/>
                <a:gd fmla="*/ 593 h 59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60" name="T12"/>
                <a:gd fmla="*/ 0 h 593" name="T13"/>
                <a:gd fmla="*/ 760 w 760" name="T14"/>
                <a:gd fmla="*/ 593 h 59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93" w="760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"/>
      <p:bldP grpId="0" spid="132"/>
      <p:bldP grpId="0" spid="5222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8" y="1084774"/>
            <a:ext cx="35546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上市第一个付费商品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2014年10月24日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482284" y="2056857"/>
            <a:ext cx="1010644" cy="719186"/>
            <a:chOff x="3328855" y="4667144"/>
            <a:chExt cx="1010644" cy="719186"/>
          </a:xfrm>
        </p:grpSpPr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3422860" y="4667144"/>
              <a:ext cx="822634" cy="526650"/>
            </a:xfrm>
            <a:custGeom>
              <a:gdLst>
                <a:gd fmla="*/ 43 w 72" name="T0"/>
                <a:gd fmla="*/ 12 h 45" name="T1"/>
                <a:gd fmla="*/ 52 w 72" name="T2"/>
                <a:gd fmla="*/ 3 h 45" name="T3"/>
                <a:gd fmla="*/ 72 w 72" name="T4"/>
                <a:gd fmla="*/ 22 h 45" name="T5"/>
                <a:gd fmla="*/ 69 w 72" name="T6"/>
                <a:gd fmla="*/ 25 h 45" name="T7"/>
                <a:gd fmla="*/ 67 w 72" name="T8"/>
                <a:gd fmla="*/ 23 h 45" name="T9"/>
                <a:gd fmla="*/ 67 w 72" name="T10"/>
                <a:gd fmla="*/ 39 h 45" name="T11"/>
                <a:gd fmla="*/ 47 w 72" name="T12"/>
                <a:gd fmla="*/ 39 h 45" name="T13"/>
                <a:gd fmla="*/ 47 w 72" name="T14"/>
                <a:gd fmla="*/ 31 h 45" name="T15"/>
                <a:gd fmla="*/ 55 w 72" name="T16"/>
                <a:gd fmla="*/ 24 h 45" name="T17"/>
                <a:gd fmla="*/ 43 w 72" name="T18"/>
                <a:gd fmla="*/ 12 h 45" name="T19"/>
                <a:gd fmla="*/ 0 w 72" name="T20"/>
                <a:gd fmla="*/ 24 h 45" name="T21"/>
                <a:gd fmla="*/ 4 w 72" name="T22"/>
                <a:gd fmla="*/ 27 h 45" name="T23"/>
                <a:gd fmla="*/ 7 w 72" name="T24"/>
                <a:gd fmla="*/ 24 h 45" name="T25"/>
                <a:gd fmla="*/ 7 w 72" name="T26"/>
                <a:gd fmla="*/ 45 h 45" name="T27"/>
                <a:gd fmla="*/ 44 w 72" name="T28"/>
                <a:gd fmla="*/ 45 h 45" name="T29"/>
                <a:gd fmla="*/ 44 w 72" name="T30"/>
                <a:gd fmla="*/ 25 h 45" name="T31"/>
                <a:gd fmla="*/ 46 w 72" name="T32"/>
                <a:gd fmla="*/ 27 h 45" name="T33"/>
                <a:gd fmla="*/ 50 w 72" name="T34"/>
                <a:gd fmla="*/ 24 h 45" name="T35"/>
                <a:gd fmla="*/ 25 w 72" name="T36"/>
                <a:gd fmla="*/ 0 h 45" name="T37"/>
                <a:gd fmla="*/ 0 w 72" name="T38"/>
                <a:gd fmla="*/ 24 h 4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" w="72">
                  <a:moveTo>
                    <a:pt x="43" y="12"/>
                  </a:moveTo>
                  <a:cubicBezTo>
                    <a:pt x="46" y="9"/>
                    <a:pt x="49" y="6"/>
                    <a:pt x="52" y="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12"/>
                    <a:pt x="43" y="12"/>
                    <a:pt x="43" y="12"/>
                  </a:cubicBezTo>
                  <a:close/>
                  <a:moveTo>
                    <a:pt x="0" y="24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8"/>
                    <a:pt x="8" y="16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3328855" y="5121804"/>
              <a:ext cx="1010644" cy="264526"/>
            </a:xfrm>
            <a:custGeom>
              <a:gdLst>
                <a:gd fmla="*/ 2211702 w 2503987" name="connsiteX0"/>
                <a:gd fmla="*/ 255 h 655394" name="connsiteY0"/>
                <a:gd fmla="*/ 2498305 w 2503987" name="connsiteX1"/>
                <a:gd fmla="*/ 218619 h 655394" name="connsiteY1"/>
                <a:gd fmla="*/ 2307236 w 2503987" name="connsiteX2"/>
                <a:gd fmla="*/ 491574 h 655394" name="connsiteY2"/>
                <a:gd fmla="*/ 1283654 w 2503987" name="connsiteX3"/>
                <a:gd fmla="*/ 655348 h 655394" name="connsiteY3"/>
                <a:gd fmla="*/ 219128 w 2503987" name="connsiteX4"/>
                <a:gd fmla="*/ 505223 h 655394" name="connsiteY4"/>
                <a:gd fmla="*/ 765 w 2503987" name="connsiteX5"/>
                <a:gd fmla="*/ 232267 h 655394" name="connsiteY5"/>
                <a:gd fmla="*/ 246425 w 2503987" name="connsiteX6"/>
                <a:gd fmla="*/ 13903 h 655394" name="connsiteY6"/>
                <a:gd fmla="*/ 246425 w 2503987" name="connsiteX7"/>
                <a:gd fmla="*/ 164028 h 655394" name="connsiteY7"/>
                <a:gd fmla="*/ 642210 w 2503987" name="connsiteX8"/>
                <a:gd fmla="*/ 314154 h 655394" name="connsiteY8"/>
                <a:gd fmla="*/ 1297302 w 2503987" name="connsiteX9"/>
                <a:gd fmla="*/ 368745 h 655394" name="connsiteY9"/>
                <a:gd fmla="*/ 1870509 w 2503987" name="connsiteX10"/>
                <a:gd fmla="*/ 314153 h 655394" name="connsiteY10"/>
                <a:gd fmla="*/ 2238998 w 2503987" name="connsiteX11"/>
                <a:gd fmla="*/ 177676 h 655394" name="connsiteY11"/>
                <a:gd fmla="*/ 2211702 w 2503987" name="connsiteX12"/>
                <a:gd fmla="*/ 255 h 65539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55394" w="2503987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5610666" y="2247173"/>
            <a:ext cx="370298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（1）当天售出两件。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234724" y="3590961"/>
            <a:ext cx="475717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（2）随后一个月没有收入。。。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702810" y="5057089"/>
            <a:ext cx="47112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(3)时隔40天，上市第二个付费商品，售出26件。</a:t>
            </a:r>
          </a:p>
        </p:txBody>
      </p:sp>
      <p:sp>
        <p:nvSpPr>
          <p:cNvPr id="69" name="下箭头 68"/>
          <p:cNvSpPr/>
          <p:nvPr/>
        </p:nvSpPr>
        <p:spPr>
          <a:xfrm rot="17047744">
            <a:off x="6966740" y="2535323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下箭头 69"/>
          <p:cNvSpPr/>
          <p:nvPr/>
        </p:nvSpPr>
        <p:spPr>
          <a:xfrm flipH="1" rot="4552256">
            <a:off x="6966741" y="3940941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>
            <a:off x="4583967" y="4836122"/>
            <a:ext cx="1010644" cy="872176"/>
            <a:chOff x="7386006" y="3303844"/>
            <a:chExt cx="1010644" cy="872176"/>
          </a:xfrm>
        </p:grpSpPr>
        <p:sp>
          <p:nvSpPr>
            <p:cNvPr id="81" name="任意多边形 80"/>
            <p:cNvSpPr/>
            <p:nvPr/>
          </p:nvSpPr>
          <p:spPr>
            <a:xfrm>
              <a:off x="7386006" y="3911494"/>
              <a:ext cx="1010644" cy="264526"/>
            </a:xfrm>
            <a:custGeom>
              <a:gdLst>
                <a:gd fmla="*/ 2211702 w 2503987" name="connsiteX0"/>
                <a:gd fmla="*/ 255 h 655394" name="connsiteY0"/>
                <a:gd fmla="*/ 2498305 w 2503987" name="connsiteX1"/>
                <a:gd fmla="*/ 218619 h 655394" name="connsiteY1"/>
                <a:gd fmla="*/ 2307236 w 2503987" name="connsiteX2"/>
                <a:gd fmla="*/ 491574 h 655394" name="connsiteY2"/>
                <a:gd fmla="*/ 1283654 w 2503987" name="connsiteX3"/>
                <a:gd fmla="*/ 655348 h 655394" name="connsiteY3"/>
                <a:gd fmla="*/ 219128 w 2503987" name="connsiteX4"/>
                <a:gd fmla="*/ 505223 h 655394" name="connsiteY4"/>
                <a:gd fmla="*/ 765 w 2503987" name="connsiteX5"/>
                <a:gd fmla="*/ 232267 h 655394" name="connsiteY5"/>
                <a:gd fmla="*/ 246425 w 2503987" name="connsiteX6"/>
                <a:gd fmla="*/ 13903 h 655394" name="connsiteY6"/>
                <a:gd fmla="*/ 246425 w 2503987" name="connsiteX7"/>
                <a:gd fmla="*/ 164028 h 655394" name="connsiteY7"/>
                <a:gd fmla="*/ 642210 w 2503987" name="connsiteX8"/>
                <a:gd fmla="*/ 314154 h 655394" name="connsiteY8"/>
                <a:gd fmla="*/ 1297302 w 2503987" name="connsiteX9"/>
                <a:gd fmla="*/ 368745 h 655394" name="connsiteY9"/>
                <a:gd fmla="*/ 1870509 w 2503987" name="connsiteX10"/>
                <a:gd fmla="*/ 314153 h 655394" name="connsiteY10"/>
                <a:gd fmla="*/ 2238998 w 2503987" name="connsiteX11"/>
                <a:gd fmla="*/ 177676 h 655394" name="connsiteY11"/>
                <a:gd fmla="*/ 2211702 w 2503987" name="connsiteX12"/>
                <a:gd fmla="*/ 255 h 65539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55394" w="2503987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7599546" y="3303844"/>
              <a:ext cx="583564" cy="616911"/>
            </a:xfrm>
            <a:custGeom>
              <a:gdLst>
                <a:gd fmla="*/ 0 w 56" name="T0"/>
                <a:gd fmla="*/ 5 h 60" name="T1"/>
                <a:gd fmla="*/ 5 w 56" name="T2"/>
                <a:gd fmla="*/ 5 h 60" name="T3"/>
                <a:gd fmla="*/ 5 w 56" name="T4"/>
                <a:gd fmla="*/ 54 h 60" name="T5"/>
                <a:gd fmla="*/ 56 w 56" name="T6"/>
                <a:gd fmla="*/ 54 h 60" name="T7"/>
                <a:gd fmla="*/ 56 w 56" name="T8"/>
                <a:gd fmla="*/ 60 h 60" name="T9"/>
                <a:gd fmla="*/ 5 w 56" name="T10"/>
                <a:gd fmla="*/ 60 h 60" name="T11"/>
                <a:gd fmla="*/ 0 w 56" name="T12"/>
                <a:gd fmla="*/ 60 h 60" name="T13"/>
                <a:gd fmla="*/ 0 w 56" name="T14"/>
                <a:gd fmla="*/ 54 h 60" name="T15"/>
                <a:gd fmla="*/ 0 w 56" name="T16"/>
                <a:gd fmla="*/ 5 h 60" name="T17"/>
                <a:gd fmla="*/ 8 w 56" name="T18"/>
                <a:gd fmla="*/ 27 h 60" name="T19"/>
                <a:gd fmla="*/ 11 w 56" name="T20"/>
                <a:gd fmla="*/ 32 h 60" name="T21"/>
                <a:gd fmla="*/ 11 w 56" name="T22"/>
                <a:gd fmla="*/ 32 h 60" name="T23"/>
                <a:gd fmla="*/ 11 w 56" name="T24"/>
                <a:gd fmla="*/ 31 h 60" name="T25"/>
                <a:gd fmla="*/ 22 w 56" name="T26"/>
                <a:gd fmla="*/ 30 h 60" name="T27"/>
                <a:gd fmla="*/ 43 w 56" name="T28"/>
                <a:gd fmla="*/ 12 h 60" name="T29"/>
                <a:gd fmla="*/ 47 w 56" name="T30"/>
                <a:gd fmla="*/ 13 h 60" name="T31"/>
                <a:gd fmla="*/ 45 w 56" name="T32"/>
                <a:gd fmla="*/ 7 h 60" name="T33"/>
                <a:gd fmla="*/ 44 w 56" name="T34"/>
                <a:gd fmla="*/ 0 h 60" name="T35"/>
                <a:gd fmla="*/ 39 w 56" name="T36"/>
                <a:gd fmla="*/ 5 h 60" name="T37"/>
                <a:gd fmla="*/ 34 w 56" name="T38"/>
                <a:gd fmla="*/ 9 h 60" name="T39"/>
                <a:gd fmla="*/ 38 w 56" name="T40"/>
                <a:gd fmla="*/ 11 h 60" name="T41"/>
                <a:gd fmla="*/ 22 w 56" name="T42"/>
                <a:gd fmla="*/ 24 h 60" name="T43"/>
                <a:gd fmla="*/ 9 w 56" name="T44"/>
                <a:gd fmla="*/ 26 h 60" name="T45"/>
                <a:gd fmla="*/ 8 w 56" name="T46"/>
                <a:gd fmla="*/ 27 h 60" name="T47"/>
                <a:gd fmla="*/ 8 w 56" name="T48"/>
                <a:gd fmla="*/ 27 h 60" name="T49"/>
                <a:gd fmla="*/ 40 w 56" name="T50"/>
                <a:gd fmla="*/ 52 h 60" name="T51"/>
                <a:gd fmla="*/ 49 w 56" name="T52"/>
                <a:gd fmla="*/ 52 h 60" name="T53"/>
                <a:gd fmla="*/ 49 w 56" name="T54"/>
                <a:gd fmla="*/ 18 h 60" name="T55"/>
                <a:gd fmla="*/ 40 w 56" name="T56"/>
                <a:gd fmla="*/ 29 h 60" name="T57"/>
                <a:gd fmla="*/ 40 w 56" name="T58"/>
                <a:gd fmla="*/ 52 h 60" name="T59"/>
                <a:gd fmla="*/ 26 w 56" name="T60"/>
                <a:gd fmla="*/ 52 h 60" name="T61"/>
                <a:gd fmla="*/ 36 w 56" name="T62"/>
                <a:gd fmla="*/ 52 h 60" name="T63"/>
                <a:gd fmla="*/ 36 w 56" name="T64"/>
                <a:gd fmla="*/ 40 h 60" name="T65"/>
                <a:gd fmla="*/ 26 w 56" name="T66"/>
                <a:gd fmla="*/ 40 h 60" name="T67"/>
                <a:gd fmla="*/ 26 w 56" name="T68"/>
                <a:gd fmla="*/ 52 h 60" name="T69"/>
                <a:gd fmla="*/ 13 w 56" name="T70"/>
                <a:gd fmla="*/ 52 h 60" name="T71"/>
                <a:gd fmla="*/ 22 w 56" name="T72"/>
                <a:gd fmla="*/ 52 h 60" name="T73"/>
                <a:gd fmla="*/ 22 w 56" name="T74"/>
                <a:gd fmla="*/ 35 h 60" name="T75"/>
                <a:gd fmla="*/ 13 w 56" name="T76"/>
                <a:gd fmla="*/ 35 h 60" name="T77"/>
                <a:gd fmla="*/ 13 w 56" name="T78"/>
                <a:gd fmla="*/ 52 h 6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" w="56"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8" y="27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5" y="30"/>
                    <a:pt x="18" y="30"/>
                    <a:pt x="22" y="30"/>
                  </a:cubicBezTo>
                  <a:cubicBezTo>
                    <a:pt x="30" y="30"/>
                    <a:pt x="38" y="30"/>
                    <a:pt x="43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8" y="24"/>
                    <a:pt x="13" y="24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40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2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3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274" name="组合 54273"/>
          <p:cNvGrpSpPr/>
          <p:nvPr/>
        </p:nvGrpSpPr>
        <p:grpSpPr>
          <a:xfrm>
            <a:off x="8910006" y="3399290"/>
            <a:ext cx="1010644" cy="776730"/>
            <a:chOff x="7386006" y="3399290"/>
            <a:chExt cx="1010644" cy="776730"/>
          </a:xfrm>
        </p:grpSpPr>
        <p:sp>
          <p:nvSpPr>
            <p:cNvPr id="62" name="任意多边形 61"/>
            <p:cNvSpPr/>
            <p:nvPr/>
          </p:nvSpPr>
          <p:spPr>
            <a:xfrm>
              <a:off x="7386006" y="3911494"/>
              <a:ext cx="1010644" cy="264526"/>
            </a:xfrm>
            <a:custGeom>
              <a:gdLst>
                <a:gd fmla="*/ 2211702 w 2503987" name="connsiteX0"/>
                <a:gd fmla="*/ 255 h 655394" name="connsiteY0"/>
                <a:gd fmla="*/ 2498305 w 2503987" name="connsiteX1"/>
                <a:gd fmla="*/ 218619 h 655394" name="connsiteY1"/>
                <a:gd fmla="*/ 2307236 w 2503987" name="connsiteX2"/>
                <a:gd fmla="*/ 491574 h 655394" name="connsiteY2"/>
                <a:gd fmla="*/ 1283654 w 2503987" name="connsiteX3"/>
                <a:gd fmla="*/ 655348 h 655394" name="connsiteY3"/>
                <a:gd fmla="*/ 219128 w 2503987" name="connsiteX4"/>
                <a:gd fmla="*/ 505223 h 655394" name="connsiteY4"/>
                <a:gd fmla="*/ 765 w 2503987" name="connsiteX5"/>
                <a:gd fmla="*/ 232267 h 655394" name="connsiteY5"/>
                <a:gd fmla="*/ 246425 w 2503987" name="connsiteX6"/>
                <a:gd fmla="*/ 13903 h 655394" name="connsiteY6"/>
                <a:gd fmla="*/ 246425 w 2503987" name="connsiteX7"/>
                <a:gd fmla="*/ 164028 h 655394" name="connsiteY7"/>
                <a:gd fmla="*/ 642210 w 2503987" name="connsiteX8"/>
                <a:gd fmla="*/ 314154 h 655394" name="connsiteY8"/>
                <a:gd fmla="*/ 1297302 w 2503987" name="connsiteX9"/>
                <a:gd fmla="*/ 368745 h 655394" name="connsiteY9"/>
                <a:gd fmla="*/ 1870509 w 2503987" name="connsiteX10"/>
                <a:gd fmla="*/ 314153 h 655394" name="connsiteY10"/>
                <a:gd fmla="*/ 2238998 w 2503987" name="connsiteX11"/>
                <a:gd fmla="*/ 177676 h 655394" name="connsiteY11"/>
                <a:gd fmla="*/ 2211702 w 2503987" name="connsiteX12"/>
                <a:gd fmla="*/ 255 h 65539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55394" w="2503987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69952" y="3399290"/>
              <a:ext cx="663576" cy="530225"/>
              <a:chOff x="4240213" y="3160713"/>
              <a:chExt cx="663576" cy="530225"/>
            </a:xfrm>
            <a:solidFill>
              <a:srgbClr val="000000"/>
            </a:solidFill>
          </p:grpSpPr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4240213" y="3225801"/>
                <a:ext cx="576263" cy="411163"/>
              </a:xfrm>
              <a:custGeom>
                <a:gdLst>
                  <a:gd fmla="*/ 81 w 151" name="T0"/>
                  <a:gd fmla="*/ 11 h 107" name="T1"/>
                  <a:gd fmla="*/ 41 w 151" name="T2"/>
                  <a:gd fmla="*/ 20 h 107" name="T3"/>
                  <a:gd fmla="*/ 25 w 151" name="T4"/>
                  <a:gd fmla="*/ 2 h 107" name="T5"/>
                  <a:gd fmla="*/ 27 w 151" name="T6"/>
                  <a:gd fmla="*/ 28 h 107" name="T7"/>
                  <a:gd fmla="*/ 12 w 151" name="T8"/>
                  <a:gd fmla="*/ 49 h 107" name="T9"/>
                  <a:gd fmla="*/ 7 w 151" name="T10"/>
                  <a:gd fmla="*/ 49 h 107" name="T11"/>
                  <a:gd fmla="*/ 4 w 151" name="T12"/>
                  <a:gd fmla="*/ 47 h 107" name="T13"/>
                  <a:gd fmla="*/ 0 w 151" name="T14"/>
                  <a:gd fmla="*/ 59 h 107" name="T15"/>
                  <a:gd fmla="*/ 4 w 151" name="T16"/>
                  <a:gd fmla="*/ 71 h 107" name="T17"/>
                  <a:gd fmla="*/ 7 w 151" name="T18"/>
                  <a:gd fmla="*/ 69 h 107" name="T19"/>
                  <a:gd fmla="*/ 12 w 151" name="T20"/>
                  <a:gd fmla="*/ 69 h 107" name="T21"/>
                  <a:gd fmla="*/ 81 w 151" name="T22"/>
                  <a:gd fmla="*/ 107 h 107" name="T23"/>
                  <a:gd fmla="*/ 151 w 151" name="T24"/>
                  <a:gd fmla="*/ 59 h 107" name="T25"/>
                  <a:gd fmla="*/ 81 w 151" name="T26"/>
                  <a:gd fmla="*/ 11 h 107" name="T27"/>
                  <a:gd fmla="*/ 108 w 151" name="T28"/>
                  <a:gd fmla="*/ 29 h 107" name="T29"/>
                  <a:gd fmla="*/ 104 w 151" name="T30"/>
                  <a:gd fmla="*/ 31 h 107" name="T31"/>
                  <a:gd fmla="*/ 81 w 151" name="T32"/>
                  <a:gd fmla="*/ 26 h 107" name="T33"/>
                  <a:gd fmla="*/ 58 w 151" name="T34"/>
                  <a:gd fmla="*/ 31 h 107" name="T35"/>
                  <a:gd fmla="*/ 57 w 151" name="T36"/>
                  <a:gd fmla="*/ 31 h 107" name="T37"/>
                  <a:gd fmla="*/ 57 w 151" name="T38"/>
                  <a:gd fmla="*/ 31 h 107" name="T39"/>
                  <a:gd fmla="*/ 56 w 151" name="T40"/>
                  <a:gd fmla="*/ 31 h 107" name="T41"/>
                  <a:gd fmla="*/ 54 w 151" name="T42"/>
                  <a:gd fmla="*/ 29 h 107" name="T43"/>
                  <a:gd fmla="*/ 55 w 151" name="T44"/>
                  <a:gd fmla="*/ 25 h 107" name="T45"/>
                  <a:gd fmla="*/ 81 w 151" name="T46"/>
                  <a:gd fmla="*/ 20 h 107" name="T47"/>
                  <a:gd fmla="*/ 106 w 151" name="T48"/>
                  <a:gd fmla="*/ 25 h 107" name="T49"/>
                  <a:gd fmla="*/ 108 w 151" name="T50"/>
                  <a:gd fmla="*/ 29 h 10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07" w="151">
                    <a:moveTo>
                      <a:pt x="81" y="11"/>
                    </a:moveTo>
                    <a:cubicBezTo>
                      <a:pt x="66" y="11"/>
                      <a:pt x="52" y="14"/>
                      <a:pt x="41" y="20"/>
                    </a:cubicBezTo>
                    <a:cubicBezTo>
                      <a:pt x="38" y="11"/>
                      <a:pt x="30" y="0"/>
                      <a:pt x="25" y="2"/>
                    </a:cubicBezTo>
                    <a:cubicBezTo>
                      <a:pt x="31" y="13"/>
                      <a:pt x="28" y="25"/>
                      <a:pt x="27" y="28"/>
                    </a:cubicBezTo>
                    <a:cubicBezTo>
                      <a:pt x="20" y="34"/>
                      <a:pt x="15" y="41"/>
                      <a:pt x="12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8"/>
                      <a:pt x="5" y="47"/>
                      <a:pt x="4" y="47"/>
                    </a:cubicBezTo>
                    <a:cubicBezTo>
                      <a:pt x="2" y="47"/>
                      <a:pt x="0" y="53"/>
                      <a:pt x="0" y="59"/>
                    </a:cubicBezTo>
                    <a:cubicBezTo>
                      <a:pt x="0" y="66"/>
                      <a:pt x="2" y="71"/>
                      <a:pt x="4" y="71"/>
                    </a:cubicBezTo>
                    <a:cubicBezTo>
                      <a:pt x="5" y="71"/>
                      <a:pt x="6" y="70"/>
                      <a:pt x="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9" y="91"/>
                      <a:pt x="47" y="107"/>
                      <a:pt x="81" y="107"/>
                    </a:cubicBezTo>
                    <a:cubicBezTo>
                      <a:pt x="120" y="107"/>
                      <a:pt x="151" y="85"/>
                      <a:pt x="151" y="59"/>
                    </a:cubicBezTo>
                    <a:cubicBezTo>
                      <a:pt x="151" y="33"/>
                      <a:pt x="120" y="11"/>
                      <a:pt x="81" y="11"/>
                    </a:cubicBezTo>
                    <a:close/>
                    <a:moveTo>
                      <a:pt x="108" y="29"/>
                    </a:moveTo>
                    <a:cubicBezTo>
                      <a:pt x="107" y="31"/>
                      <a:pt x="105" y="31"/>
                      <a:pt x="104" y="31"/>
                    </a:cubicBezTo>
                    <a:cubicBezTo>
                      <a:pt x="96" y="27"/>
                      <a:pt x="88" y="26"/>
                      <a:pt x="81" y="26"/>
                    </a:cubicBezTo>
                    <a:cubicBezTo>
                      <a:pt x="68" y="26"/>
                      <a:pt x="59" y="30"/>
                      <a:pt x="58" y="31"/>
                    </a:cubicBezTo>
                    <a:cubicBezTo>
                      <a:pt x="58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6" y="31"/>
                    </a:cubicBezTo>
                    <a:cubicBezTo>
                      <a:pt x="55" y="31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5" y="25"/>
                    </a:cubicBezTo>
                    <a:cubicBezTo>
                      <a:pt x="55" y="25"/>
                      <a:pt x="66" y="20"/>
                      <a:pt x="81" y="20"/>
                    </a:cubicBezTo>
                    <a:cubicBezTo>
                      <a:pt x="89" y="20"/>
                      <a:pt x="98" y="21"/>
                      <a:pt x="106" y="25"/>
                    </a:cubicBezTo>
                    <a:cubicBezTo>
                      <a:pt x="108" y="26"/>
                      <a:pt x="108" y="28"/>
                      <a:pt x="10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495801" y="316071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4403726" y="3532188"/>
                <a:ext cx="65088" cy="158750"/>
              </a:xfrm>
              <a:custGeom>
                <a:gdLst>
                  <a:gd fmla="*/ 41 w 41" name="T0"/>
                  <a:gd fmla="*/ 100 h 100" name="T1"/>
                  <a:gd fmla="*/ 22 w 41" name="T2"/>
                  <a:gd fmla="*/ 88 h 100" name="T3"/>
                  <a:gd fmla="*/ 0 w 41" name="T4"/>
                  <a:gd fmla="*/ 100 h 100" name="T5"/>
                  <a:gd fmla="*/ 0 w 41" name="T6"/>
                  <a:gd fmla="*/ 49 h 100" name="T7"/>
                  <a:gd fmla="*/ 0 w 41" name="T8"/>
                  <a:gd fmla="*/ 0 h 100" name="T9"/>
                  <a:gd fmla="*/ 22 w 41" name="T10"/>
                  <a:gd fmla="*/ 0 h 100" name="T11"/>
                  <a:gd fmla="*/ 41 w 41" name="T12"/>
                  <a:gd fmla="*/ 0 h 100" name="T13"/>
                  <a:gd fmla="*/ 41 w 41" name="T14"/>
                  <a:gd fmla="*/ 49 h 100" name="T15"/>
                  <a:gd fmla="*/ 41 w 41" name="T16"/>
                  <a:gd fmla="*/ 100 h 10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0" w="41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4648201" y="3532188"/>
                <a:ext cx="65088" cy="158750"/>
              </a:xfrm>
              <a:custGeom>
                <a:gdLst>
                  <a:gd fmla="*/ 41 w 41" name="T0"/>
                  <a:gd fmla="*/ 100 h 100" name="T1"/>
                  <a:gd fmla="*/ 22 w 41" name="T2"/>
                  <a:gd fmla="*/ 88 h 100" name="T3"/>
                  <a:gd fmla="*/ 0 w 41" name="T4"/>
                  <a:gd fmla="*/ 100 h 100" name="T5"/>
                  <a:gd fmla="*/ 0 w 41" name="T6"/>
                  <a:gd fmla="*/ 49 h 100" name="T7"/>
                  <a:gd fmla="*/ 0 w 41" name="T8"/>
                  <a:gd fmla="*/ 0 h 100" name="T9"/>
                  <a:gd fmla="*/ 22 w 41" name="T10"/>
                  <a:gd fmla="*/ 0 h 100" name="T11"/>
                  <a:gd fmla="*/ 41 w 41" name="T12"/>
                  <a:gd fmla="*/ 0 h 100" name="T13"/>
                  <a:gd fmla="*/ 41 w 41" name="T14"/>
                  <a:gd fmla="*/ 49 h 100" name="T15"/>
                  <a:gd fmla="*/ 41 w 41" name="T16"/>
                  <a:gd fmla="*/ 100 h 10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0" w="41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4800601" y="3425826"/>
                <a:ext cx="103188" cy="60325"/>
              </a:xfrm>
              <a:custGeom>
                <a:gdLst>
                  <a:gd fmla="*/ 0 w 27" name="T0"/>
                  <a:gd fmla="*/ 10 h 16" name="T1"/>
                  <a:gd fmla="*/ 0 w 27" name="T2"/>
                  <a:gd fmla="*/ 10 h 16" name="T3"/>
                  <a:gd fmla="*/ 1 w 27" name="T4"/>
                  <a:gd fmla="*/ 8 h 16" name="T5"/>
                  <a:gd fmla="*/ 3 w 27" name="T6"/>
                  <a:gd fmla="*/ 9 h 16" name="T7"/>
                  <a:gd fmla="*/ 3 w 27" name="T8"/>
                  <a:gd fmla="*/ 9 h 16" name="T9"/>
                  <a:gd fmla="*/ 3 w 27" name="T10"/>
                  <a:gd fmla="*/ 9 h 16" name="T11"/>
                  <a:gd fmla="*/ 3 w 27" name="T12"/>
                  <a:gd fmla="*/ 9 h 16" name="T13"/>
                  <a:gd fmla="*/ 5 w 27" name="T14"/>
                  <a:gd fmla="*/ 11 h 16" name="T15"/>
                  <a:gd fmla="*/ 11 w 27" name="T16"/>
                  <a:gd fmla="*/ 13 h 16" name="T17"/>
                  <a:gd fmla="*/ 10 w 27" name="T18"/>
                  <a:gd fmla="*/ 12 h 16" name="T19"/>
                  <a:gd fmla="*/ 7 w 27" name="T20"/>
                  <a:gd fmla="*/ 9 h 16" name="T21"/>
                  <a:gd fmla="*/ 7 w 27" name="T22"/>
                  <a:gd fmla="*/ 7 h 16" name="T23"/>
                  <a:gd fmla="*/ 9 w 27" name="T24"/>
                  <a:gd fmla="*/ 2 h 16" name="T25"/>
                  <a:gd fmla="*/ 14 w 27" name="T26"/>
                  <a:gd fmla="*/ 0 h 16" name="T27"/>
                  <a:gd fmla="*/ 15 w 27" name="T28"/>
                  <a:gd fmla="*/ 0 h 16" name="T29"/>
                  <a:gd fmla="*/ 19 w 27" name="T30"/>
                  <a:gd fmla="*/ 2 h 16" name="T31"/>
                  <a:gd fmla="*/ 21 w 27" name="T32"/>
                  <a:gd fmla="*/ 7 h 16" name="T33"/>
                  <a:gd fmla="*/ 20 w 27" name="T34"/>
                  <a:gd fmla="*/ 10 h 16" name="T35"/>
                  <a:gd fmla="*/ 25 w 27" name="T36"/>
                  <a:gd fmla="*/ 8 h 16" name="T37"/>
                  <a:gd fmla="*/ 27 w 27" name="T38"/>
                  <a:gd fmla="*/ 8 h 16" name="T39"/>
                  <a:gd fmla="*/ 26 w 27" name="T40"/>
                  <a:gd fmla="*/ 10 h 16" name="T41"/>
                  <a:gd fmla="*/ 17 w 27" name="T42"/>
                  <a:gd fmla="*/ 14 h 16" name="T43"/>
                  <a:gd fmla="*/ 15 w 27" name="T44"/>
                  <a:gd fmla="*/ 15 h 16" name="T45"/>
                  <a:gd fmla="*/ 11 w 27" name="T46"/>
                  <a:gd fmla="*/ 16 h 16" name="T47"/>
                  <a:gd fmla="*/ 3 w 27" name="T48"/>
                  <a:gd fmla="*/ 13 h 16" name="T49"/>
                  <a:gd fmla="*/ 14 w 27" name="T50"/>
                  <a:gd fmla="*/ 3 h 16" name="T51"/>
                  <a:gd fmla="*/ 11 w 27" name="T52"/>
                  <a:gd fmla="*/ 4 h 16" name="T53"/>
                  <a:gd fmla="*/ 10 w 27" name="T54"/>
                  <a:gd fmla="*/ 7 h 16" name="T55"/>
                  <a:gd fmla="*/ 10 w 27" name="T56"/>
                  <a:gd fmla="*/ 8 h 16" name="T57"/>
                  <a:gd fmla="*/ 11 w 27" name="T58"/>
                  <a:gd fmla="*/ 10 h 16" name="T59"/>
                  <a:gd fmla="*/ 16 w 27" name="T60"/>
                  <a:gd fmla="*/ 11 h 16" name="T61"/>
                  <a:gd fmla="*/ 16 w 27" name="T62"/>
                  <a:gd fmla="*/ 11 h 16" name="T63"/>
                  <a:gd fmla="*/ 18 w 27" name="T64"/>
                  <a:gd fmla="*/ 7 h 16" name="T65"/>
                  <a:gd fmla="*/ 17 w 27" name="T66"/>
                  <a:gd fmla="*/ 4 h 16" name="T67"/>
                  <a:gd fmla="*/ 15 w 27" name="T68"/>
                  <a:gd fmla="*/ 3 h 1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" w="27">
                    <a:moveTo>
                      <a:pt x="3" y="13"/>
                    </a:moveTo>
                    <a:cubicBezTo>
                      <a:pt x="1" y="12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8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1"/>
                      <a:pt x="8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5"/>
                      <a:pt x="7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0"/>
                      <a:pt x="23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13"/>
                      <a:pt x="20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7" y="16"/>
                      <a:pt x="5" y="14"/>
                      <a:pt x="3" y="13"/>
                    </a:cubicBezTo>
                    <a:close/>
                    <a:moveTo>
                      <a:pt x="15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0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45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5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1" name="等腰三角形 7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0814566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5"/>
      <p:bldP grpId="0" spid="19"/>
      <p:bldP grpId="0" spid="66"/>
      <p:bldP grpId="0" spid="67"/>
      <p:bldP grpId="0" spid="68"/>
      <p:bldP grpId="0" spid="69"/>
      <p:bldP grpId="0" spid="70"/>
      <p:bldP grpId="0" spid="43"/>
      <p:bldP grpId="0" spid="44"/>
      <p:bldP grpId="0" spid="60"/>
      <p:bldP grpId="0" spid="61"/>
      <p:bldP grpId="0" spid="63"/>
      <p:bldP grpId="0" spid="64"/>
      <p:bldP grpId="0" spid="65"/>
      <p:bldP grpId="0" spid="7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11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8" y="1084774"/>
            <a:ext cx="35546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改名为工大泡泡工作室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2015年1月20日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58450" y="2263862"/>
            <a:ext cx="5234101" cy="2944182"/>
          </a:xfrm>
          <a:prstGeom prst="rect">
            <a:avLst/>
          </a:prstGeom>
          <a:ln w="25400">
            <a:solidFill>
              <a:srgbClr val="0053A3"/>
            </a:solidFill>
          </a:ln>
        </p:spPr>
      </p:pic>
      <p:sp>
        <p:nvSpPr>
          <p:cNvPr id="44" name="矩形 43"/>
          <p:cNvSpPr>
            <a:spLocks noChangeAspect="1"/>
          </p:cNvSpPr>
          <p:nvPr/>
        </p:nvSpPr>
        <p:spPr>
          <a:xfrm>
            <a:off x="5673725" y="5438151"/>
            <a:ext cx="3003550" cy="310104"/>
          </a:xfrm>
          <a:prstGeom prst="rect">
            <a:avLst/>
          </a:prstGeom>
          <a:solidFill>
            <a:srgbClr val="0053A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承接各种很吊PPT的定制服务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8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3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558198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5"/>
      <p:bldP grpId="0" spid="19"/>
      <p:bldP grpId="0" spid="44"/>
      <p:bldP grpId="0" spid="26"/>
      <p:bldP grpId="0" spid="27"/>
      <p:bldP grpId="0" spid="31"/>
      <p:bldP grpId="0" spid="32"/>
      <p:bldP grpId="0" spid="33"/>
      <p:bldP grpId="0" spid="34"/>
      <p:bldP grpId="0" spid="36"/>
      <p:bldP grpId="0" spid="3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8" y="1084774"/>
            <a:ext cx="35546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组织校园PPT杀手训练营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2015年1月23日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减号 80"/>
          <p:cNvSpPr/>
          <p:nvPr/>
        </p:nvSpPr>
        <p:spPr>
          <a:xfrm rot="21300000">
            <a:off x="4069414" y="3565207"/>
            <a:ext cx="6058586" cy="693799"/>
          </a:xfrm>
          <a:prstGeom prst="mathMinus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82" name="下箭头 81"/>
          <p:cNvSpPr/>
          <p:nvPr/>
        </p:nvSpPr>
        <p:spPr>
          <a:xfrm>
            <a:off x="4782228" y="2083306"/>
            <a:ext cx="1828800" cy="1625600"/>
          </a:xfrm>
          <a:prstGeom prst="down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3" name="上箭头 82"/>
          <p:cNvSpPr/>
          <p:nvPr/>
        </p:nvSpPr>
        <p:spPr>
          <a:xfrm>
            <a:off x="7586388" y="4115306"/>
            <a:ext cx="1828800" cy="1625600"/>
          </a:xfrm>
          <a:prstGeom prst="up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4" name="文本框 83"/>
          <p:cNvSpPr txBox="1"/>
          <p:nvPr/>
        </p:nvSpPr>
        <p:spPr>
          <a:xfrm>
            <a:off x="6209368" y="2409362"/>
            <a:ext cx="370298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（1）培训学员20人，为期2天。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417106" y="5104074"/>
            <a:ext cx="370298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/>
              <a:t>（2）6名同学加入工作室，接受训练。</a:t>
            </a: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30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3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9" name="等腰三角形 38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3314309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5"/>
      <p:bldP grpId="0" spid="19"/>
      <p:bldP grpId="0" spid="84"/>
      <p:bldP grpId="0" spid="85"/>
      <p:bldP grpId="0" spid="28"/>
      <p:bldP grpId="0" spid="29"/>
      <p:bldP grpId="0" spid="33"/>
      <p:bldP grpId="0" spid="34"/>
      <p:bldP grpId="0" spid="36"/>
      <p:bldP grpId="0" spid="37"/>
      <p:bldP grpId="0" spid="38"/>
      <p:bldP grpId="0" spid="3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8" y="1084774"/>
            <a:ext cx="35546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获评演界网年度贡献设计师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2015年2月2日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6455918" y="3192524"/>
            <a:ext cx="1439167" cy="1439167"/>
          </a:xfrm>
          <a:custGeom>
            <a:gdLst>
              <a:gd fmla="*/ 0 w 1439167" name="connsiteX0"/>
              <a:gd fmla="*/ 719584 h 1439167" name="connsiteY0"/>
              <a:gd fmla="*/ 719584 w 1439167" name="connsiteX1"/>
              <a:gd fmla="*/ 0 h 1439167" name="connsiteY1"/>
              <a:gd fmla="*/ 1439168 w 1439167" name="connsiteX2"/>
              <a:gd fmla="*/ 719584 h 1439167" name="connsiteY2"/>
              <a:gd fmla="*/ 719584 w 1439167" name="connsiteX3"/>
              <a:gd fmla="*/ 1439168 h 1439167" name="connsiteY3"/>
              <a:gd fmla="*/ 0 w 1439167" name="connsiteX4"/>
              <a:gd fmla="*/ 719584 h 143916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39167" w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50131" lIns="250131" numCol="1" rIns="250131" spcCol="1270" spcFirstLastPara="0" tIns="250131" vert="horz" wrap="square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altLang="en-US" b="1" kern="1200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期间活动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75163" y="1861822"/>
            <a:ext cx="25104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组织230人的</a:t>
            </a:r>
          </a:p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校园PPT讲座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75500" y="5276226"/>
            <a:ext cx="25104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在校院等部门</a:t>
            </a:r>
          </a:p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靠PPT打工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26412" y="2762068"/>
            <a:ext cx="15653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店铺商品突破</a:t>
            </a:r>
          </a:p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20件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74670" y="4449233"/>
            <a:ext cx="15653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完成蓝色扁平系列前三部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45344" y="1881950"/>
            <a:ext cx="4060312" cy="4060312"/>
            <a:chOff x="3621344" y="1881950"/>
            <a:chExt cx="4060312" cy="4060312"/>
          </a:xfrm>
        </p:grpSpPr>
        <p:sp>
          <p:nvSpPr>
            <p:cNvPr id="32" name="空心弧 31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fmla="val 10800000" name="adj1"/>
                <a:gd fmla="val 16200000" name="adj2"/>
                <a:gd fmla="val 4642" name="adj3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空心弧 32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fmla="val 5400000" name="adj1"/>
                <a:gd fmla="val 10800000" name="adj2"/>
                <a:gd fmla="val 4642" name="adj3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空心弧 33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fmla="val 0" name="adj1"/>
                <a:gd fmla="val 5400000" name="adj2"/>
                <a:gd fmla="val 4642" name="adj3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空心弧 35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fmla="val 16200000" name="adj1"/>
                <a:gd fmla="val 0" name="adj2"/>
                <a:gd fmla="val 4642" name="adj3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grpSp>
          <p:nvGrpSpPr>
            <p:cNvPr id="37" name="组合 36"/>
            <p:cNvGrpSpPr/>
            <p:nvPr/>
          </p:nvGrpSpPr>
          <p:grpSpPr>
            <a:xfrm>
              <a:off x="5147792" y="4934845"/>
              <a:ext cx="1007417" cy="1007417"/>
              <a:chOff x="5147792" y="4934845"/>
              <a:chExt cx="1007417" cy="1007417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gdLst>
                  <a:gd fmla="*/ 0 w 1007417" name="connsiteX0"/>
                  <a:gd fmla="*/ 503709 h 1007417" name="connsiteY0"/>
                  <a:gd fmla="*/ 503709 w 1007417" name="connsiteX1"/>
                  <a:gd fmla="*/ 0 h 1007417" name="connsiteY1"/>
                  <a:gd fmla="*/ 1007418 w 1007417" name="connsiteX2"/>
                  <a:gd fmla="*/ 503709 h 1007417" name="connsiteY2"/>
                  <a:gd fmla="*/ 503709 w 1007417" name="connsiteX3"/>
                  <a:gd fmla="*/ 1007418 h 1007417" name="connsiteY3"/>
                  <a:gd fmla="*/ 0 w 1007417" name="connsiteX4"/>
                  <a:gd fmla="*/ 503709 h 100741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7417" w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175473" lIns="175473" numCol="1" rIns="175473" spcCol="1270" spcFirstLastPara="0" tIns="175473" vert="horz" wrap="square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altLang="en-US" lang="zh-CN" sz="2200"/>
              </a:p>
            </p:txBody>
          </p:sp>
          <p:grpSp>
            <p:nvGrpSpPr>
              <p:cNvPr id="76" name="Group 4"/>
              <p:cNvGrpSpPr>
                <a:grpSpLocks noChangeAspect="1"/>
              </p:cNvGrpSpPr>
              <p:nvPr/>
            </p:nvGrpSpPr>
            <p:grpSpPr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77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gdLst>
                    <a:gd fmla="*/ 84 w 86" name="T0"/>
                    <a:gd fmla="*/ 0 h 5" name="T1"/>
                    <a:gd fmla="*/ 3 w 86" name="T2"/>
                    <a:gd fmla="*/ 0 h 5" name="T3"/>
                    <a:gd fmla="*/ 0 w 86" name="T4"/>
                    <a:gd fmla="*/ 3 h 5" name="T5"/>
                    <a:gd fmla="*/ 3 w 86" name="T6"/>
                    <a:gd fmla="*/ 5 h 5" name="T7"/>
                    <a:gd fmla="*/ 84 w 86" name="T8"/>
                    <a:gd fmla="*/ 5 h 5" name="T9"/>
                    <a:gd fmla="*/ 86 w 86" name="T10"/>
                    <a:gd fmla="*/ 3 h 5" name="T11"/>
                    <a:gd fmla="*/ 84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gdLst>
                    <a:gd fmla="*/ 84 w 86" name="T0"/>
                    <a:gd fmla="*/ 0 h 5" name="T1"/>
                    <a:gd fmla="*/ 3 w 86" name="T2"/>
                    <a:gd fmla="*/ 0 h 5" name="T3"/>
                    <a:gd fmla="*/ 0 w 86" name="T4"/>
                    <a:gd fmla="*/ 2 h 5" name="T5"/>
                    <a:gd fmla="*/ 3 w 86" name="T6"/>
                    <a:gd fmla="*/ 5 h 5" name="T7"/>
                    <a:gd fmla="*/ 84 w 86" name="T8"/>
                    <a:gd fmla="*/ 5 h 5" name="T9"/>
                    <a:gd fmla="*/ 86 w 86" name="T10"/>
                    <a:gd fmla="*/ 2 h 5" name="T11"/>
                    <a:gd fmla="*/ 84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gdLst>
                    <a:gd fmla="*/ 84 w 86" name="T0"/>
                    <a:gd fmla="*/ 0 h 6" name="T1"/>
                    <a:gd fmla="*/ 3 w 86" name="T2"/>
                    <a:gd fmla="*/ 0 h 6" name="T3"/>
                    <a:gd fmla="*/ 0 w 86" name="T4"/>
                    <a:gd fmla="*/ 3 h 6" name="T5"/>
                    <a:gd fmla="*/ 3 w 86" name="T6"/>
                    <a:gd fmla="*/ 6 h 6" name="T7"/>
                    <a:gd fmla="*/ 84 w 86" name="T8"/>
                    <a:gd fmla="*/ 6 h 6" name="T9"/>
                    <a:gd fmla="*/ 86 w 86" name="T10"/>
                    <a:gd fmla="*/ 3 h 6" name="T11"/>
                    <a:gd fmla="*/ 84 w 86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8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gdLst>
                    <a:gd fmla="*/ 174 w 174" name="T0"/>
                    <a:gd fmla="*/ 25 h 196" name="T1"/>
                    <a:gd fmla="*/ 149 w 174" name="T2"/>
                    <a:gd fmla="*/ 0 h 196" name="T3"/>
                    <a:gd fmla="*/ 25 w 174" name="T4"/>
                    <a:gd fmla="*/ 0 h 196" name="T5"/>
                    <a:gd fmla="*/ 25 w 174" name="T6"/>
                    <a:gd fmla="*/ 0 h 196" name="T7"/>
                    <a:gd fmla="*/ 25 w 174" name="T8"/>
                    <a:gd fmla="*/ 0 h 196" name="T9"/>
                    <a:gd fmla="*/ 0 w 174" name="T10"/>
                    <a:gd fmla="*/ 25 h 196" name="T11"/>
                    <a:gd fmla="*/ 0 w 174" name="T12"/>
                    <a:gd fmla="*/ 169 h 196" name="T13"/>
                    <a:gd fmla="*/ 2 w 174" name="T14"/>
                    <a:gd fmla="*/ 174 h 196" name="T15"/>
                    <a:gd fmla="*/ 22 w 174" name="T16"/>
                    <a:gd fmla="*/ 193 h 196" name="T17"/>
                    <a:gd fmla="*/ 31 w 174" name="T18"/>
                    <a:gd fmla="*/ 193 h 196" name="T19"/>
                    <a:gd fmla="*/ 52 w 174" name="T20"/>
                    <a:gd fmla="*/ 173 h 196" name="T21"/>
                    <a:gd fmla="*/ 73 w 174" name="T22"/>
                    <a:gd fmla="*/ 194 h 196" name="T23"/>
                    <a:gd fmla="*/ 82 w 174" name="T24"/>
                    <a:gd fmla="*/ 194 h 196" name="T25"/>
                    <a:gd fmla="*/ 104 w 174" name="T26"/>
                    <a:gd fmla="*/ 173 h 196" name="T27"/>
                    <a:gd fmla="*/ 125 w 174" name="T28"/>
                    <a:gd fmla="*/ 194 h 196" name="T29"/>
                    <a:gd fmla="*/ 130 w 174" name="T30"/>
                    <a:gd fmla="*/ 196 h 196" name="T31"/>
                    <a:gd fmla="*/ 134 w 174" name="T32"/>
                    <a:gd fmla="*/ 194 h 196" name="T33"/>
                    <a:gd fmla="*/ 153 w 174" name="T34"/>
                    <a:gd fmla="*/ 175 h 196" name="T35"/>
                    <a:gd fmla="*/ 155 w 174" name="T36"/>
                    <a:gd fmla="*/ 170 h 196" name="T37"/>
                    <a:gd fmla="*/ 155 w 174" name="T38"/>
                    <a:gd fmla="*/ 49 h 196" name="T39"/>
                    <a:gd fmla="*/ 174 w 174" name="T40"/>
                    <a:gd fmla="*/ 25 h 196" name="T41"/>
                    <a:gd fmla="*/ 130 w 174" name="T42"/>
                    <a:gd fmla="*/ 180 h 196" name="T43"/>
                    <a:gd fmla="*/ 108 w 174" name="T44"/>
                    <a:gd fmla="*/ 159 h 196" name="T45"/>
                    <a:gd fmla="*/ 99 w 174" name="T46"/>
                    <a:gd fmla="*/ 159 h 196" name="T47"/>
                    <a:gd fmla="*/ 78 w 174" name="T48"/>
                    <a:gd fmla="*/ 180 h 196" name="T49"/>
                    <a:gd fmla="*/ 57 w 174" name="T50"/>
                    <a:gd fmla="*/ 159 h 196" name="T51"/>
                    <a:gd fmla="*/ 47 w 174" name="T52"/>
                    <a:gd fmla="*/ 159 h 196" name="T53"/>
                    <a:gd fmla="*/ 27 w 174" name="T54"/>
                    <a:gd fmla="*/ 179 h 196" name="T55"/>
                    <a:gd fmla="*/ 13 w 174" name="T56"/>
                    <a:gd fmla="*/ 166 h 196" name="T57"/>
                    <a:gd fmla="*/ 13 w 174" name="T58"/>
                    <a:gd fmla="*/ 25 h 196" name="T59"/>
                    <a:gd fmla="*/ 25 w 174" name="T60"/>
                    <a:gd fmla="*/ 14 h 196" name="T61"/>
                    <a:gd fmla="*/ 25 w 174" name="T62"/>
                    <a:gd fmla="*/ 14 h 196" name="T63"/>
                    <a:gd fmla="*/ 25 w 174" name="T64"/>
                    <a:gd fmla="*/ 14 h 196" name="T65"/>
                    <a:gd fmla="*/ 25 w 174" name="T66"/>
                    <a:gd fmla="*/ 14 h 196" name="T67"/>
                    <a:gd fmla="*/ 37 w 174" name="T68"/>
                    <a:gd fmla="*/ 25 h 196" name="T69"/>
                    <a:gd fmla="*/ 25 w 174" name="T70"/>
                    <a:gd fmla="*/ 36 h 196" name="T71"/>
                    <a:gd fmla="*/ 18 w 174" name="T72"/>
                    <a:gd fmla="*/ 43 h 196" name="T73"/>
                    <a:gd fmla="*/ 25 w 174" name="T74"/>
                    <a:gd fmla="*/ 50 h 196" name="T75"/>
                    <a:gd fmla="*/ 142 w 174" name="T76"/>
                    <a:gd fmla="*/ 50 h 196" name="T77"/>
                    <a:gd fmla="*/ 142 w 174" name="T78"/>
                    <a:gd fmla="*/ 168 h 196" name="T79"/>
                    <a:gd fmla="*/ 130 w 174" name="T80"/>
                    <a:gd fmla="*/ 180 h 196" name="T81"/>
                    <a:gd fmla="*/ 149 w 174" name="T82"/>
                    <a:gd fmla="*/ 36 h 196" name="T83"/>
                    <a:gd fmla="*/ 47 w 174" name="T84"/>
                    <a:gd fmla="*/ 36 h 196" name="T85"/>
                    <a:gd fmla="*/ 50 w 174" name="T86"/>
                    <a:gd fmla="*/ 25 h 196" name="T87"/>
                    <a:gd fmla="*/ 47 w 174" name="T88"/>
                    <a:gd fmla="*/ 14 h 196" name="T89"/>
                    <a:gd fmla="*/ 149 w 174" name="T90"/>
                    <a:gd fmla="*/ 14 h 196" name="T91"/>
                    <a:gd fmla="*/ 161 w 174" name="T92"/>
                    <a:gd fmla="*/ 25 h 196" name="T93"/>
                    <a:gd fmla="*/ 149 w 174" name="T94"/>
                    <a:gd fmla="*/ 36 h 196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196" w="174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3621344" y="3408398"/>
              <a:ext cx="1007417" cy="1007417"/>
              <a:chOff x="3621344" y="3408398"/>
              <a:chExt cx="1007417" cy="1007417"/>
            </a:xfrm>
          </p:grpSpPr>
          <p:sp>
            <p:nvSpPr>
              <p:cNvPr id="68" name="任意多边形 67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gdLst>
                  <a:gd fmla="*/ 0 w 1007417" name="connsiteX0"/>
                  <a:gd fmla="*/ 503709 h 1007417" name="connsiteY0"/>
                  <a:gd fmla="*/ 503709 w 1007417" name="connsiteX1"/>
                  <a:gd fmla="*/ 0 h 1007417" name="connsiteY1"/>
                  <a:gd fmla="*/ 1007418 w 1007417" name="connsiteX2"/>
                  <a:gd fmla="*/ 503709 h 1007417" name="connsiteY2"/>
                  <a:gd fmla="*/ 503709 w 1007417" name="connsiteX3"/>
                  <a:gd fmla="*/ 1007418 h 1007417" name="connsiteY3"/>
                  <a:gd fmla="*/ 0 w 1007417" name="connsiteX4"/>
                  <a:gd fmla="*/ 503709 h 100741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7417" w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175473" lIns="175473" numCol="1" rIns="175473" spcCol="1270" spcFirstLastPara="0" tIns="175473" vert="horz" wrap="square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altLang="en-US" lang="zh-CN" sz="2200"/>
              </a:p>
            </p:txBody>
          </p:sp>
          <p:grpSp>
            <p:nvGrpSpPr>
              <p:cNvPr id="69" name="Group 11"/>
              <p:cNvGrpSpPr>
                <a:grpSpLocks noChangeAspect="1"/>
              </p:cNvGrpSpPr>
              <p:nvPr/>
            </p:nvGrpSpPr>
            <p:grpSpPr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70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gdLst>
                    <a:gd fmla="*/ 83 w 86" name="T0"/>
                    <a:gd fmla="*/ 0 h 5" name="T1"/>
                    <a:gd fmla="*/ 2 w 86" name="T2"/>
                    <a:gd fmla="*/ 0 h 5" name="T3"/>
                    <a:gd fmla="*/ 0 w 86" name="T4"/>
                    <a:gd fmla="*/ 3 h 5" name="T5"/>
                    <a:gd fmla="*/ 2 w 86" name="T6"/>
                    <a:gd fmla="*/ 5 h 5" name="T7"/>
                    <a:gd fmla="*/ 83 w 86" name="T8"/>
                    <a:gd fmla="*/ 5 h 5" name="T9"/>
                    <a:gd fmla="*/ 86 w 86" name="T10"/>
                    <a:gd fmla="*/ 3 h 5" name="T11"/>
                    <a:gd fmla="*/ 83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gdLst>
                    <a:gd fmla="*/ 83 w 86" name="T0"/>
                    <a:gd fmla="*/ 0 h 5" name="T1"/>
                    <a:gd fmla="*/ 2 w 86" name="T2"/>
                    <a:gd fmla="*/ 0 h 5" name="T3"/>
                    <a:gd fmla="*/ 0 w 86" name="T4"/>
                    <a:gd fmla="*/ 3 h 5" name="T5"/>
                    <a:gd fmla="*/ 2 w 86" name="T6"/>
                    <a:gd fmla="*/ 5 h 5" name="T7"/>
                    <a:gd fmla="*/ 83 w 86" name="T8"/>
                    <a:gd fmla="*/ 5 h 5" name="T9"/>
                    <a:gd fmla="*/ 86 w 86" name="T10"/>
                    <a:gd fmla="*/ 3 h 5" name="T11"/>
                    <a:gd fmla="*/ 83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gdLst>
                    <a:gd fmla="*/ 83 w 86" name="T0"/>
                    <a:gd fmla="*/ 0 h 5" name="T1"/>
                    <a:gd fmla="*/ 2 w 86" name="T2"/>
                    <a:gd fmla="*/ 0 h 5" name="T3"/>
                    <a:gd fmla="*/ 0 w 86" name="T4"/>
                    <a:gd fmla="*/ 3 h 5" name="T5"/>
                    <a:gd fmla="*/ 2 w 86" name="T6"/>
                    <a:gd fmla="*/ 5 h 5" name="T7"/>
                    <a:gd fmla="*/ 83 w 86" name="T8"/>
                    <a:gd fmla="*/ 5 h 5" name="T9"/>
                    <a:gd fmla="*/ 86 w 86" name="T10"/>
                    <a:gd fmla="*/ 3 h 5" name="T11"/>
                    <a:gd fmla="*/ 83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3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gdLst>
                    <a:gd fmla="*/ 2 w 42" name="T0"/>
                    <a:gd fmla="*/ 5 h 5" name="T1"/>
                    <a:gd fmla="*/ 39 w 42" name="T2"/>
                    <a:gd fmla="*/ 5 h 5" name="T3"/>
                    <a:gd fmla="*/ 42 w 42" name="T4"/>
                    <a:gd fmla="*/ 2 h 5" name="T5"/>
                    <a:gd fmla="*/ 39 w 42" name="T6"/>
                    <a:gd fmla="*/ 0 h 5" name="T7"/>
                    <a:gd fmla="*/ 2 w 42" name="T8"/>
                    <a:gd fmla="*/ 0 h 5" name="T9"/>
                    <a:gd fmla="*/ 0 w 42" name="T10"/>
                    <a:gd fmla="*/ 2 h 5" name="T11"/>
                    <a:gd fmla="*/ 2 w 42" name="T12"/>
                    <a:gd fmla="*/ 5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42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4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gdLst>
                    <a:gd fmla="*/ 153 w 155" name="T0"/>
                    <a:gd fmla="*/ 31 h 196" name="T1"/>
                    <a:gd fmla="*/ 125 w 155" name="T2"/>
                    <a:gd fmla="*/ 2 h 196" name="T3"/>
                    <a:gd fmla="*/ 120 w 155" name="T4"/>
                    <a:gd fmla="*/ 0 h 196" name="T5"/>
                    <a:gd fmla="*/ 6 w 155" name="T6"/>
                    <a:gd fmla="*/ 0 h 196" name="T7"/>
                    <a:gd fmla="*/ 0 w 155" name="T8"/>
                    <a:gd fmla="*/ 7 h 196" name="T9"/>
                    <a:gd fmla="*/ 0 w 155" name="T10"/>
                    <a:gd fmla="*/ 169 h 196" name="T11"/>
                    <a:gd fmla="*/ 2 w 155" name="T12"/>
                    <a:gd fmla="*/ 174 h 196" name="T13"/>
                    <a:gd fmla="*/ 22 w 155" name="T14"/>
                    <a:gd fmla="*/ 193 h 196" name="T15"/>
                    <a:gd fmla="*/ 31 w 155" name="T16"/>
                    <a:gd fmla="*/ 193 h 196" name="T17"/>
                    <a:gd fmla="*/ 52 w 155" name="T18"/>
                    <a:gd fmla="*/ 173 h 196" name="T19"/>
                    <a:gd fmla="*/ 73 w 155" name="T20"/>
                    <a:gd fmla="*/ 194 h 196" name="T21"/>
                    <a:gd fmla="*/ 82 w 155" name="T22"/>
                    <a:gd fmla="*/ 194 h 196" name="T23"/>
                    <a:gd fmla="*/ 103 w 155" name="T24"/>
                    <a:gd fmla="*/ 173 h 196" name="T25"/>
                    <a:gd fmla="*/ 125 w 155" name="T26"/>
                    <a:gd fmla="*/ 194 h 196" name="T27"/>
                    <a:gd fmla="*/ 129 w 155" name="T28"/>
                    <a:gd fmla="*/ 196 h 196" name="T29"/>
                    <a:gd fmla="*/ 134 w 155" name="T30"/>
                    <a:gd fmla="*/ 194 h 196" name="T31"/>
                    <a:gd fmla="*/ 153 w 155" name="T32"/>
                    <a:gd fmla="*/ 175 h 196" name="T33"/>
                    <a:gd fmla="*/ 155 w 155" name="T34"/>
                    <a:gd fmla="*/ 170 h 196" name="T35"/>
                    <a:gd fmla="*/ 155 w 155" name="T36"/>
                    <a:gd fmla="*/ 35 h 196" name="T37"/>
                    <a:gd fmla="*/ 153 w 155" name="T38"/>
                    <a:gd fmla="*/ 31 h 196" name="T39"/>
                    <a:gd fmla="*/ 129 w 155" name="T40"/>
                    <a:gd fmla="*/ 180 h 196" name="T41"/>
                    <a:gd fmla="*/ 108 w 155" name="T42"/>
                    <a:gd fmla="*/ 159 h 196" name="T43"/>
                    <a:gd fmla="*/ 99 w 155" name="T44"/>
                    <a:gd fmla="*/ 159 h 196" name="T45"/>
                    <a:gd fmla="*/ 77 w 155" name="T46"/>
                    <a:gd fmla="*/ 180 h 196" name="T47"/>
                    <a:gd fmla="*/ 56 w 155" name="T48"/>
                    <a:gd fmla="*/ 159 h 196" name="T49"/>
                    <a:gd fmla="*/ 52 w 155" name="T50"/>
                    <a:gd fmla="*/ 157 h 196" name="T51"/>
                    <a:gd fmla="*/ 47 w 155" name="T52"/>
                    <a:gd fmla="*/ 159 h 196" name="T53"/>
                    <a:gd fmla="*/ 26 w 155" name="T54"/>
                    <a:gd fmla="*/ 179 h 196" name="T55"/>
                    <a:gd fmla="*/ 13 w 155" name="T56"/>
                    <a:gd fmla="*/ 166 h 196" name="T57"/>
                    <a:gd fmla="*/ 13 w 155" name="T58"/>
                    <a:gd fmla="*/ 14 h 196" name="T59"/>
                    <a:gd fmla="*/ 116 w 155" name="T60"/>
                    <a:gd fmla="*/ 14 h 196" name="T61"/>
                    <a:gd fmla="*/ 116 w 155" name="T62"/>
                    <a:gd fmla="*/ 35 h 196" name="T63"/>
                    <a:gd fmla="*/ 120 w 155" name="T64"/>
                    <a:gd fmla="*/ 39 h 196" name="T65"/>
                    <a:gd fmla="*/ 142 w 155" name="T66"/>
                    <a:gd fmla="*/ 39 h 196" name="T67"/>
                    <a:gd fmla="*/ 142 w 155" name="T68"/>
                    <a:gd fmla="*/ 168 h 196" name="T69"/>
                    <a:gd fmla="*/ 129 w 155" name="T70"/>
                    <a:gd fmla="*/ 180 h 196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96" w="155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5147792" y="1881950"/>
              <a:ext cx="1007417" cy="1007417"/>
              <a:chOff x="5147792" y="1881950"/>
              <a:chExt cx="1007417" cy="1007417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gdLst>
                  <a:gd fmla="*/ 0 w 1007417" name="connsiteX0"/>
                  <a:gd fmla="*/ 503709 h 1007417" name="connsiteY0"/>
                  <a:gd fmla="*/ 503709 w 1007417" name="connsiteX1"/>
                  <a:gd fmla="*/ 0 h 1007417" name="connsiteY1"/>
                  <a:gd fmla="*/ 1007418 w 1007417" name="connsiteX2"/>
                  <a:gd fmla="*/ 503709 h 1007417" name="connsiteY2"/>
                  <a:gd fmla="*/ 503709 w 1007417" name="connsiteX3"/>
                  <a:gd fmla="*/ 1007418 h 1007417" name="connsiteY3"/>
                  <a:gd fmla="*/ 0 w 1007417" name="connsiteX4"/>
                  <a:gd fmla="*/ 503709 h 100741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7417" w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175473" lIns="175473" numCol="1" rIns="175473" spcCol="1270" spcFirstLastPara="0" tIns="175473" vert="horz" wrap="square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altLang="en-US" lang="zh-CN" sz="2200"/>
              </a:p>
            </p:txBody>
          </p:sp>
          <p:grpSp>
            <p:nvGrpSpPr>
              <p:cNvPr id="61" name="Group 19"/>
              <p:cNvGrpSpPr>
                <a:grpSpLocks noChangeAspect="1"/>
              </p:cNvGrpSpPr>
              <p:nvPr/>
            </p:nvGrpSpPr>
            <p:grpSpPr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62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gdLst>
                    <a:gd fmla="*/ 86 w 88" name="T0"/>
                    <a:gd fmla="*/ 0 h 6" name="T1"/>
                    <a:gd fmla="*/ 3 w 88" name="T2"/>
                    <a:gd fmla="*/ 0 h 6" name="T3"/>
                    <a:gd fmla="*/ 0 w 88" name="T4"/>
                    <a:gd fmla="*/ 3 h 6" name="T5"/>
                    <a:gd fmla="*/ 3 w 88" name="T6"/>
                    <a:gd fmla="*/ 6 h 6" name="T7"/>
                    <a:gd fmla="*/ 86 w 88" name="T8"/>
                    <a:gd fmla="*/ 6 h 6" name="T9"/>
                    <a:gd fmla="*/ 88 w 88" name="T10"/>
                    <a:gd fmla="*/ 3 h 6" name="T11"/>
                    <a:gd fmla="*/ 86 w 88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88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gdLst>
                    <a:gd fmla="*/ 86 w 88" name="T0"/>
                    <a:gd fmla="*/ 0 h 5" name="T1"/>
                    <a:gd fmla="*/ 3 w 88" name="T2"/>
                    <a:gd fmla="*/ 0 h 5" name="T3"/>
                    <a:gd fmla="*/ 0 w 88" name="T4"/>
                    <a:gd fmla="*/ 3 h 5" name="T5"/>
                    <a:gd fmla="*/ 3 w 88" name="T6"/>
                    <a:gd fmla="*/ 5 h 5" name="T7"/>
                    <a:gd fmla="*/ 86 w 88" name="T8"/>
                    <a:gd fmla="*/ 5 h 5" name="T9"/>
                    <a:gd fmla="*/ 88 w 88" name="T10"/>
                    <a:gd fmla="*/ 3 h 5" name="T11"/>
                    <a:gd fmla="*/ 86 w 88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8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4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gdLst>
                    <a:gd fmla="*/ 86 w 88" name="T0"/>
                    <a:gd fmla="*/ 0 h 6" name="T1"/>
                    <a:gd fmla="*/ 3 w 88" name="T2"/>
                    <a:gd fmla="*/ 0 h 6" name="T3"/>
                    <a:gd fmla="*/ 0 w 88" name="T4"/>
                    <a:gd fmla="*/ 3 h 6" name="T5"/>
                    <a:gd fmla="*/ 3 w 88" name="T6"/>
                    <a:gd fmla="*/ 6 h 6" name="T7"/>
                    <a:gd fmla="*/ 86 w 88" name="T8"/>
                    <a:gd fmla="*/ 6 h 6" name="T9"/>
                    <a:gd fmla="*/ 88 w 88" name="T10"/>
                    <a:gd fmla="*/ 3 h 6" name="T11"/>
                    <a:gd fmla="*/ 86 w 88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88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5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gdLst>
                    <a:gd fmla="*/ 3 w 43" name="T0"/>
                    <a:gd fmla="*/ 6 h 6" name="T1"/>
                    <a:gd fmla="*/ 41 w 43" name="T2"/>
                    <a:gd fmla="*/ 6 h 6" name="T3"/>
                    <a:gd fmla="*/ 43 w 43" name="T4"/>
                    <a:gd fmla="*/ 3 h 6" name="T5"/>
                    <a:gd fmla="*/ 41 w 43" name="T6"/>
                    <a:gd fmla="*/ 0 h 6" name="T7"/>
                    <a:gd fmla="*/ 3 w 43" name="T8"/>
                    <a:gd fmla="*/ 0 h 6" name="T9"/>
                    <a:gd fmla="*/ 0 w 43" name="T10"/>
                    <a:gd fmla="*/ 3 h 6" name="T11"/>
                    <a:gd fmla="*/ 3 w 43" name="T12"/>
                    <a:gd fmla="*/ 6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43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6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gdLst>
                    <a:gd fmla="*/ 116 w 144" name="T0"/>
                    <a:gd fmla="*/ 2 h 196" name="T1"/>
                    <a:gd fmla="*/ 111 w 144" name="T2"/>
                    <a:gd fmla="*/ 0 h 196" name="T3"/>
                    <a:gd fmla="*/ 7 w 144" name="T4"/>
                    <a:gd fmla="*/ 0 h 196" name="T5"/>
                    <a:gd fmla="*/ 0 w 144" name="T6"/>
                    <a:gd fmla="*/ 7 h 196" name="T7"/>
                    <a:gd fmla="*/ 0 w 144" name="T8"/>
                    <a:gd fmla="*/ 189 h 196" name="T9"/>
                    <a:gd fmla="*/ 7 w 144" name="T10"/>
                    <a:gd fmla="*/ 196 h 196" name="T11"/>
                    <a:gd fmla="*/ 138 w 144" name="T12"/>
                    <a:gd fmla="*/ 196 h 196" name="T13"/>
                    <a:gd fmla="*/ 144 w 144" name="T14"/>
                    <a:gd fmla="*/ 189 h 196" name="T15"/>
                    <a:gd fmla="*/ 144 w 144" name="T16"/>
                    <a:gd fmla="*/ 33 h 196" name="T17"/>
                    <a:gd fmla="*/ 142 w 144" name="T18"/>
                    <a:gd fmla="*/ 28 h 196" name="T19"/>
                    <a:gd fmla="*/ 116 w 144" name="T20"/>
                    <a:gd fmla="*/ 2 h 196" name="T21"/>
                    <a:gd fmla="*/ 13 w 144" name="T22"/>
                    <a:gd fmla="*/ 182 h 196" name="T23"/>
                    <a:gd fmla="*/ 13 w 144" name="T24"/>
                    <a:gd fmla="*/ 13 h 196" name="T25"/>
                    <a:gd fmla="*/ 104 w 144" name="T26"/>
                    <a:gd fmla="*/ 13 h 196" name="T27"/>
                    <a:gd fmla="*/ 104 w 144" name="T28"/>
                    <a:gd fmla="*/ 36 h 196" name="T29"/>
                    <a:gd fmla="*/ 108 w 144" name="T30"/>
                    <a:gd fmla="*/ 40 h 196" name="T31"/>
                    <a:gd fmla="*/ 131 w 144" name="T32"/>
                    <a:gd fmla="*/ 40 h 196" name="T33"/>
                    <a:gd fmla="*/ 131 w 144" name="T34"/>
                    <a:gd fmla="*/ 182 h 196" name="T35"/>
                    <a:gd fmla="*/ 13 w 144" name="T36"/>
                    <a:gd fmla="*/ 182 h 196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96" w="144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7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gdLst>
                    <a:gd fmla="*/ 35 w 39" name="T0"/>
                    <a:gd fmla="*/ 0 h 185" name="T1"/>
                    <a:gd fmla="*/ 4 w 39" name="T2"/>
                    <a:gd fmla="*/ 0 h 185" name="T3"/>
                    <a:gd fmla="*/ 0 w 39" name="T4"/>
                    <a:gd fmla="*/ 4 h 185" name="T5"/>
                    <a:gd fmla="*/ 0 w 39" name="T6"/>
                    <a:gd fmla="*/ 144 h 185" name="T7"/>
                    <a:gd fmla="*/ 0 w 39" name="T8"/>
                    <a:gd fmla="*/ 146 h 185" name="T9"/>
                    <a:gd fmla="*/ 16 w 39" name="T10"/>
                    <a:gd fmla="*/ 182 h 185" name="T11"/>
                    <a:gd fmla="*/ 20 w 39" name="T12"/>
                    <a:gd fmla="*/ 185 h 185" name="T13"/>
                    <a:gd fmla="*/ 23 w 39" name="T14"/>
                    <a:gd fmla="*/ 182 h 185" name="T15"/>
                    <a:gd fmla="*/ 39 w 39" name="T16"/>
                    <a:gd fmla="*/ 146 h 185" name="T17"/>
                    <a:gd fmla="*/ 39 w 39" name="T18"/>
                    <a:gd fmla="*/ 144 h 185" name="T19"/>
                    <a:gd fmla="*/ 39 w 39" name="T20"/>
                    <a:gd fmla="*/ 4 h 185" name="T21"/>
                    <a:gd fmla="*/ 35 w 39" name="T22"/>
                    <a:gd fmla="*/ 0 h 185" name="T23"/>
                    <a:gd fmla="*/ 31 w 39" name="T24"/>
                    <a:gd fmla="*/ 143 h 185" name="T25"/>
                    <a:gd fmla="*/ 25 w 39" name="T26"/>
                    <a:gd fmla="*/ 157 h 185" name="T27"/>
                    <a:gd fmla="*/ 14 w 39" name="T28"/>
                    <a:gd fmla="*/ 157 h 185" name="T29"/>
                    <a:gd fmla="*/ 8 w 39" name="T30"/>
                    <a:gd fmla="*/ 143 h 185" name="T31"/>
                    <a:gd fmla="*/ 8 w 39" name="T32"/>
                    <a:gd fmla="*/ 8 h 185" name="T33"/>
                    <a:gd fmla="*/ 18 w 39" name="T34"/>
                    <a:gd fmla="*/ 8 h 185" name="T35"/>
                    <a:gd fmla="*/ 18 w 39" name="T36"/>
                    <a:gd fmla="*/ 8 h 185" name="T37"/>
                    <a:gd fmla="*/ 18 w 39" name="T38"/>
                    <a:gd fmla="*/ 137 h 185" name="T39"/>
                    <a:gd fmla="*/ 21 w 39" name="T40"/>
                    <a:gd fmla="*/ 139 h 185" name="T41"/>
                    <a:gd fmla="*/ 24 w 39" name="T42"/>
                    <a:gd fmla="*/ 137 h 185" name="T43"/>
                    <a:gd fmla="*/ 24 w 39" name="T44"/>
                    <a:gd fmla="*/ 8 h 185" name="T45"/>
                    <a:gd fmla="*/ 24 w 39" name="T46"/>
                    <a:gd fmla="*/ 8 h 185" name="T47"/>
                    <a:gd fmla="*/ 31 w 39" name="T48"/>
                    <a:gd fmla="*/ 8 h 185" name="T49"/>
                    <a:gd fmla="*/ 31 w 39" name="T50"/>
                    <a:gd fmla="*/ 143 h 185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85" w="39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6674239" y="3408398"/>
              <a:ext cx="1007417" cy="1007417"/>
              <a:chOff x="6674239" y="3408398"/>
              <a:chExt cx="1007417" cy="1007417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gdLst>
                  <a:gd fmla="*/ 0 w 1007417" name="connsiteX0"/>
                  <a:gd fmla="*/ 503709 h 1007417" name="connsiteY0"/>
                  <a:gd fmla="*/ 503709 w 1007417" name="connsiteX1"/>
                  <a:gd fmla="*/ 0 h 1007417" name="connsiteY1"/>
                  <a:gd fmla="*/ 1007418 w 1007417" name="connsiteX2"/>
                  <a:gd fmla="*/ 503709 h 1007417" name="connsiteY2"/>
                  <a:gd fmla="*/ 503709 w 1007417" name="connsiteX3"/>
                  <a:gd fmla="*/ 1007418 h 1007417" name="connsiteY3"/>
                  <a:gd fmla="*/ 0 w 1007417" name="connsiteX4"/>
                  <a:gd fmla="*/ 503709 h 100741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07417" w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175473" lIns="175473" numCol="1" rIns="175473" spcCol="1270" spcFirstLastPara="0" tIns="175473" vert="horz" wrap="square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altLang="en-US" lang="zh-CN" sz="2200"/>
              </a:p>
            </p:txBody>
          </p:sp>
          <p:grpSp>
            <p:nvGrpSpPr>
              <p:cNvPr id="51" name="Group 28"/>
              <p:cNvGrpSpPr>
                <a:grpSpLocks noChangeAspect="1"/>
              </p:cNvGrpSpPr>
              <p:nvPr/>
            </p:nvGrpSpPr>
            <p:grpSpPr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55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gdLst>
                    <a:gd fmla="*/ 0 w 35" name="T0"/>
                    <a:gd fmla="*/ 26 h 45" name="T1"/>
                    <a:gd fmla="*/ 3 w 35" name="T2"/>
                    <a:gd fmla="*/ 29 h 45" name="T3"/>
                    <a:gd fmla="*/ 3 w 35" name="T4"/>
                    <a:gd fmla="*/ 29 h 45" name="T5"/>
                    <a:gd fmla="*/ 17 w 35" name="T6"/>
                    <a:gd fmla="*/ 45 h 45" name="T7"/>
                    <a:gd fmla="*/ 32 w 35" name="T8"/>
                    <a:gd fmla="*/ 29 h 45" name="T9"/>
                    <a:gd fmla="*/ 32 w 35" name="T10"/>
                    <a:gd fmla="*/ 29 h 45" name="T11"/>
                    <a:gd fmla="*/ 35 w 35" name="T12"/>
                    <a:gd fmla="*/ 26 h 45" name="T13"/>
                    <a:gd fmla="*/ 33 w 35" name="T14"/>
                    <a:gd fmla="*/ 23 h 45" name="T15"/>
                    <a:gd fmla="*/ 34 w 35" name="T16"/>
                    <a:gd fmla="*/ 17 h 45" name="T17"/>
                    <a:gd fmla="*/ 17 w 35" name="T18"/>
                    <a:gd fmla="*/ 0 h 45" name="T19"/>
                    <a:gd fmla="*/ 1 w 35" name="T20"/>
                    <a:gd fmla="*/ 17 h 45" name="T21"/>
                    <a:gd fmla="*/ 2 w 35" name="T22"/>
                    <a:gd fmla="*/ 23 h 45" name="T23"/>
                    <a:gd fmla="*/ 0 w 35" name="T24"/>
                    <a:gd fmla="*/ 26 h 4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5" w="3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7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gdLst>
                    <a:gd fmla="*/ 2 w 74" name="T0"/>
                    <a:gd fmla="*/ 22 h 22" name="T1"/>
                    <a:gd fmla="*/ 73 w 74" name="T2"/>
                    <a:gd fmla="*/ 22 h 22" name="T3"/>
                    <a:gd fmla="*/ 74 w 74" name="T4"/>
                    <a:gd fmla="*/ 21 h 22" name="T5"/>
                    <a:gd fmla="*/ 74 w 74" name="T6"/>
                    <a:gd fmla="*/ 15 h 22" name="T7"/>
                    <a:gd fmla="*/ 74 w 74" name="T8"/>
                    <a:gd fmla="*/ 14 h 22" name="T9"/>
                    <a:gd fmla="*/ 50 w 74" name="T10"/>
                    <a:gd fmla="*/ 0 h 22" name="T11"/>
                    <a:gd fmla="*/ 49 w 74" name="T12"/>
                    <a:gd fmla="*/ 0 h 22" name="T13"/>
                    <a:gd fmla="*/ 48 w 74" name="T14"/>
                    <a:gd fmla="*/ 0 h 22" name="T15"/>
                    <a:gd fmla="*/ 47 w 74" name="T16"/>
                    <a:gd fmla="*/ 0 h 22" name="T17"/>
                    <a:gd fmla="*/ 37 w 74" name="T18"/>
                    <a:gd fmla="*/ 3 h 22" name="T19"/>
                    <a:gd fmla="*/ 27 w 74" name="T20"/>
                    <a:gd fmla="*/ 0 h 22" name="T21"/>
                    <a:gd fmla="*/ 26 w 74" name="T22"/>
                    <a:gd fmla="*/ 0 h 22" name="T23"/>
                    <a:gd fmla="*/ 26 w 74" name="T24"/>
                    <a:gd fmla="*/ 0 h 22" name="T25"/>
                    <a:gd fmla="*/ 25 w 74" name="T26"/>
                    <a:gd fmla="*/ 0 h 22" name="T27"/>
                    <a:gd fmla="*/ 1 w 74" name="T28"/>
                    <a:gd fmla="*/ 14 h 22" name="T29"/>
                    <a:gd fmla="*/ 0 w 74" name="T30"/>
                    <a:gd fmla="*/ 15 h 22" name="T31"/>
                    <a:gd fmla="*/ 0 w 74" name="T32"/>
                    <a:gd fmla="*/ 21 h 22" name="T33"/>
                    <a:gd fmla="*/ 2 w 74" name="T34"/>
                    <a:gd fmla="*/ 22 h 22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2" w="74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gdLst>
                    <a:gd fmla="*/ 84 w 86" name="T0"/>
                    <a:gd fmla="*/ 0 h 5" name="T1"/>
                    <a:gd fmla="*/ 3 w 86" name="T2"/>
                    <a:gd fmla="*/ 0 h 5" name="T3"/>
                    <a:gd fmla="*/ 0 w 86" name="T4"/>
                    <a:gd fmla="*/ 2 h 5" name="T5"/>
                    <a:gd fmla="*/ 3 w 86" name="T6"/>
                    <a:gd fmla="*/ 5 h 5" name="T7"/>
                    <a:gd fmla="*/ 84 w 86" name="T8"/>
                    <a:gd fmla="*/ 5 h 5" name="T9"/>
                    <a:gd fmla="*/ 86 w 86" name="T10"/>
                    <a:gd fmla="*/ 2 h 5" name="T11"/>
                    <a:gd fmla="*/ 84 w 86" name="T12"/>
                    <a:gd fmla="*/ 0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8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gdLst>
                    <a:gd fmla="*/ 153 w 155" name="T0"/>
                    <a:gd fmla="*/ 31 h 197" name="T1"/>
                    <a:gd fmla="*/ 124 w 155" name="T2"/>
                    <a:gd fmla="*/ 2 h 197" name="T3"/>
                    <a:gd fmla="*/ 120 w 155" name="T4"/>
                    <a:gd fmla="*/ 0 h 197" name="T5"/>
                    <a:gd fmla="*/ 6 w 155" name="T6"/>
                    <a:gd fmla="*/ 0 h 197" name="T7"/>
                    <a:gd fmla="*/ 0 w 155" name="T8"/>
                    <a:gd fmla="*/ 7 h 197" name="T9"/>
                    <a:gd fmla="*/ 0 w 155" name="T10"/>
                    <a:gd fmla="*/ 190 h 197" name="T11"/>
                    <a:gd fmla="*/ 6 w 155" name="T12"/>
                    <a:gd fmla="*/ 197 h 197" name="T13"/>
                    <a:gd fmla="*/ 148 w 155" name="T14"/>
                    <a:gd fmla="*/ 197 h 197" name="T15"/>
                    <a:gd fmla="*/ 155 w 155" name="T16"/>
                    <a:gd fmla="*/ 190 h 197" name="T17"/>
                    <a:gd fmla="*/ 155 w 155" name="T18"/>
                    <a:gd fmla="*/ 35 h 197" name="T19"/>
                    <a:gd fmla="*/ 153 w 155" name="T20"/>
                    <a:gd fmla="*/ 31 h 197" name="T21"/>
                    <a:gd fmla="*/ 13 w 155" name="T22"/>
                    <a:gd fmla="*/ 183 h 197" name="T23"/>
                    <a:gd fmla="*/ 13 w 155" name="T24"/>
                    <a:gd fmla="*/ 14 h 197" name="T25"/>
                    <a:gd fmla="*/ 116 w 155" name="T26"/>
                    <a:gd fmla="*/ 14 h 197" name="T27"/>
                    <a:gd fmla="*/ 116 w 155" name="T28"/>
                    <a:gd fmla="*/ 35 h 197" name="T29"/>
                    <a:gd fmla="*/ 120 w 155" name="T30"/>
                    <a:gd fmla="*/ 39 h 197" name="T31"/>
                    <a:gd fmla="*/ 142 w 155" name="T32"/>
                    <a:gd fmla="*/ 39 h 197" name="T33"/>
                    <a:gd fmla="*/ 142 w 155" name="T34"/>
                    <a:gd fmla="*/ 183 h 197" name="T35"/>
                    <a:gd fmla="*/ 13 w 155" name="T36"/>
                    <a:gd fmla="*/ 183 h 197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97" w="155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83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8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8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8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8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8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8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9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91" name="等腰三角形 9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226827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8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5"/>
      <p:bldP grpId="0" spid="19"/>
      <p:bldP grpId="0" spid="26"/>
      <p:bldP grpId="0" spid="27"/>
      <p:bldP grpId="0" spid="28"/>
      <p:bldP grpId="0" spid="29"/>
      <p:bldP grpId="0" spid="30"/>
      <p:bldP grpId="0" spid="81"/>
      <p:bldP grpId="0" spid="82"/>
      <p:bldP grpId="0" spid="86"/>
      <p:bldP grpId="0" spid="87"/>
      <p:bldP grpId="0" spid="88"/>
      <p:bldP grpId="0" spid="89"/>
      <p:bldP grpId="0" spid="90"/>
      <p:bldP grpId="0" spid="9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6591360" y="3198169"/>
            <a:ext cx="32031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prstClr val="black">
                    <a:alpha val="75000"/>
                  </a:prstClr>
                </a:solidFill>
              </a:rPr>
              <a:t>四、在此输入标题四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38" name="椭圆 37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300186" y="2887437"/>
              <a:ext cx="1083128" cy="1083126"/>
            </a:xfrm>
            <a:custGeom>
              <a:gdLst>
                <a:gd fmla="*/ 19 w 58" name="T0"/>
                <a:gd fmla="*/ 0 h 58" name="T1"/>
                <a:gd fmla="*/ 21 w 58" name="T2"/>
                <a:gd fmla="*/ 2 h 58" name="T3"/>
                <a:gd fmla="*/ 56 w 58" name="T4"/>
                <a:gd fmla="*/ 6 h 58" name="T5"/>
                <a:gd fmla="*/ 58 w 58" name="T6"/>
                <a:gd fmla="*/ 8 h 58" name="T7"/>
                <a:gd fmla="*/ 58 w 58" name="T8"/>
                <a:gd fmla="*/ 16 h 58" name="T9"/>
                <a:gd fmla="*/ 53 w 58" name="T10"/>
                <a:gd fmla="*/ 16 h 58" name="T11"/>
                <a:gd fmla="*/ 48 w 58" name="T12"/>
                <a:gd fmla="*/ 18 h 58" name="T13"/>
                <a:gd fmla="*/ 50 w 58" name="T14"/>
                <a:gd fmla="*/ 33 h 58" name="T15"/>
                <a:gd fmla="*/ 49 w 58" name="T16"/>
                <a:gd fmla="*/ 42 h 58" name="T17"/>
                <a:gd fmla="*/ 46 w 58" name="T18"/>
                <a:gd fmla="*/ 48 h 58" name="T19"/>
                <a:gd fmla="*/ 51 w 58" name="T20"/>
                <a:gd fmla="*/ 48 h 58" name="T21"/>
                <a:gd fmla="*/ 45 w 58" name="T22"/>
                <a:gd fmla="*/ 44 h 58" name="T23"/>
                <a:gd fmla="*/ 43 w 58" name="T24"/>
                <a:gd fmla="*/ 42 h 58" name="T25"/>
                <a:gd fmla="*/ 45 w 58" name="T26"/>
                <a:gd fmla="*/ 33 h 58" name="T27"/>
                <a:gd fmla="*/ 40 w 58" name="T28"/>
                <a:gd fmla="*/ 18 h 58" name="T29"/>
                <a:gd fmla="*/ 21 w 58" name="T30"/>
                <a:gd fmla="*/ 16 h 58" name="T31"/>
                <a:gd fmla="*/ 21 w 58" name="T32"/>
                <a:gd fmla="*/ 22 h 58" name="T33"/>
                <a:gd fmla="*/ 21 w 58" name="T34"/>
                <a:gd fmla="*/ 32 h 58" name="T35"/>
                <a:gd fmla="*/ 21 w 58" name="T36"/>
                <a:gd fmla="*/ 41 h 58" name="T37"/>
                <a:gd fmla="*/ 21 w 58" name="T38"/>
                <a:gd fmla="*/ 50 h 58" name="T39"/>
                <a:gd fmla="*/ 34 w 58" name="T40"/>
                <a:gd fmla="*/ 58 h 58" name="T41"/>
                <a:gd fmla="*/ 0 w 58" name="T42"/>
                <a:gd fmla="*/ 50 h 58" name="T43"/>
                <a:gd fmla="*/ 6 w 58" name="T44"/>
                <a:gd fmla="*/ 16 h 58" name="T45"/>
                <a:gd fmla="*/ 0 w 58" name="T46"/>
                <a:gd fmla="*/ 16 h 58" name="T47"/>
                <a:gd fmla="*/ 0 w 58" name="T48"/>
                <a:gd fmla="*/ 8 h 58" name="T49"/>
                <a:gd fmla="*/ 2 w 58" name="T50"/>
                <a:gd fmla="*/ 6 h 58" name="T51"/>
                <a:gd fmla="*/ 6 w 58" name="T52"/>
                <a:gd fmla="*/ 2 h 58" name="T53"/>
                <a:gd fmla="*/ 7 w 58" name="T54"/>
                <a:gd fmla="*/ 0 h 58" name="T55"/>
                <a:gd fmla="*/ 9 w 58" name="T56"/>
                <a:gd fmla="*/ 18 h 58" name="T57"/>
                <a:gd fmla="*/ 15 w 58" name="T58"/>
                <a:gd fmla="*/ 22 h 58" name="T59"/>
                <a:gd fmla="*/ 14 w 58" name="T60"/>
                <a:gd fmla="*/ 17 h 58" name="T61"/>
                <a:gd fmla="*/ 17 w 58" name="T62"/>
                <a:gd fmla="*/ 17 h 58" name="T63"/>
                <a:gd fmla="*/ 9 w 58" name="T64"/>
                <a:gd fmla="*/ 27 h 58" name="T65"/>
                <a:gd fmla="*/ 16 w 58" name="T66"/>
                <a:gd fmla="*/ 32 h 58" name="T67"/>
                <a:gd fmla="*/ 14 w 58" name="T68"/>
                <a:gd fmla="*/ 26 h 58" name="T69"/>
                <a:gd fmla="*/ 17 w 58" name="T70"/>
                <a:gd fmla="*/ 26 h 58" name="T71"/>
                <a:gd fmla="*/ 9 w 58" name="T72"/>
                <a:gd fmla="*/ 37 h 58" name="T73"/>
                <a:gd fmla="*/ 16 w 58" name="T74"/>
                <a:gd fmla="*/ 41 h 58" name="T75"/>
                <a:gd fmla="*/ 14 w 58" name="T76"/>
                <a:gd fmla="*/ 36 h 58" name="T77"/>
                <a:gd fmla="*/ 17 w 58" name="T78"/>
                <a:gd fmla="*/ 36 h 58" name="T79"/>
                <a:gd fmla="*/ 9 w 58" name="T80"/>
                <a:gd fmla="*/ 46 h 58" name="T81"/>
                <a:gd fmla="*/ 16 w 58" name="T82"/>
                <a:gd fmla="*/ 50 h 58" name="T83"/>
                <a:gd fmla="*/ 14 w 58" name="T84"/>
                <a:gd fmla="*/ 45 h 58" name="T85"/>
                <a:gd fmla="*/ 17 w 58" name="T86"/>
                <a:gd fmla="*/ 45 h 58" name="T87"/>
                <a:gd fmla="*/ 21 w 58" name="T88"/>
                <a:gd fmla="*/ 12 h 58" name="T89"/>
                <a:gd fmla="*/ 54 w 58" name="T90"/>
                <a:gd fmla="*/ 10 h 58" name="T91"/>
                <a:gd fmla="*/ 6 w 58" name="T92"/>
                <a:gd fmla="*/ 12 h 58" name="T93"/>
                <a:gd fmla="*/ 4 w 58" name="T94"/>
                <a:gd fmla="*/ 10 h 58" name="T95"/>
                <a:gd fmla="*/ 6 w 58" name="T96"/>
                <a:gd fmla="*/ 12 h 58" name="T97"/>
                <a:gd fmla="*/ 17 w 58" name="T98"/>
                <a:gd fmla="*/ 6 h 58" name="T99"/>
                <a:gd fmla="*/ 9 w 58" name="T100"/>
                <a:gd fmla="*/ 4 h 58" name="T101"/>
                <a:gd fmla="*/ 17 w 58" name="T102"/>
                <a:gd fmla="*/ 10 h 58" name="T103"/>
                <a:gd fmla="*/ 9 w 58" name="T104"/>
                <a:gd fmla="*/ 12 h 58" name="T105"/>
                <a:gd fmla="*/ 17 w 58" name="T106"/>
                <a:gd fmla="*/ 10 h 5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" w="57">
                  <a:moveTo>
                    <a:pt x="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6"/>
                    <a:pt x="47" y="47"/>
                    <a:pt x="46" y="48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53"/>
                    <a:pt x="44" y="53"/>
                    <a:pt x="43" y="49"/>
                  </a:cubicBezTo>
                  <a:cubicBezTo>
                    <a:pt x="44" y="47"/>
                    <a:pt x="44" y="46"/>
                    <a:pt x="45" y="4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15" y="22"/>
                  </a:moveTo>
                  <a:cubicBezTo>
                    <a:pt x="14" y="21"/>
                    <a:pt x="11" y="19"/>
                    <a:pt x="9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7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6" y="32"/>
                  </a:moveTo>
                  <a:cubicBezTo>
                    <a:pt x="15" y="31"/>
                    <a:pt x="12" y="29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7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6" y="28"/>
                    <a:pt x="17" y="29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16" y="41"/>
                  </a:moveTo>
                  <a:cubicBezTo>
                    <a:pt x="14" y="40"/>
                    <a:pt x="12" y="38"/>
                    <a:pt x="9" y="37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6" y="41"/>
                    <a:pt x="16" y="41"/>
                    <a:pt x="16" y="41"/>
                  </a:cubicBezTo>
                  <a:close/>
                  <a:moveTo>
                    <a:pt x="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7"/>
                    <a:pt x="17" y="38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16" y="50"/>
                  </a:moveTo>
                  <a:cubicBezTo>
                    <a:pt x="15" y="49"/>
                    <a:pt x="12" y="48"/>
                    <a:pt x="9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1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1" y="1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21" y="10"/>
                    <a:pt x="21" y="10"/>
                    <a:pt x="21" y="10"/>
                  </a:cubicBezTo>
                  <a:close/>
                  <a:moveTo>
                    <a:pt x="6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9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17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057772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29"/>
      <p:bldP grpId="0" spid="30"/>
      <p:bldP grpId="0" spid="31"/>
      <p:bldP grpId="0" spid="32"/>
      <p:bldP grpId="0" spid="33"/>
      <p:bldP grpId="0" spid="34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475164" y="1491860"/>
            <a:ext cx="5724525" cy="10058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这里放置四项并列关系文字。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116389" y="1167232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在此输入关键字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75164" y="3057928"/>
            <a:ext cx="5724525" cy="10058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这里放置四项并列关系文字。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4116389" y="2733300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在此输入关键字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75164" y="4575868"/>
            <a:ext cx="5724525" cy="3962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这里放置四项并列关系文字。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4116389" y="425124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在此输入关键字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75164" y="5498298"/>
            <a:ext cx="5724525" cy="7010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这里放置四项并列关系文字。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4116389" y="517367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在此输入子标题</a:t>
            </a:r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</a:t>
            </a: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38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0128848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5"/>
      <p:bldP grpId="0" spid="26"/>
      <p:bldP grpId="0" spid="27"/>
      <p:bldP grpId="0" spid="28"/>
      <p:bldP grpId="0" spid="35"/>
      <p:bldP grpId="0" spid="36"/>
      <p:bldP grpId="0" spid="37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6" name="直接连接符 35"/>
          <p:cNvCxnSpPr>
            <a:stCxn id="41" idx="3"/>
            <a:endCxn id="42" idx="1"/>
          </p:cNvCxnSpPr>
          <p:nvPr/>
        </p:nvCxnSpPr>
        <p:spPr>
          <a:xfrm>
            <a:off x="6707162" y="875568"/>
            <a:ext cx="750706" cy="6559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7082515" y="-217714"/>
            <a:ext cx="0" cy="496388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884515" y="676712"/>
            <a:ext cx="396000" cy="396000"/>
            <a:chOff x="6876256" y="1436534"/>
            <a:chExt cx="396000" cy="396000"/>
          </a:xfrm>
        </p:grpSpPr>
        <p:sp>
          <p:nvSpPr>
            <p:cNvPr id="39" name="椭圆 38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4475162" y="676712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在这里输入时间</a:t>
            </a:r>
          </a:p>
        </p:txBody>
      </p:sp>
      <p:sp>
        <p:nvSpPr>
          <p:cNvPr id="42" name="矩形 41"/>
          <p:cNvSpPr/>
          <p:nvPr/>
        </p:nvSpPr>
        <p:spPr>
          <a:xfrm>
            <a:off x="7457868" y="57612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在这里输入文字；</a:t>
            </a:r>
          </a:p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457868" y="170565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在这里输入时间</a:t>
            </a:r>
          </a:p>
        </p:txBody>
      </p:sp>
      <p:sp>
        <p:nvSpPr>
          <p:cNvPr id="44" name="矩形 43"/>
          <p:cNvSpPr/>
          <p:nvPr/>
        </p:nvSpPr>
        <p:spPr>
          <a:xfrm>
            <a:off x="4475164" y="1591040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在这里输入文字；</a:t>
            </a:r>
          </a:p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在这里输入文字。</a:t>
            </a:r>
          </a:p>
        </p:txBody>
      </p:sp>
      <p:sp>
        <p:nvSpPr>
          <p:cNvPr id="45" name="矩形 44"/>
          <p:cNvSpPr/>
          <p:nvPr/>
        </p:nvSpPr>
        <p:spPr>
          <a:xfrm>
            <a:off x="4475163" y="271965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在这里输入时间</a:t>
            </a:r>
          </a:p>
        </p:txBody>
      </p:sp>
      <p:sp>
        <p:nvSpPr>
          <p:cNvPr id="46" name="矩形 45"/>
          <p:cNvSpPr/>
          <p:nvPr/>
        </p:nvSpPr>
        <p:spPr>
          <a:xfrm>
            <a:off x="7478515" y="262089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在这里输入文字；</a:t>
            </a:r>
          </a:p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在这里输入文字。</a:t>
            </a:r>
          </a:p>
        </p:txBody>
      </p:sp>
      <p:sp>
        <p:nvSpPr>
          <p:cNvPr id="47" name="矩形 46"/>
          <p:cNvSpPr/>
          <p:nvPr/>
        </p:nvSpPr>
        <p:spPr>
          <a:xfrm>
            <a:off x="7457868" y="375042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在这里输入时间</a:t>
            </a:r>
          </a:p>
        </p:txBody>
      </p:sp>
      <p:sp>
        <p:nvSpPr>
          <p:cNvPr id="48" name="矩形 47"/>
          <p:cNvSpPr/>
          <p:nvPr/>
        </p:nvSpPr>
        <p:spPr>
          <a:xfrm>
            <a:off x="4475164" y="3633986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在这里输入文字；</a:t>
            </a:r>
          </a:p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在这里输入文字。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116389" y="4669253"/>
            <a:ext cx="6083299" cy="1521947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457200"/>
            <a:r>
              <a:rPr altLang="en-US" lang="zh-CN" smtClean="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这几页都没有打广告，是不是有些不习惯了呢，只是这几页都没有放图的地方，没图说个哔，当然有图有真相，我才能说工大泡泡工作室承担各种风格PPT模板制作，PPT定制，PPT美化服务啊。</a:t>
            </a:r>
          </a:p>
        </p:txBody>
      </p:sp>
      <p:cxnSp>
        <p:nvCxnSpPr>
          <p:cNvPr id="50" name="直接连接符 49"/>
          <p:cNvCxnSpPr>
            <a:stCxn id="44" idx="3"/>
            <a:endCxn id="43" idx="1"/>
          </p:cNvCxnSpPr>
          <p:nvPr/>
        </p:nvCxnSpPr>
        <p:spPr>
          <a:xfrm>
            <a:off x="6707162" y="1897041"/>
            <a:ext cx="750706" cy="7471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5" idx="3"/>
            <a:endCxn id="46" idx="1"/>
          </p:cNvCxnSpPr>
          <p:nvPr/>
        </p:nvCxnSpPr>
        <p:spPr>
          <a:xfrm>
            <a:off x="6707163" y="2918514"/>
            <a:ext cx="771352" cy="8383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3"/>
            <a:endCxn id="47" idx="1"/>
          </p:cNvCxnSpPr>
          <p:nvPr/>
        </p:nvCxnSpPr>
        <p:spPr>
          <a:xfrm>
            <a:off x="6707162" y="3939987"/>
            <a:ext cx="750706" cy="929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884515" y="1698802"/>
            <a:ext cx="396000" cy="396000"/>
            <a:chOff x="6876256" y="1436534"/>
            <a:chExt cx="396000" cy="396000"/>
          </a:xfrm>
        </p:grpSpPr>
        <p:sp>
          <p:nvSpPr>
            <p:cNvPr id="54" name="椭圆 53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84515" y="2720892"/>
            <a:ext cx="396000" cy="396000"/>
            <a:chOff x="6876256" y="1436534"/>
            <a:chExt cx="396000" cy="396000"/>
          </a:xfrm>
        </p:grpSpPr>
        <p:sp>
          <p:nvSpPr>
            <p:cNvPr id="57" name="椭圆 56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884515" y="3742983"/>
            <a:ext cx="396000" cy="396000"/>
            <a:chOff x="6876256" y="1436534"/>
            <a:chExt cx="396000" cy="396000"/>
          </a:xfrm>
        </p:grpSpPr>
        <p:sp>
          <p:nvSpPr>
            <p:cNvPr id="60" name="椭圆 59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</a:t>
            </a: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65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6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67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68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9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0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1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2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73" name="等腰三角形 72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8105974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62"/>
      <p:bldP grpId="0" spid="63"/>
      <p:bldP grpId="0" spid="64"/>
      <p:bldP grpId="0" spid="68"/>
      <p:bldP grpId="0" spid="69"/>
      <p:bldP grpId="0" spid="70"/>
      <p:bldP grpId="0" spid="71"/>
      <p:bldP grpId="0" spid="72"/>
      <p:bldP grpId="0" spid="7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21</a:t>
            </a:r>
          </a:p>
        </p:txBody>
      </p:sp>
      <p:sp>
        <p:nvSpPr>
          <p:cNvPr id="67" name="矩形 66"/>
          <p:cNvSpPr/>
          <p:nvPr/>
        </p:nvSpPr>
        <p:spPr>
          <a:xfrm>
            <a:off x="4475162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校园风</a:t>
            </a:r>
          </a:p>
        </p:txBody>
      </p:sp>
      <p:sp>
        <p:nvSpPr>
          <p:cNvPr id="68" name="矩形 67"/>
          <p:cNvSpPr/>
          <p:nvPr/>
        </p:nvSpPr>
        <p:spPr>
          <a:xfrm>
            <a:off x="7680754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115079" y="1067290"/>
            <a:ext cx="6121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altLang="en-US" lang="zh-CN"/>
              <a:t>某项指标项目及其对应的要求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115079" y="3742834"/>
            <a:ext cx="6121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altLang="en-US" lang="zh-CN"/>
              <a:t>某项指标项目及其对应的要求</a:t>
            </a:r>
          </a:p>
        </p:txBody>
      </p:sp>
      <p:sp>
        <p:nvSpPr>
          <p:cNvPr id="71" name="矩形 70"/>
          <p:cNvSpPr/>
          <p:nvPr/>
        </p:nvSpPr>
        <p:spPr>
          <a:xfrm>
            <a:off x="4475162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学术风</a:t>
            </a:r>
          </a:p>
        </p:txBody>
      </p:sp>
      <p:sp>
        <p:nvSpPr>
          <p:cNvPr id="72" name="矩形 71"/>
          <p:cNvSpPr/>
          <p:nvPr/>
        </p:nvSpPr>
        <p:spPr>
          <a:xfrm>
            <a:off x="7680754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73" name="矩形 72"/>
          <p:cNvSpPr/>
          <p:nvPr/>
        </p:nvSpPr>
        <p:spPr>
          <a:xfrm>
            <a:off x="4475162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IOS风</a:t>
            </a:r>
          </a:p>
        </p:txBody>
      </p:sp>
      <p:sp>
        <p:nvSpPr>
          <p:cNvPr id="74" name="矩形 73"/>
          <p:cNvSpPr/>
          <p:nvPr/>
        </p:nvSpPr>
        <p:spPr>
          <a:xfrm>
            <a:off x="7680754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75" name="矩形 74"/>
          <p:cNvSpPr/>
          <p:nvPr/>
        </p:nvSpPr>
        <p:spPr>
          <a:xfrm>
            <a:off x="4475162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扁平化</a:t>
            </a:r>
          </a:p>
        </p:txBody>
      </p:sp>
      <p:sp>
        <p:nvSpPr>
          <p:cNvPr id="76" name="矩形 75"/>
          <p:cNvSpPr/>
          <p:nvPr/>
        </p:nvSpPr>
        <p:spPr>
          <a:xfrm>
            <a:off x="7680754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77" name="矩形 76"/>
          <p:cNvSpPr/>
          <p:nvPr/>
        </p:nvSpPr>
        <p:spPr>
          <a:xfrm>
            <a:off x="4475162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微立体</a:t>
            </a:r>
          </a:p>
        </p:txBody>
      </p:sp>
      <p:sp>
        <p:nvSpPr>
          <p:cNvPr id="78" name="矩形 77"/>
          <p:cNvSpPr/>
          <p:nvPr/>
        </p:nvSpPr>
        <p:spPr>
          <a:xfrm>
            <a:off x="7680754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79" name="矩形 78"/>
          <p:cNvSpPr/>
          <p:nvPr/>
        </p:nvSpPr>
        <p:spPr>
          <a:xfrm>
            <a:off x="4475162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低面风</a:t>
            </a:r>
          </a:p>
        </p:txBody>
      </p:sp>
      <p:sp>
        <p:nvSpPr>
          <p:cNvPr id="80" name="矩形 79"/>
          <p:cNvSpPr/>
          <p:nvPr/>
        </p:nvSpPr>
        <p:spPr>
          <a:xfrm>
            <a:off x="7680754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81" name="矩形 80"/>
          <p:cNvSpPr/>
          <p:nvPr/>
        </p:nvSpPr>
        <p:spPr>
          <a:xfrm>
            <a:off x="4475162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中国风</a:t>
            </a:r>
          </a:p>
        </p:txBody>
      </p:sp>
      <p:sp>
        <p:nvSpPr>
          <p:cNvPr id="82" name="矩形 81"/>
          <p:cNvSpPr/>
          <p:nvPr/>
        </p:nvSpPr>
        <p:spPr>
          <a:xfrm>
            <a:off x="7680754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sp>
        <p:nvSpPr>
          <p:cNvPr id="83" name="矩形 82"/>
          <p:cNvSpPr/>
          <p:nvPr/>
        </p:nvSpPr>
        <p:spPr>
          <a:xfrm>
            <a:off x="4475162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电子相册</a:t>
            </a:r>
          </a:p>
        </p:txBody>
      </p:sp>
      <p:sp>
        <p:nvSpPr>
          <p:cNvPr id="84" name="矩形 83"/>
          <p:cNvSpPr/>
          <p:nvPr/>
        </p:nvSpPr>
        <p:spPr>
          <a:xfrm>
            <a:off x="7680754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工大泡泡工作室</a:t>
            </a:r>
          </a:p>
        </p:txBody>
      </p:sp>
      <p:cxnSp>
        <p:nvCxnSpPr>
          <p:cNvPr id="85" name="直接箭头连接符 84"/>
          <p:cNvCxnSpPr>
            <a:stCxn id="67" idx="3"/>
            <a:endCxn id="68" idx="1"/>
          </p:cNvCxnSpPr>
          <p:nvPr/>
        </p:nvCxnSpPr>
        <p:spPr>
          <a:xfrm>
            <a:off x="6707162" y="1769646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71" idx="3"/>
            <a:endCxn id="72" idx="1"/>
          </p:cNvCxnSpPr>
          <p:nvPr/>
        </p:nvCxnSpPr>
        <p:spPr>
          <a:xfrm>
            <a:off x="6707162" y="2336905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73" idx="3"/>
            <a:endCxn id="74" idx="1"/>
          </p:cNvCxnSpPr>
          <p:nvPr/>
        </p:nvCxnSpPr>
        <p:spPr>
          <a:xfrm>
            <a:off x="6707162" y="290416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75" idx="3"/>
            <a:endCxn id="76" idx="1"/>
          </p:cNvCxnSpPr>
          <p:nvPr/>
        </p:nvCxnSpPr>
        <p:spPr>
          <a:xfrm>
            <a:off x="6707162" y="347142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77" idx="3"/>
            <a:endCxn id="78" idx="1"/>
          </p:cNvCxnSpPr>
          <p:nvPr/>
        </p:nvCxnSpPr>
        <p:spPr>
          <a:xfrm>
            <a:off x="6707162" y="4414353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79" idx="3"/>
            <a:endCxn id="80" idx="1"/>
          </p:cNvCxnSpPr>
          <p:nvPr/>
        </p:nvCxnSpPr>
        <p:spPr>
          <a:xfrm>
            <a:off x="6707162" y="4981612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1" idx="3"/>
            <a:endCxn id="82" idx="1"/>
          </p:cNvCxnSpPr>
          <p:nvPr/>
        </p:nvCxnSpPr>
        <p:spPr>
          <a:xfrm>
            <a:off x="6707162" y="554887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83" idx="3"/>
            <a:endCxn id="84" idx="1"/>
          </p:cNvCxnSpPr>
          <p:nvPr/>
        </p:nvCxnSpPr>
        <p:spPr>
          <a:xfrm>
            <a:off x="6707162" y="611613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在此输入子标题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43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4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4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4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1" name="等腰三角形 50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1738043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3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6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93"/>
      <p:bldP grpId="0" spid="41"/>
      <p:bldP grpId="0" spid="42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1"/>
          <p:cNvGrpSpPr/>
          <p:nvPr/>
        </p:nvGrpSpPr>
        <p:grpSpPr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>
            <a:xfrm>
              <a:off x="2732075" y="2964469"/>
              <a:ext cx="1304362" cy="928979"/>
              <a:chOff x="2536" y="1916"/>
              <a:chExt cx="688" cy="490"/>
            </a:xfrm>
            <a:solidFill>
              <a:schemeClr val="bg1"/>
            </a:solidFill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536" y="2308"/>
                <a:ext cx="98" cy="9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682" y="2210"/>
                <a:ext cx="100" cy="19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98" cy="294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978" y="2014"/>
                <a:ext cx="98" cy="39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3126" y="1916"/>
                <a:ext cx="98" cy="49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6591360" y="3198169"/>
            <a:ext cx="32031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prstClr val="black">
                    <a:alpha val="75000"/>
                  </a:prstClr>
                </a:solidFill>
              </a:rPr>
              <a:t>五、在此输入标题五</a:t>
            </a:r>
          </a:p>
        </p:txBody>
      </p:sp>
    </p:spTree>
    <p:extLst>
      <p:ext uri="{BB962C8B-B14F-4D97-AF65-F5344CB8AC3E}">
        <p14:creationId val="112958336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29"/>
      <p:bldP grpId="0" spid="30"/>
      <p:bldP grpId="0" spid="31"/>
      <p:bldP grpId="0" spid="32"/>
      <p:bldP grpId="0" spid="33"/>
      <p:bldP grpId="0" spid="34"/>
      <p:bldP grpId="0" spid="3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668336" y="4512411"/>
            <a:ext cx="264000" cy="432000"/>
          </a:xfrm>
          <a:custGeom>
            <a:gdLst>
              <a:gd fmla="*/ 29 w 65" name="T0"/>
              <a:gd fmla="*/ 0 h 113" name="T1"/>
              <a:gd fmla="*/ 1 w 65" name="T2"/>
              <a:gd fmla="*/ 84 h 113" name="T3"/>
              <a:gd fmla="*/ 37 w 65" name="T4"/>
              <a:gd fmla="*/ 112 h 113" name="T5"/>
              <a:gd fmla="*/ 60 w 65" name="T6"/>
              <a:gd fmla="*/ 68 h 113" name="T7"/>
              <a:gd fmla="*/ 29 w 65" name="T8"/>
              <a:gd fmla="*/ 0 h 113" name="T9"/>
              <a:gd fmla="*/ 12 w 65" name="T10"/>
              <a:gd fmla="*/ 66 h 113" name="T11"/>
              <a:gd fmla="*/ 27 w 65" name="T12"/>
              <a:gd fmla="*/ 105 h 113" name="T13"/>
              <a:gd fmla="*/ 8 w 65" name="T14"/>
              <a:gd fmla="*/ 93 h 113" name="T15"/>
              <a:gd fmla="*/ 12 w 65" name="T16"/>
              <a:gd fmla="*/ 66 h 113" name="T17"/>
              <a:gd fmla="*/ 42 w 65" name="T18"/>
              <a:gd fmla="*/ 86 h 113" name="T19"/>
              <a:gd fmla="*/ 39 w 65" name="T20"/>
              <a:gd fmla="*/ 29 h 113" name="T21"/>
              <a:gd fmla="*/ 53 w 65" name="T22"/>
              <a:gd fmla="*/ 59 h 113" name="T23"/>
              <a:gd fmla="*/ 42 w 65" name="T24"/>
              <a:gd fmla="*/ 86 h 113" name="T25"/>
              <a:gd fmla="*/ 22 w 65" name="T26"/>
              <a:gd fmla="*/ 91 h 113" name="T27"/>
              <a:gd fmla="*/ 56 w 65" name="T28"/>
              <a:gd fmla="*/ 79 h 113" name="T29"/>
              <a:gd fmla="*/ 45 w 65" name="T30"/>
              <a:gd fmla="*/ 99 h 113" name="T31"/>
              <a:gd fmla="*/ 22 w 65" name="T32"/>
              <a:gd fmla="*/ 91 h 11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13" w="65">
                <a:moveTo>
                  <a:pt x="29" y="0"/>
                </a:moveTo>
                <a:cubicBezTo>
                  <a:pt x="31" y="34"/>
                  <a:pt x="0" y="50"/>
                  <a:pt x="1" y="84"/>
                </a:cubicBezTo>
                <a:cubicBezTo>
                  <a:pt x="2" y="100"/>
                  <a:pt x="12" y="113"/>
                  <a:pt x="37" y="112"/>
                </a:cubicBezTo>
                <a:cubicBezTo>
                  <a:pt x="62" y="110"/>
                  <a:pt x="65" y="90"/>
                  <a:pt x="60" y="68"/>
                </a:cubicBezTo>
                <a:cubicBezTo>
                  <a:pt x="53" y="38"/>
                  <a:pt x="29" y="0"/>
                  <a:pt x="29" y="0"/>
                </a:cubicBezTo>
                <a:close/>
                <a:moveTo>
                  <a:pt x="12" y="66"/>
                </a:moveTo>
                <a:cubicBezTo>
                  <a:pt x="11" y="83"/>
                  <a:pt x="17" y="95"/>
                  <a:pt x="27" y="105"/>
                </a:cubicBezTo>
                <a:cubicBezTo>
                  <a:pt x="23" y="106"/>
                  <a:pt x="14" y="107"/>
                  <a:pt x="8" y="93"/>
                </a:cubicBezTo>
                <a:cubicBezTo>
                  <a:pt x="2" y="79"/>
                  <a:pt x="12" y="66"/>
                  <a:pt x="12" y="66"/>
                </a:cubicBezTo>
                <a:close/>
                <a:moveTo>
                  <a:pt x="42" y="86"/>
                </a:moveTo>
                <a:cubicBezTo>
                  <a:pt x="49" y="65"/>
                  <a:pt x="44" y="47"/>
                  <a:pt x="39" y="29"/>
                </a:cubicBezTo>
                <a:cubicBezTo>
                  <a:pt x="39" y="29"/>
                  <a:pt x="49" y="44"/>
                  <a:pt x="53" y="59"/>
                </a:cubicBezTo>
                <a:cubicBezTo>
                  <a:pt x="57" y="73"/>
                  <a:pt x="44" y="89"/>
                  <a:pt x="42" y="86"/>
                </a:cubicBezTo>
                <a:close/>
                <a:moveTo>
                  <a:pt x="22" y="91"/>
                </a:moveTo>
                <a:cubicBezTo>
                  <a:pt x="34" y="95"/>
                  <a:pt x="49" y="96"/>
                  <a:pt x="56" y="79"/>
                </a:cubicBezTo>
                <a:cubicBezTo>
                  <a:pt x="59" y="91"/>
                  <a:pt x="53" y="97"/>
                  <a:pt x="45" y="99"/>
                </a:cubicBezTo>
                <a:cubicBezTo>
                  <a:pt x="35" y="102"/>
                  <a:pt x="25" y="99"/>
                  <a:pt x="22" y="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5"/>
          <p:cNvSpPr/>
          <p:nvPr/>
        </p:nvSpPr>
        <p:spPr bwMode="auto">
          <a:xfrm>
            <a:off x="4668336" y="3466774"/>
            <a:ext cx="264000" cy="432000"/>
          </a:xfrm>
          <a:custGeom>
            <a:gdLst>
              <a:gd fmla="*/ 114 w 647" name="T0"/>
              <a:gd fmla="*/ 0 h 976" name="T1"/>
              <a:gd fmla="*/ 0 w 647" name="T2"/>
              <a:gd fmla="*/ 542 h 976" name="T3"/>
              <a:gd fmla="*/ 381 w 647" name="T4"/>
              <a:gd fmla="*/ 578 h 976" name="T5"/>
              <a:gd fmla="*/ 228 w 647" name="T6"/>
              <a:gd fmla="*/ 976 h 976" name="T7"/>
              <a:gd fmla="*/ 647 w 647" name="T8"/>
              <a:gd fmla="*/ 506 h 976" name="T9"/>
              <a:gd fmla="*/ 381 w 647" name="T10"/>
              <a:gd fmla="*/ 434 h 976" name="T11"/>
              <a:gd fmla="*/ 533 w 647" name="T12"/>
              <a:gd fmla="*/ 109 h 976" name="T13"/>
              <a:gd fmla="*/ 114 w 647" name="T14"/>
              <a:gd fmla="*/ 0 h 976" name="T15"/>
              <a:gd fmla="*/ 114 w 647" name="T16"/>
              <a:gd fmla="*/ 0 h 97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76" w="647">
                <a:moveTo>
                  <a:pt x="114" y="0"/>
                </a:moveTo>
                <a:lnTo>
                  <a:pt x="0" y="542"/>
                </a:lnTo>
                <a:lnTo>
                  <a:pt x="381" y="578"/>
                </a:lnTo>
                <a:lnTo>
                  <a:pt x="228" y="976"/>
                </a:lnTo>
                <a:lnTo>
                  <a:pt x="647" y="506"/>
                </a:lnTo>
                <a:lnTo>
                  <a:pt x="381" y="434"/>
                </a:lnTo>
                <a:lnTo>
                  <a:pt x="533" y="109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584336" y="2421137"/>
            <a:ext cx="432000" cy="432000"/>
          </a:xfrm>
          <a:custGeom>
            <a:gdLst>
              <a:gd fmla="*/ 69 w 79" name="T0"/>
              <a:gd fmla="*/ 21 h 55" name="T1"/>
              <a:gd fmla="*/ 77 w 79" name="T2"/>
              <a:gd fmla="*/ 25 h 55" name="T3"/>
              <a:gd fmla="*/ 66 w 79" name="T4"/>
              <a:gd fmla="*/ 36 h 55" name="T5"/>
              <a:gd fmla="*/ 60 w 79" name="T6"/>
              <a:gd fmla="*/ 27 h 55" name="T7"/>
              <a:gd fmla="*/ 55 w 79" name="T8"/>
              <a:gd fmla="*/ 27 h 55" name="T9"/>
              <a:gd fmla="*/ 62 w 79" name="T10"/>
              <a:gd fmla="*/ 24 h 55" name="T11"/>
              <a:gd fmla="*/ 60 w 79" name="T12"/>
              <a:gd fmla="*/ 18 h 55" name="T13"/>
              <a:gd fmla="*/ 60 w 79" name="T14"/>
              <a:gd fmla="*/ 5 h 55" name="T15"/>
              <a:gd fmla="*/ 75 w 79" name="T16"/>
              <a:gd fmla="*/ 17 h 55" name="T17"/>
              <a:gd fmla="*/ 25 w 79" name="T18"/>
              <a:gd fmla="*/ 31 h 55" name="T19"/>
              <a:gd fmla="*/ 64 w 79" name="T20"/>
              <a:gd fmla="*/ 50 h 55" name="T21"/>
              <a:gd fmla="*/ 53 w 79" name="T22"/>
              <a:gd fmla="*/ 31 h 55" name="T23"/>
              <a:gd fmla="*/ 48 w 79" name="T24"/>
              <a:gd fmla="*/ 26 h 55" name="T25"/>
              <a:gd fmla="*/ 53 w 79" name="T26"/>
              <a:gd fmla="*/ 20 h 55" name="T27"/>
              <a:gd fmla="*/ 53 w 79" name="T28"/>
              <a:gd fmla="*/ 16 h 55" name="T29"/>
              <a:gd fmla="*/ 52 w 79" name="T30"/>
              <a:gd fmla="*/ 15 h 55" name="T31"/>
              <a:gd fmla="*/ 33 w 79" name="T32"/>
              <a:gd fmla="*/ 4 h 55" name="T33"/>
              <a:gd fmla="*/ 30 w 79" name="T34"/>
              <a:gd fmla="*/ 15 h 55" name="T35"/>
              <a:gd fmla="*/ 30 w 79" name="T36"/>
              <a:gd fmla="*/ 16 h 55" name="T37"/>
              <a:gd fmla="*/ 32 w 79" name="T38"/>
              <a:gd fmla="*/ 22 h 55" name="T39"/>
              <a:gd fmla="*/ 34 w 79" name="T40"/>
              <a:gd fmla="*/ 30 h 55" name="T41"/>
              <a:gd fmla="*/ 25 w 79" name="T42"/>
              <a:gd fmla="*/ 31 h 55" name="T43"/>
              <a:gd fmla="*/ 8 w 79" name="T44"/>
              <a:gd fmla="*/ 22 h 55" name="T45"/>
              <a:gd fmla="*/ 11 w 79" name="T46"/>
              <a:gd fmla="*/ 18 h 55" name="T47"/>
              <a:gd fmla="*/ 8 w 79" name="T48"/>
              <a:gd fmla="*/ 14 h 55" name="T49"/>
              <a:gd fmla="*/ 8 w 79" name="T50"/>
              <a:gd fmla="*/ 11 h 55" name="T51"/>
              <a:gd fmla="*/ 8 w 79" name="T52"/>
              <a:gd fmla="*/ 11 h 55" name="T53"/>
              <a:gd fmla="*/ 21 w 79" name="T54"/>
              <a:gd fmla="*/ 3 h 55" name="T55"/>
              <a:gd fmla="*/ 24 w 79" name="T56"/>
              <a:gd fmla="*/ 11 h 55" name="T57"/>
              <a:gd fmla="*/ 24 w 79" name="T58"/>
              <a:gd fmla="*/ 11 h 55" name="T59"/>
              <a:gd fmla="*/ 23 w 79" name="T60"/>
              <a:gd fmla="*/ 15 h 55" name="T61"/>
              <a:gd fmla="*/ 22 w 79" name="T62"/>
              <a:gd fmla="*/ 21 h 55" name="T63"/>
              <a:gd fmla="*/ 27 w 79" name="T64"/>
              <a:gd fmla="*/ 21 h 55" name="T65"/>
              <a:gd fmla="*/ 30 w 79" name="T66"/>
              <a:gd fmla="*/ 27 h 55" name="T67"/>
              <a:gd fmla="*/ 25 w 79" name="T68"/>
              <a:gd fmla="*/ 27 h 55" name="T69"/>
              <a:gd fmla="*/ 23 w 79" name="T70"/>
              <a:gd fmla="*/ 28 h 55" name="T71"/>
              <a:gd fmla="*/ 0 w 79" name="T72"/>
              <a:gd fmla="*/ 35 h 5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55" w="79">
                <a:moveTo>
                  <a:pt x="72" y="18"/>
                </a:moveTo>
                <a:cubicBezTo>
                  <a:pt x="72" y="19"/>
                  <a:pt x="71" y="20"/>
                  <a:pt x="69" y="21"/>
                </a:cubicBezTo>
                <a:cubicBezTo>
                  <a:pt x="70" y="22"/>
                  <a:pt x="70" y="23"/>
                  <a:pt x="70" y="24"/>
                </a:cubicBezTo>
                <a:cubicBezTo>
                  <a:pt x="71" y="24"/>
                  <a:pt x="77" y="24"/>
                  <a:pt x="77" y="25"/>
                </a:cubicBezTo>
                <a:cubicBezTo>
                  <a:pt x="79" y="27"/>
                  <a:pt x="79" y="32"/>
                  <a:pt x="79" y="34"/>
                </a:cubicBezTo>
                <a:cubicBezTo>
                  <a:pt x="76" y="35"/>
                  <a:pt x="71" y="36"/>
                  <a:pt x="66" y="36"/>
                </a:cubicBezTo>
                <a:cubicBezTo>
                  <a:pt x="64" y="33"/>
                  <a:pt x="63" y="30"/>
                  <a:pt x="61" y="28"/>
                </a:cubicBezTo>
                <a:cubicBezTo>
                  <a:pt x="60" y="27"/>
                  <a:pt x="60" y="27"/>
                  <a:pt x="60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6"/>
                  <a:pt x="55" y="26"/>
                  <a:pt x="56" y="25"/>
                </a:cubicBezTo>
                <a:cubicBezTo>
                  <a:pt x="56" y="24"/>
                  <a:pt x="62" y="24"/>
                  <a:pt x="62" y="24"/>
                </a:cubicBezTo>
                <a:cubicBezTo>
                  <a:pt x="63" y="23"/>
                  <a:pt x="63" y="22"/>
                  <a:pt x="63" y="21"/>
                </a:cubicBezTo>
                <a:cubicBezTo>
                  <a:pt x="62" y="20"/>
                  <a:pt x="61" y="19"/>
                  <a:pt x="60" y="18"/>
                </a:cubicBezTo>
                <a:cubicBezTo>
                  <a:pt x="60" y="18"/>
                  <a:pt x="58" y="18"/>
                  <a:pt x="58" y="18"/>
                </a:cubicBezTo>
                <a:cubicBezTo>
                  <a:pt x="57" y="13"/>
                  <a:pt x="58" y="6"/>
                  <a:pt x="60" y="5"/>
                </a:cubicBezTo>
                <a:cubicBezTo>
                  <a:pt x="63" y="2"/>
                  <a:pt x="69" y="2"/>
                  <a:pt x="72" y="4"/>
                </a:cubicBezTo>
                <a:cubicBezTo>
                  <a:pt x="74" y="6"/>
                  <a:pt x="76" y="13"/>
                  <a:pt x="75" y="17"/>
                </a:cubicBezTo>
                <a:cubicBezTo>
                  <a:pt x="75" y="18"/>
                  <a:pt x="73" y="18"/>
                  <a:pt x="72" y="18"/>
                </a:cubicBezTo>
                <a:close/>
                <a:moveTo>
                  <a:pt x="25" y="31"/>
                </a:moveTo>
                <a:cubicBezTo>
                  <a:pt x="20" y="36"/>
                  <a:pt x="19" y="45"/>
                  <a:pt x="19" y="50"/>
                </a:cubicBezTo>
                <a:cubicBezTo>
                  <a:pt x="24" y="55"/>
                  <a:pt x="57" y="55"/>
                  <a:pt x="64" y="50"/>
                </a:cubicBezTo>
                <a:cubicBezTo>
                  <a:pt x="65" y="44"/>
                  <a:pt x="62" y="35"/>
                  <a:pt x="58" y="31"/>
                </a:cubicBezTo>
                <a:cubicBezTo>
                  <a:pt x="56" y="31"/>
                  <a:pt x="55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49" y="30"/>
                  <a:pt x="49" y="28"/>
                  <a:pt x="48" y="26"/>
                </a:cubicBezTo>
                <a:cubicBezTo>
                  <a:pt x="50" y="25"/>
                  <a:pt x="51" y="23"/>
                  <a:pt x="51" y="22"/>
                </a:cubicBezTo>
                <a:cubicBezTo>
                  <a:pt x="52" y="21"/>
                  <a:pt x="52" y="21"/>
                  <a:pt x="53" y="20"/>
                </a:cubicBezTo>
                <a:cubicBezTo>
                  <a:pt x="53" y="19"/>
                  <a:pt x="53" y="18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2" y="15"/>
                  <a:pt x="52" y="15"/>
                </a:cubicBezTo>
                <a:cubicBezTo>
                  <a:pt x="53" y="10"/>
                  <a:pt x="52" y="6"/>
                  <a:pt x="49" y="4"/>
                </a:cubicBezTo>
                <a:cubicBezTo>
                  <a:pt x="45" y="1"/>
                  <a:pt x="37" y="1"/>
                  <a:pt x="33" y="4"/>
                </a:cubicBezTo>
                <a:cubicBezTo>
                  <a:pt x="30" y="6"/>
                  <a:pt x="30" y="9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30" y="19"/>
                  <a:pt x="31" y="20"/>
                </a:cubicBezTo>
                <a:cubicBezTo>
                  <a:pt x="31" y="21"/>
                  <a:pt x="31" y="21"/>
                  <a:pt x="32" y="22"/>
                </a:cubicBezTo>
                <a:cubicBezTo>
                  <a:pt x="33" y="23"/>
                  <a:pt x="34" y="25"/>
                  <a:pt x="35" y="26"/>
                </a:cubicBezTo>
                <a:cubicBezTo>
                  <a:pt x="35" y="28"/>
                  <a:pt x="34" y="29"/>
                  <a:pt x="34" y="30"/>
                </a:cubicBezTo>
                <a:cubicBezTo>
                  <a:pt x="33" y="31"/>
                  <a:pt x="32" y="31"/>
                  <a:pt x="30" y="31"/>
                </a:cubicBezTo>
                <a:cubicBezTo>
                  <a:pt x="29" y="31"/>
                  <a:pt x="27" y="31"/>
                  <a:pt x="25" y="31"/>
                </a:cubicBezTo>
                <a:close/>
                <a:moveTo>
                  <a:pt x="5" y="22"/>
                </a:moveTo>
                <a:cubicBezTo>
                  <a:pt x="6" y="22"/>
                  <a:pt x="7" y="22"/>
                  <a:pt x="8" y="22"/>
                </a:cubicBezTo>
                <a:cubicBezTo>
                  <a:pt x="9" y="22"/>
                  <a:pt x="10" y="21"/>
                  <a:pt x="11" y="21"/>
                </a:cubicBezTo>
                <a:cubicBezTo>
                  <a:pt x="11" y="20"/>
                  <a:pt x="11" y="19"/>
                  <a:pt x="11" y="18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5"/>
                  <a:pt x="9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6"/>
                  <a:pt x="8" y="4"/>
                  <a:pt x="10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3" y="4"/>
                  <a:pt x="24" y="7"/>
                  <a:pt x="23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3" y="14"/>
                  <a:pt x="23" y="15"/>
                  <a:pt x="23" y="15"/>
                </a:cubicBezTo>
                <a:cubicBezTo>
                  <a:pt x="22" y="16"/>
                  <a:pt x="22" y="17"/>
                  <a:pt x="21" y="18"/>
                </a:cubicBezTo>
                <a:cubicBezTo>
                  <a:pt x="21" y="19"/>
                  <a:pt x="22" y="20"/>
                  <a:pt x="22" y="21"/>
                </a:cubicBezTo>
                <a:cubicBezTo>
                  <a:pt x="23" y="21"/>
                  <a:pt x="23" y="21"/>
                  <a:pt x="24" y="21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2"/>
                  <a:pt x="28" y="23"/>
                  <a:pt x="29" y="24"/>
                </a:cubicBezTo>
                <a:cubicBezTo>
                  <a:pt x="29" y="25"/>
                  <a:pt x="30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27" y="27"/>
                  <a:pt x="2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31"/>
                  <a:pt x="18" y="34"/>
                  <a:pt x="17" y="37"/>
                </a:cubicBezTo>
                <a:cubicBezTo>
                  <a:pt x="10" y="38"/>
                  <a:pt x="2" y="37"/>
                  <a:pt x="0" y="35"/>
                </a:cubicBezTo>
                <a:cubicBezTo>
                  <a:pt x="0" y="31"/>
                  <a:pt x="1" y="25"/>
                  <a:pt x="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4584336" y="5558049"/>
            <a:ext cx="432000" cy="432000"/>
          </a:xfrm>
          <a:custGeom>
            <a:gdLst>
              <a:gd fmla="*/ 190 w 202" name="T0"/>
              <a:gd fmla="*/ 80 h 203" name="T1"/>
              <a:gd fmla="*/ 193 w 202" name="T2"/>
              <a:gd fmla="*/ 67 h 203" name="T3"/>
              <a:gd fmla="*/ 119 w 202" name="T4"/>
              <a:gd fmla="*/ 3 h 203" name="T5"/>
              <a:gd fmla="*/ 2 w 202" name="T6"/>
              <a:gd fmla="*/ 129 h 203" name="T7"/>
              <a:gd fmla="*/ 37 w 202" name="T8"/>
              <a:gd fmla="*/ 172 h 203" name="T9"/>
              <a:gd fmla="*/ 104 w 202" name="T10"/>
              <a:gd fmla="*/ 203 h 203" name="T11"/>
              <a:gd fmla="*/ 170 w 202" name="T12"/>
              <a:gd fmla="*/ 172 h 203" name="T13"/>
              <a:gd fmla="*/ 170 w 202" name="T14"/>
              <a:gd fmla="*/ 127 h 203" name="T15"/>
              <a:gd fmla="*/ 199 w 202" name="T16"/>
              <a:gd fmla="*/ 103 h 203" name="T17"/>
              <a:gd fmla="*/ 200 w 202" name="T18"/>
              <a:gd fmla="*/ 94 h 203" name="T19"/>
              <a:gd fmla="*/ 37 w 202" name="T20"/>
              <a:gd fmla="*/ 127 h 203" name="T21"/>
              <a:gd fmla="*/ 17 w 202" name="T22"/>
              <a:gd fmla="*/ 124 h 203" name="T23"/>
              <a:gd fmla="*/ 178 w 202" name="T24"/>
              <a:gd fmla="*/ 72 h 203" name="T25"/>
              <a:gd fmla="*/ 104 w 202" name="T26"/>
              <a:gd fmla="*/ 100 h 203" name="T27"/>
              <a:gd fmla="*/ 104 w 202" name="T28"/>
              <a:gd fmla="*/ 192 h 203" name="T29"/>
              <a:gd fmla="*/ 56 w 202" name="T30"/>
              <a:gd fmla="*/ 183 h 203" name="T31"/>
              <a:gd fmla="*/ 49 w 202" name="T32"/>
              <a:gd fmla="*/ 176 h 203" name="T33"/>
              <a:gd fmla="*/ 68 w 202" name="T34"/>
              <a:gd fmla="*/ 175 h 203" name="T35"/>
              <a:gd fmla="*/ 74 w 202" name="T36"/>
              <a:gd fmla="*/ 176 h 203" name="T37"/>
              <a:gd fmla="*/ 94 w 202" name="T38"/>
              <a:gd fmla="*/ 179 h 203" name="T39"/>
              <a:gd fmla="*/ 154 w 202" name="T40"/>
              <a:gd fmla="*/ 170 h 203" name="T41"/>
              <a:gd fmla="*/ 104 w 202" name="T42"/>
              <a:gd fmla="*/ 192 h 203" name="T43"/>
              <a:gd fmla="*/ 147 w 202" name="T44"/>
              <a:gd fmla="*/ 161 h 203" name="T45"/>
              <a:gd fmla="*/ 110 w 202" name="T46"/>
              <a:gd fmla="*/ 168 h 203" name="T47"/>
              <a:gd fmla="*/ 103 w 202" name="T48"/>
              <a:gd fmla="*/ 168 h 203" name="T49"/>
              <a:gd fmla="*/ 84 w 202" name="T50"/>
              <a:gd fmla="*/ 167 h 203" name="T51"/>
              <a:gd fmla="*/ 60 w 202" name="T52"/>
              <a:gd fmla="*/ 161 h 203" name="T53"/>
              <a:gd fmla="*/ 49 w 202" name="T54"/>
              <a:gd fmla="*/ 151 h 203" name="T55"/>
              <a:gd fmla="*/ 71 w 202" name="T56"/>
              <a:gd fmla="*/ 151 h 203" name="T57"/>
              <a:gd fmla="*/ 96 w 202" name="T58"/>
              <a:gd fmla="*/ 155 h 203" name="T59"/>
              <a:gd fmla="*/ 104 w 202" name="T60"/>
              <a:gd fmla="*/ 155 h 203" name="T61"/>
              <a:gd fmla="*/ 117 w 202" name="T62"/>
              <a:gd fmla="*/ 154 h 203" name="T63"/>
              <a:gd fmla="*/ 137 w 202" name="T64"/>
              <a:gd fmla="*/ 151 h 203" name="T65"/>
              <a:gd fmla="*/ 158 w 202" name="T66"/>
              <a:gd fmla="*/ 151 h 203" name="T67"/>
              <a:gd fmla="*/ 161 w 202" name="T68"/>
              <a:gd fmla="*/ 113 h 203" name="T69"/>
              <a:gd fmla="*/ 180 w 202" name="T70"/>
              <a:gd fmla="*/ 91 h 203" name="T71"/>
              <a:gd fmla="*/ 161 w 202" name="T72"/>
              <a:gd fmla="*/ 113 h 20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03" w="201">
                <a:moveTo>
                  <a:pt x="200" y="94"/>
                </a:moveTo>
                <a:cubicBezTo>
                  <a:pt x="200" y="93"/>
                  <a:pt x="194" y="85"/>
                  <a:pt x="190" y="80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6" y="74"/>
                  <a:pt x="196" y="70"/>
                  <a:pt x="193" y="67"/>
                </a:cubicBezTo>
                <a:cubicBezTo>
                  <a:pt x="129" y="3"/>
                  <a:pt x="129" y="3"/>
                  <a:pt x="129" y="3"/>
                </a:cubicBezTo>
                <a:cubicBezTo>
                  <a:pt x="126" y="0"/>
                  <a:pt x="122" y="0"/>
                  <a:pt x="119" y="3"/>
                </a:cubicBezTo>
                <a:cubicBezTo>
                  <a:pt x="2" y="119"/>
                  <a:pt x="2" y="119"/>
                  <a:pt x="2" y="119"/>
                </a:cubicBezTo>
                <a:cubicBezTo>
                  <a:pt x="0" y="122"/>
                  <a:pt x="0" y="127"/>
                  <a:pt x="2" y="129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7" y="172"/>
                  <a:pt x="37" y="175"/>
                  <a:pt x="37" y="176"/>
                </a:cubicBezTo>
                <a:cubicBezTo>
                  <a:pt x="37" y="194"/>
                  <a:pt x="71" y="203"/>
                  <a:pt x="104" y="203"/>
                </a:cubicBezTo>
                <a:cubicBezTo>
                  <a:pt x="136" y="203"/>
                  <a:pt x="170" y="194"/>
                  <a:pt x="170" y="176"/>
                </a:cubicBezTo>
                <a:cubicBezTo>
                  <a:pt x="170" y="175"/>
                  <a:pt x="170" y="172"/>
                  <a:pt x="170" y="172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70" y="127"/>
                  <a:pt x="170" y="127"/>
                  <a:pt x="170" y="127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99" y="103"/>
                  <a:pt x="199" y="103"/>
                  <a:pt x="199" y="103"/>
                </a:cubicBezTo>
                <a:cubicBezTo>
                  <a:pt x="200" y="102"/>
                  <a:pt x="201" y="101"/>
                  <a:pt x="201" y="99"/>
                </a:cubicBezTo>
                <a:cubicBezTo>
                  <a:pt x="202" y="97"/>
                  <a:pt x="201" y="95"/>
                  <a:pt x="200" y="94"/>
                </a:cubicBezTo>
                <a:close/>
                <a:moveTo>
                  <a:pt x="38" y="126"/>
                </a:moveTo>
                <a:cubicBezTo>
                  <a:pt x="37" y="126"/>
                  <a:pt x="37" y="127"/>
                  <a:pt x="37" y="127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78" y="72"/>
                  <a:pt x="178" y="72"/>
                  <a:pt x="178" y="72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33" y="101"/>
                  <a:pt x="118" y="100"/>
                  <a:pt x="104" y="100"/>
                </a:cubicBezTo>
                <a:cubicBezTo>
                  <a:pt x="71" y="100"/>
                  <a:pt x="39" y="109"/>
                  <a:pt x="38" y="126"/>
                </a:cubicBezTo>
                <a:close/>
                <a:moveTo>
                  <a:pt x="104" y="192"/>
                </a:moveTo>
                <a:cubicBezTo>
                  <a:pt x="95" y="192"/>
                  <a:pt x="87" y="191"/>
                  <a:pt x="80" y="190"/>
                </a:cubicBezTo>
                <a:cubicBezTo>
                  <a:pt x="69" y="189"/>
                  <a:pt x="61" y="186"/>
                  <a:pt x="56" y="183"/>
                </a:cubicBezTo>
                <a:cubicBezTo>
                  <a:pt x="51" y="180"/>
                  <a:pt x="49" y="178"/>
                  <a:pt x="49" y="176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174"/>
                  <a:pt x="50" y="172"/>
                  <a:pt x="53" y="170"/>
                </a:cubicBezTo>
                <a:cubicBezTo>
                  <a:pt x="58" y="172"/>
                  <a:pt x="63" y="174"/>
                  <a:pt x="68" y="175"/>
                </a:cubicBezTo>
                <a:cubicBezTo>
                  <a:pt x="70" y="176"/>
                  <a:pt x="72" y="176"/>
                  <a:pt x="74" y="176"/>
                </a:cubicBezTo>
                <a:cubicBezTo>
                  <a:pt x="74" y="176"/>
                  <a:pt x="74" y="176"/>
                  <a:pt x="74" y="176"/>
                </a:cubicBezTo>
                <a:cubicBezTo>
                  <a:pt x="80" y="178"/>
                  <a:pt x="86" y="178"/>
                  <a:pt x="92" y="179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7" y="179"/>
                  <a:pt x="101" y="179"/>
                  <a:pt x="104" y="179"/>
                </a:cubicBezTo>
                <a:cubicBezTo>
                  <a:pt x="122" y="179"/>
                  <a:pt x="141" y="176"/>
                  <a:pt x="154" y="170"/>
                </a:cubicBezTo>
                <a:cubicBezTo>
                  <a:pt x="157" y="172"/>
                  <a:pt x="158" y="174"/>
                  <a:pt x="158" y="176"/>
                </a:cubicBezTo>
                <a:cubicBezTo>
                  <a:pt x="158" y="181"/>
                  <a:pt x="139" y="192"/>
                  <a:pt x="104" y="192"/>
                </a:cubicBezTo>
                <a:close/>
                <a:moveTo>
                  <a:pt x="154" y="157"/>
                </a:moveTo>
                <a:cubicBezTo>
                  <a:pt x="152" y="158"/>
                  <a:pt x="150" y="159"/>
                  <a:pt x="147" y="161"/>
                </a:cubicBezTo>
                <a:cubicBezTo>
                  <a:pt x="145" y="162"/>
                  <a:pt x="142" y="163"/>
                  <a:pt x="138" y="164"/>
                </a:cubicBezTo>
                <a:cubicBezTo>
                  <a:pt x="131" y="166"/>
                  <a:pt x="121" y="167"/>
                  <a:pt x="110" y="168"/>
                </a:cubicBezTo>
                <a:cubicBezTo>
                  <a:pt x="108" y="168"/>
                  <a:pt x="106" y="168"/>
                  <a:pt x="104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7" y="168"/>
                  <a:pt x="92" y="167"/>
                  <a:pt x="87" y="167"/>
                </a:cubicBezTo>
                <a:cubicBezTo>
                  <a:pt x="86" y="167"/>
                  <a:pt x="85" y="167"/>
                  <a:pt x="84" y="167"/>
                </a:cubicBezTo>
                <a:cubicBezTo>
                  <a:pt x="78" y="166"/>
                  <a:pt x="73" y="165"/>
                  <a:pt x="69" y="164"/>
                </a:cubicBezTo>
                <a:cubicBezTo>
                  <a:pt x="65" y="163"/>
                  <a:pt x="62" y="162"/>
                  <a:pt x="60" y="161"/>
                </a:cubicBezTo>
                <a:cubicBezTo>
                  <a:pt x="57" y="159"/>
                  <a:pt x="55" y="158"/>
                  <a:pt x="53" y="157"/>
                </a:cubicBezTo>
                <a:cubicBezTo>
                  <a:pt x="50" y="155"/>
                  <a:pt x="49" y="153"/>
                  <a:pt x="49" y="151"/>
                </a:cubicBezTo>
                <a:cubicBezTo>
                  <a:pt x="49" y="150"/>
                  <a:pt x="50" y="148"/>
                  <a:pt x="53" y="146"/>
                </a:cubicBezTo>
                <a:cubicBezTo>
                  <a:pt x="58" y="148"/>
                  <a:pt x="64" y="150"/>
                  <a:pt x="71" y="151"/>
                </a:cubicBezTo>
                <a:cubicBezTo>
                  <a:pt x="77" y="153"/>
                  <a:pt x="83" y="154"/>
                  <a:pt x="90" y="154"/>
                </a:cubicBezTo>
                <a:cubicBezTo>
                  <a:pt x="92" y="154"/>
                  <a:pt x="94" y="155"/>
                  <a:pt x="96" y="155"/>
                </a:cubicBezTo>
                <a:cubicBezTo>
                  <a:pt x="98" y="155"/>
                  <a:pt x="101" y="155"/>
                  <a:pt x="103" y="155"/>
                </a:cubicBezTo>
                <a:cubicBezTo>
                  <a:pt x="103" y="155"/>
                  <a:pt x="104" y="155"/>
                  <a:pt x="104" y="155"/>
                </a:cubicBezTo>
                <a:cubicBezTo>
                  <a:pt x="108" y="155"/>
                  <a:pt x="112" y="155"/>
                  <a:pt x="116" y="154"/>
                </a:cubicBezTo>
                <a:cubicBezTo>
                  <a:pt x="116" y="154"/>
                  <a:pt x="117" y="154"/>
                  <a:pt x="117" y="154"/>
                </a:cubicBezTo>
                <a:cubicBezTo>
                  <a:pt x="122" y="154"/>
                  <a:pt x="126" y="153"/>
                  <a:pt x="131" y="153"/>
                </a:cubicBezTo>
                <a:cubicBezTo>
                  <a:pt x="133" y="152"/>
                  <a:pt x="135" y="152"/>
                  <a:pt x="137" y="151"/>
                </a:cubicBezTo>
                <a:cubicBezTo>
                  <a:pt x="143" y="150"/>
                  <a:pt x="149" y="148"/>
                  <a:pt x="154" y="146"/>
                </a:cubicBezTo>
                <a:cubicBezTo>
                  <a:pt x="157" y="148"/>
                  <a:pt x="158" y="150"/>
                  <a:pt x="158" y="151"/>
                </a:cubicBezTo>
                <a:cubicBezTo>
                  <a:pt x="158" y="153"/>
                  <a:pt x="157" y="155"/>
                  <a:pt x="154" y="157"/>
                </a:cubicBezTo>
                <a:close/>
                <a:moveTo>
                  <a:pt x="161" y="113"/>
                </a:moveTo>
                <a:cubicBezTo>
                  <a:pt x="161" y="113"/>
                  <a:pt x="159" y="112"/>
                  <a:pt x="158" y="111"/>
                </a:cubicBezTo>
                <a:cubicBezTo>
                  <a:pt x="158" y="111"/>
                  <a:pt x="179" y="91"/>
                  <a:pt x="180" y="91"/>
                </a:cubicBezTo>
                <a:cubicBezTo>
                  <a:pt x="180" y="91"/>
                  <a:pt x="183" y="95"/>
                  <a:pt x="185" y="96"/>
                </a:cubicBezTo>
                <a:lnTo>
                  <a:pt x="161" y="1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9" name="Group 20"/>
          <p:cNvGrpSpPr>
            <a:grpSpLocks noChangeAspect="1"/>
          </p:cNvGrpSpPr>
          <p:nvPr/>
        </p:nvGrpSpPr>
        <p:grpSpPr>
          <a:xfrm>
            <a:off x="4584336" y="1375500"/>
            <a:ext cx="432000" cy="432000"/>
            <a:chOff x="1935" y="3002"/>
            <a:chExt cx="918" cy="8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Freeform 21"/>
            <p:cNvSpPr/>
            <p:nvPr/>
          </p:nvSpPr>
          <p:spPr bwMode="auto">
            <a:xfrm>
              <a:off x="2496" y="3074"/>
              <a:ext cx="307" cy="304"/>
            </a:xfrm>
            <a:custGeom>
              <a:gdLst>
                <a:gd fmla="*/ 208 w 307" name="T0"/>
                <a:gd fmla="*/ 150 h 304" name="T1"/>
                <a:gd fmla="*/ 262 w 307" name="T2"/>
                <a:gd fmla="*/ 127 h 304" name="T3"/>
                <a:gd fmla="*/ 307 w 307" name="T4"/>
                <a:gd fmla="*/ 64 h 304" name="T5"/>
                <a:gd fmla="*/ 244 w 307" name="T6"/>
                <a:gd fmla="*/ 0 h 304" name="T7"/>
                <a:gd fmla="*/ 181 w 307" name="T8"/>
                <a:gd fmla="*/ 50 h 304" name="T9"/>
                <a:gd fmla="*/ 158 w 307" name="T10"/>
                <a:gd fmla="*/ 100 h 304" name="T11"/>
                <a:gd fmla="*/ 0 w 307" name="T12"/>
                <a:gd fmla="*/ 258 h 304" name="T13"/>
                <a:gd fmla="*/ 54 w 307" name="T14"/>
                <a:gd fmla="*/ 304 h 304" name="T15"/>
                <a:gd fmla="*/ 208 w 307" name="T16"/>
                <a:gd fmla="*/ 150 h 3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4" w="307">
                  <a:moveTo>
                    <a:pt x="208" y="150"/>
                  </a:moveTo>
                  <a:lnTo>
                    <a:pt x="262" y="127"/>
                  </a:lnTo>
                  <a:lnTo>
                    <a:pt x="307" y="64"/>
                  </a:lnTo>
                  <a:lnTo>
                    <a:pt x="244" y="0"/>
                  </a:lnTo>
                  <a:lnTo>
                    <a:pt x="181" y="50"/>
                  </a:lnTo>
                  <a:lnTo>
                    <a:pt x="158" y="100"/>
                  </a:lnTo>
                  <a:lnTo>
                    <a:pt x="0" y="258"/>
                  </a:lnTo>
                  <a:lnTo>
                    <a:pt x="54" y="304"/>
                  </a:lnTo>
                  <a:lnTo>
                    <a:pt x="208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1935" y="3002"/>
              <a:ext cx="918" cy="891"/>
            </a:xfrm>
            <a:custGeom>
              <a:gdLst>
                <a:gd fmla="*/ 191 w 203" name="T0"/>
                <a:gd fmla="*/ 144 h 197" name="T1"/>
                <a:gd fmla="*/ 127 w 203" name="T2"/>
                <a:gd fmla="*/ 89 h 197" name="T3"/>
                <a:gd fmla="*/ 125 w 203" name="T4"/>
                <a:gd fmla="*/ 87 h 197" name="T5"/>
                <a:gd fmla="*/ 107 w 203" name="T6"/>
                <a:gd fmla="*/ 71 h 197" name="T7"/>
                <a:gd fmla="*/ 97 w 203" name="T8"/>
                <a:gd fmla="*/ 16 h 197" name="T9"/>
                <a:gd fmla="*/ 58 w 203" name="T10"/>
                <a:gd fmla="*/ 0 h 197" name="T11"/>
                <a:gd fmla="*/ 47 w 203" name="T12"/>
                <a:gd fmla="*/ 1 h 197" name="T13"/>
                <a:gd fmla="*/ 45 w 203" name="T14"/>
                <a:gd fmla="*/ 3 h 197" name="T15"/>
                <a:gd fmla="*/ 46 w 203" name="T16"/>
                <a:gd fmla="*/ 5 h 197" name="T17"/>
                <a:gd fmla="*/ 69 w 203" name="T18"/>
                <a:gd fmla="*/ 29 h 197" name="T19"/>
                <a:gd fmla="*/ 74 w 203" name="T20"/>
                <a:gd fmla="*/ 52 h 197" name="T21"/>
                <a:gd fmla="*/ 55 w 203" name="T22"/>
                <a:gd fmla="*/ 72 h 197" name="T23"/>
                <a:gd fmla="*/ 32 w 203" name="T24"/>
                <a:gd fmla="*/ 67 h 197" name="T25"/>
                <a:gd fmla="*/ 8 w 203" name="T26"/>
                <a:gd fmla="*/ 43 h 197" name="T27"/>
                <a:gd fmla="*/ 5 w 203" name="T28"/>
                <a:gd fmla="*/ 43 h 197" name="T29"/>
                <a:gd fmla="*/ 3 w 203" name="T30"/>
                <a:gd fmla="*/ 45 h 197" name="T31"/>
                <a:gd fmla="*/ 18 w 203" name="T32"/>
                <a:gd fmla="*/ 95 h 197" name="T33"/>
                <a:gd fmla="*/ 54 w 203" name="T34"/>
                <a:gd fmla="*/ 107 h 197" name="T35"/>
                <a:gd fmla="*/ 54 w 203" name="T36"/>
                <a:gd fmla="*/ 107 h 197" name="T37"/>
                <a:gd fmla="*/ 74 w 203" name="T38"/>
                <a:gd fmla="*/ 105 h 197" name="T39"/>
                <a:gd fmla="*/ 147 w 203" name="T40"/>
                <a:gd fmla="*/ 188 h 197" name="T41"/>
                <a:gd fmla="*/ 169 w 203" name="T42"/>
                <a:gd fmla="*/ 197 h 197" name="T43"/>
                <a:gd fmla="*/ 191 w 203" name="T44"/>
                <a:gd fmla="*/ 188 h 197" name="T45"/>
                <a:gd fmla="*/ 191 w 203" name="T46"/>
                <a:gd fmla="*/ 144 h 197" name="T47"/>
                <a:gd fmla="*/ 174 w 203" name="T48"/>
                <a:gd fmla="*/ 172 h 197" name="T49"/>
                <a:gd fmla="*/ 163 w 203" name="T50"/>
                <a:gd fmla="*/ 172 h 197" name="T51"/>
                <a:gd fmla="*/ 163 w 203" name="T52"/>
                <a:gd fmla="*/ 172 h 197" name="T53"/>
                <a:gd fmla="*/ 163 w 203" name="T54"/>
                <a:gd fmla="*/ 161 h 197" name="T55"/>
                <a:gd fmla="*/ 174 w 203" name="T56"/>
                <a:gd fmla="*/ 161 h 197" name="T57"/>
                <a:gd fmla="*/ 174 w 203" name="T58"/>
                <a:gd fmla="*/ 161 h 197" name="T59"/>
                <a:gd fmla="*/ 174 w 203" name="T60"/>
                <a:gd fmla="*/ 172 h 19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97" w="203">
                  <a:moveTo>
                    <a:pt x="191" y="144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61"/>
                    <a:pt x="113" y="32"/>
                    <a:pt x="97" y="16"/>
                  </a:cubicBezTo>
                  <a:cubicBezTo>
                    <a:pt x="87" y="6"/>
                    <a:pt x="73" y="0"/>
                    <a:pt x="58" y="0"/>
                  </a:cubicBezTo>
                  <a:cubicBezTo>
                    <a:pt x="54" y="0"/>
                    <a:pt x="51" y="0"/>
                    <a:pt x="47" y="1"/>
                  </a:cubicBezTo>
                  <a:cubicBezTo>
                    <a:pt x="46" y="1"/>
                    <a:pt x="45" y="2"/>
                    <a:pt x="45" y="3"/>
                  </a:cubicBezTo>
                  <a:cubicBezTo>
                    <a:pt x="45" y="4"/>
                    <a:pt x="45" y="5"/>
                    <a:pt x="46" y="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2"/>
                    <a:pt x="6" y="42"/>
                    <a:pt x="5" y="43"/>
                  </a:cubicBezTo>
                  <a:cubicBezTo>
                    <a:pt x="4" y="43"/>
                    <a:pt x="3" y="44"/>
                    <a:pt x="3" y="45"/>
                  </a:cubicBezTo>
                  <a:cubicBezTo>
                    <a:pt x="0" y="63"/>
                    <a:pt x="5" y="82"/>
                    <a:pt x="18" y="95"/>
                  </a:cubicBezTo>
                  <a:cubicBezTo>
                    <a:pt x="26" y="103"/>
                    <a:pt x="38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60" y="107"/>
                    <a:pt x="67" y="106"/>
                    <a:pt x="74" y="105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53" y="194"/>
                    <a:pt x="160" y="197"/>
                    <a:pt x="169" y="197"/>
                  </a:cubicBezTo>
                  <a:cubicBezTo>
                    <a:pt x="177" y="197"/>
                    <a:pt x="185" y="194"/>
                    <a:pt x="191" y="188"/>
                  </a:cubicBezTo>
                  <a:cubicBezTo>
                    <a:pt x="203" y="176"/>
                    <a:pt x="203" y="156"/>
                    <a:pt x="191" y="144"/>
                  </a:cubicBezTo>
                  <a:close/>
                  <a:moveTo>
                    <a:pt x="174" y="172"/>
                  </a:moveTo>
                  <a:cubicBezTo>
                    <a:pt x="171" y="175"/>
                    <a:pt x="166" y="175"/>
                    <a:pt x="163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0" y="169"/>
                    <a:pt x="160" y="164"/>
                    <a:pt x="163" y="161"/>
                  </a:cubicBezTo>
                  <a:cubicBezTo>
                    <a:pt x="166" y="158"/>
                    <a:pt x="171" y="158"/>
                    <a:pt x="174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7" y="164"/>
                    <a:pt x="177" y="169"/>
                    <a:pt x="17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1985" y="3531"/>
              <a:ext cx="357" cy="362"/>
            </a:xfrm>
            <a:custGeom>
              <a:gdLst>
                <a:gd fmla="*/ 59 w 79" name="T0"/>
                <a:gd fmla="*/ 3 h 80" name="T1"/>
                <a:gd fmla="*/ 49 w 79" name="T2"/>
                <a:gd fmla="*/ 3 h 80" name="T3"/>
                <a:gd fmla="*/ 2 w 79" name="T4"/>
                <a:gd fmla="*/ 49 h 80" name="T5"/>
                <a:gd fmla="*/ 2 w 79" name="T6"/>
                <a:gd fmla="*/ 59 h 80" name="T7"/>
                <a:gd fmla="*/ 21 w 79" name="T8"/>
                <a:gd fmla="*/ 77 h 80" name="T9"/>
                <a:gd fmla="*/ 31 w 79" name="T10"/>
                <a:gd fmla="*/ 77 h 80" name="T11"/>
                <a:gd fmla="*/ 76 w 79" name="T12"/>
                <a:gd fmla="*/ 32 h 80" name="T13"/>
                <a:gd fmla="*/ 76 w 79" name="T14"/>
                <a:gd fmla="*/ 22 h 80" name="T15"/>
                <a:gd fmla="*/ 59 w 79" name="T16"/>
                <a:gd fmla="*/ 3 h 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0" w="79">
                  <a:moveTo>
                    <a:pt x="59" y="3"/>
                  </a:moveTo>
                  <a:cubicBezTo>
                    <a:pt x="56" y="0"/>
                    <a:pt x="52" y="0"/>
                    <a:pt x="49" y="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2"/>
                    <a:pt x="0" y="57"/>
                    <a:pt x="2" y="59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3" y="80"/>
                    <a:pt x="28" y="80"/>
                    <a:pt x="31" y="7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9" y="30"/>
                    <a:pt x="79" y="25"/>
                    <a:pt x="76" y="22"/>
                  </a:cubicBezTo>
                  <a:lnTo>
                    <a:pt x="5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0336" y="1417083"/>
            <a:ext cx="491935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设备安装使用费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280336" y="2467860"/>
            <a:ext cx="491935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人员工资费用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243826" y="3482010"/>
            <a:ext cx="49558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电费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243826" y="4561451"/>
            <a:ext cx="49558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水费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243826" y="5640892"/>
            <a:ext cx="49558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16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总费用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在此输入子标题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23</a:t>
            </a: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50" name="组合 6"/>
          <p:cNvGrpSpPr/>
          <p:nvPr/>
        </p:nvGrpSpPr>
        <p:grpSpPr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5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5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6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8" name="等腰三角形 57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4863569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8"/>
      <p:bldP grpId="0" spid="35"/>
      <p:bldP grpId="0" spid="36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37"/>
      <p:bldP grpId="0" spid="38"/>
      <p:bldP grpId="0" spid="53"/>
      <p:bldP grpId="0" spid="54"/>
      <p:bldP grpId="0" spid="55"/>
      <p:bldP grpId="0" spid="56"/>
      <p:bldP grpId="0" spid="57"/>
      <p:bldP grpId="0" spid="5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6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251" name="组合 6"/>
          <p:cNvGrpSpPr/>
          <p:nvPr/>
        </p:nvGrpSpPr>
        <p:grpSpPr>
          <a:xfrm>
            <a:off x="107944" y="2874964"/>
            <a:ext cx="1943100" cy="1108075"/>
            <a:chOff x="0" y="1313877"/>
            <a:chExt cx="1943100" cy="1107996"/>
          </a:xfrm>
        </p:grpSpPr>
        <p:sp>
          <p:nvSpPr>
            <p:cNvPr id="53282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53283" name="文本框 8"/>
            <p:cNvSpPr txBox="1">
              <a:spLocks noChangeArrowheads="1"/>
            </p:cNvSpPr>
            <p:nvPr/>
          </p:nvSpPr>
          <p:spPr bwMode="auto">
            <a:xfrm>
              <a:off x="0" y="1960207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grpSp>
        <p:nvGrpSpPr>
          <p:cNvPr id="53253" name="组合 96"/>
          <p:cNvGrpSpPr/>
          <p:nvPr/>
        </p:nvGrpSpPr>
        <p:grpSpPr>
          <a:xfrm>
            <a:off x="4764088" y="1083212"/>
            <a:ext cx="444500" cy="449263"/>
            <a:chOff x="2944759" y="497532"/>
            <a:chExt cx="657188" cy="663945"/>
          </a:xfrm>
        </p:grpSpPr>
        <p:sp>
          <p:nvSpPr>
            <p:cNvPr id="100" name="矩形 9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一</a:t>
              </a: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5441791" y="1076474"/>
            <a:ext cx="475789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在此输入标题一</a:t>
            </a:r>
          </a:p>
        </p:txBody>
      </p:sp>
      <p:grpSp>
        <p:nvGrpSpPr>
          <p:cNvPr id="53255" name="组合 102"/>
          <p:cNvGrpSpPr/>
          <p:nvPr/>
        </p:nvGrpSpPr>
        <p:grpSpPr>
          <a:xfrm>
            <a:off x="4764088" y="1938536"/>
            <a:ext cx="444500" cy="449262"/>
            <a:chOff x="2944759" y="497532"/>
            <a:chExt cx="657188" cy="663945"/>
          </a:xfrm>
        </p:grpSpPr>
        <p:sp>
          <p:nvSpPr>
            <p:cNvPr id="106" name="矩形 105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二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5441791" y="1932771"/>
            <a:ext cx="475789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在此输入标题二</a:t>
            </a:r>
          </a:p>
        </p:txBody>
      </p:sp>
      <p:grpSp>
        <p:nvGrpSpPr>
          <p:cNvPr id="53257" name="组合 108"/>
          <p:cNvGrpSpPr/>
          <p:nvPr/>
        </p:nvGrpSpPr>
        <p:grpSpPr>
          <a:xfrm>
            <a:off x="4764088" y="3652361"/>
            <a:ext cx="444500" cy="447675"/>
            <a:chOff x="2944759" y="497532"/>
            <a:chExt cx="657188" cy="663945"/>
          </a:xfrm>
        </p:grpSpPr>
        <p:sp>
          <p:nvSpPr>
            <p:cNvPr id="112" name="矩形 111"/>
            <p:cNvSpPr/>
            <p:nvPr/>
          </p:nvSpPr>
          <p:spPr>
            <a:xfrm>
              <a:off x="3026907" y="584645"/>
              <a:ext cx="575040" cy="5768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44759" y="497532"/>
              <a:ext cx="575039" cy="576831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四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441791" y="3645365"/>
            <a:ext cx="475789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在此输入标题四</a:t>
            </a:r>
          </a:p>
        </p:txBody>
      </p:sp>
      <p:grpSp>
        <p:nvGrpSpPr>
          <p:cNvPr id="53259" name="组合 114"/>
          <p:cNvGrpSpPr/>
          <p:nvPr/>
        </p:nvGrpSpPr>
        <p:grpSpPr>
          <a:xfrm>
            <a:off x="4764088" y="2795268"/>
            <a:ext cx="444500" cy="449262"/>
            <a:chOff x="2944759" y="497532"/>
            <a:chExt cx="657188" cy="663945"/>
          </a:xfrm>
        </p:grpSpPr>
        <p:sp>
          <p:nvSpPr>
            <p:cNvPr id="118" name="矩形 117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三</a:t>
              </a: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5441791" y="2789068"/>
            <a:ext cx="475789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在此输入标题三</a:t>
            </a:r>
          </a:p>
        </p:txBody>
      </p:sp>
      <p:grpSp>
        <p:nvGrpSpPr>
          <p:cNvPr id="53261" name="组合 120"/>
          <p:cNvGrpSpPr/>
          <p:nvPr/>
        </p:nvGrpSpPr>
        <p:grpSpPr>
          <a:xfrm>
            <a:off x="4764088" y="4507685"/>
            <a:ext cx="444500" cy="449263"/>
            <a:chOff x="2944759" y="497532"/>
            <a:chExt cx="657188" cy="663945"/>
          </a:xfrm>
        </p:grpSpPr>
        <p:sp>
          <p:nvSpPr>
            <p:cNvPr id="124" name="矩形 123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五</a:t>
              </a: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5441791" y="4501662"/>
            <a:ext cx="475789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在此输入标题五</a:t>
            </a:r>
          </a:p>
        </p:txBody>
      </p:sp>
      <p:grpSp>
        <p:nvGrpSpPr>
          <p:cNvPr id="53263" name="组合 126"/>
          <p:cNvGrpSpPr/>
          <p:nvPr/>
        </p:nvGrpSpPr>
        <p:grpSpPr>
          <a:xfrm>
            <a:off x="4764088" y="5364598"/>
            <a:ext cx="444500" cy="449263"/>
            <a:chOff x="2944759" y="497532"/>
            <a:chExt cx="657188" cy="663945"/>
          </a:xfrm>
        </p:grpSpPr>
        <p:sp>
          <p:nvSpPr>
            <p:cNvPr id="130" name="矩形 12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kern="0" lang="zh-CN" sz="20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altLang="en-US" b="1" kern="0" lang="zh-CN" sz="2000">
                  <a:solidFill>
                    <a:prstClr val="white"/>
                  </a:solidFill>
                  <a:latin typeface="微软雅黑"/>
                  <a:ea typeface="微软雅黑"/>
                </a:rPr>
                <a:t>六</a:t>
              </a:r>
            </a:p>
          </p:txBody>
        </p:sp>
      </p:grpSp>
      <p:sp>
        <p:nvSpPr>
          <p:cNvPr id="128" name="文本框 127"/>
          <p:cNvSpPr txBox="1"/>
          <p:nvPr/>
        </p:nvSpPr>
        <p:spPr>
          <a:xfrm>
            <a:off x="5441791" y="5357961"/>
            <a:ext cx="475789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在此输入标题六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250"/>
      <p:bldP grpId="0" spid="98"/>
      <p:bldP grpId="0" spid="104"/>
      <p:bldP grpId="0" spid="110"/>
      <p:bldP grpId="0" spid="116"/>
      <p:bldP grpId="0" spid="122"/>
      <p:bldP grpId="0" spid="12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5" name="组合 8"/>
          <p:cNvGrpSpPr/>
          <p:nvPr/>
        </p:nvGrpSpPr>
        <p:grpSpPr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28" name="椭圆 2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35" name="Group 4"/>
            <p:cNvGrpSpPr>
              <a:grpSpLocks noChangeAspect="1"/>
            </p:cNvGrpSpPr>
            <p:nvPr/>
          </p:nvGrpSpPr>
          <p:grpSpPr>
            <a:xfrm>
              <a:off x="2838156" y="2905126"/>
              <a:ext cx="1092200" cy="1052513"/>
              <a:chOff x="2536" y="1830"/>
              <a:chExt cx="688" cy="663"/>
            </a:xfrm>
            <a:solidFill>
              <a:schemeClr val="bg1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2536" y="2084"/>
                <a:ext cx="667" cy="409"/>
              </a:xfrm>
              <a:custGeom>
                <a:gdLst>
                  <a:gd fmla="*/ 239 w 279" name="T0"/>
                  <a:gd fmla="*/ 39 h 171" name="T1"/>
                  <a:gd fmla="*/ 239 w 279" name="T2"/>
                  <a:gd fmla="*/ 81 h 171" name="T3"/>
                  <a:gd fmla="*/ 226 w 279" name="T4"/>
                  <a:gd fmla="*/ 94 h 171" name="T5"/>
                  <a:gd fmla="*/ 59 w 279" name="T6"/>
                  <a:gd fmla="*/ 94 h 171" name="T7"/>
                  <a:gd fmla="*/ 59 w 279" name="T8"/>
                  <a:gd fmla="*/ 92 h 171" name="T9"/>
                  <a:gd fmla="*/ 59 w 279" name="T10"/>
                  <a:gd fmla="*/ 52 h 171" name="T11"/>
                  <a:gd fmla="*/ 0 w 279" name="T12"/>
                  <a:gd fmla="*/ 111 h 171" name="T13"/>
                  <a:gd fmla="*/ 59 w 279" name="T14"/>
                  <a:gd fmla="*/ 171 h 171" name="T15"/>
                  <a:gd fmla="*/ 59 w 279" name="T16"/>
                  <a:gd fmla="*/ 133 h 171" name="T17"/>
                  <a:gd fmla="*/ 235 w 279" name="T18"/>
                  <a:gd fmla="*/ 133 h 171" name="T19"/>
                  <a:gd fmla="*/ 279 w 279" name="T20"/>
                  <a:gd fmla="*/ 89 h 171" name="T21"/>
                  <a:gd fmla="*/ 279 w 279" name="T22"/>
                  <a:gd fmla="*/ 0 h 171" name="T23"/>
                  <a:gd fmla="*/ 248 w 279" name="T24"/>
                  <a:gd fmla="*/ 31 h 171" name="T25"/>
                  <a:gd fmla="*/ 239 w 279" name="T26"/>
                  <a:gd fmla="*/ 39 h 17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1" w="279">
                    <a:moveTo>
                      <a:pt x="239" y="39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39" y="88"/>
                      <a:pt x="233" y="94"/>
                      <a:pt x="226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64" y="133"/>
                      <a:pt x="279" y="119"/>
                      <a:pt x="279" y="89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39" y="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2558" y="1830"/>
                <a:ext cx="666" cy="409"/>
              </a:xfrm>
              <a:custGeom>
                <a:gdLst>
                  <a:gd fmla="*/ 39 w 279" name="T0"/>
                  <a:gd fmla="*/ 131 h 171" name="T1"/>
                  <a:gd fmla="*/ 39 w 279" name="T2"/>
                  <a:gd fmla="*/ 90 h 171" name="T3"/>
                  <a:gd fmla="*/ 53 w 279" name="T4"/>
                  <a:gd fmla="*/ 77 h 171" name="T5"/>
                  <a:gd fmla="*/ 220 w 279" name="T6"/>
                  <a:gd fmla="*/ 77 h 171" name="T7"/>
                  <a:gd fmla="*/ 220 w 279" name="T8"/>
                  <a:gd fmla="*/ 79 h 171" name="T9"/>
                  <a:gd fmla="*/ 220 w 279" name="T10"/>
                  <a:gd fmla="*/ 118 h 171" name="T11"/>
                  <a:gd fmla="*/ 279 w 279" name="T12"/>
                  <a:gd fmla="*/ 59 h 171" name="T13"/>
                  <a:gd fmla="*/ 220 w 279" name="T14"/>
                  <a:gd fmla="*/ 0 h 171" name="T15"/>
                  <a:gd fmla="*/ 220 w 279" name="T16"/>
                  <a:gd fmla="*/ 37 h 171" name="T17"/>
                  <a:gd fmla="*/ 44 w 279" name="T18"/>
                  <a:gd fmla="*/ 37 h 171" name="T19"/>
                  <a:gd fmla="*/ 0 w 279" name="T20"/>
                  <a:gd fmla="*/ 81 h 171" name="T21"/>
                  <a:gd fmla="*/ 0 w 279" name="T22"/>
                  <a:gd fmla="*/ 171 h 171" name="T23"/>
                  <a:gd fmla="*/ 31 w 279" name="T24"/>
                  <a:gd fmla="*/ 139 h 171" name="T25"/>
                  <a:gd fmla="*/ 39 w 279" name="T26"/>
                  <a:gd fmla="*/ 131 h 17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1" w="279">
                    <a:moveTo>
                      <a:pt x="39" y="131"/>
                    </a:move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83"/>
                      <a:pt x="45" y="77"/>
                      <a:pt x="53" y="77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0" y="79"/>
                      <a:pt x="220" y="79"/>
                      <a:pt x="220" y="79"/>
                    </a:cubicBezTo>
                    <a:cubicBezTo>
                      <a:pt x="220" y="118"/>
                      <a:pt x="220" y="118"/>
                      <a:pt x="220" y="118"/>
                    </a:cubicBezTo>
                    <a:cubicBezTo>
                      <a:pt x="279" y="59"/>
                      <a:pt x="279" y="59"/>
                      <a:pt x="279" y="59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15" y="37"/>
                      <a:pt x="0" y="52"/>
                      <a:pt x="0" y="8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31" y="139"/>
                      <a:pt x="31" y="139"/>
                      <a:pt x="31" y="139"/>
                    </a:cubicBezTo>
                    <a:lnTo>
                      <a:pt x="39" y="13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591360" y="3198169"/>
            <a:ext cx="32031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prstClr val="black">
                    <a:alpha val="75000"/>
                  </a:prstClr>
                </a:solidFill>
              </a:rPr>
              <a:t>六、在此输入标题六</a:t>
            </a:r>
          </a:p>
        </p:txBody>
      </p:sp>
      <p:sp>
        <p:nvSpPr>
          <p:cNvPr id="41" name="等腰三角形 40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1957568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29"/>
      <p:bldP grpId="0" spid="30"/>
      <p:bldP grpId="0" spid="31"/>
      <p:bldP grpId="0" spid="32"/>
      <p:bldP grpId="0" spid="33"/>
      <p:bldP grpId="0" spid="40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4130504" y="1453890"/>
            <a:ext cx="6105429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最后唠叨两句：</a:t>
            </a:r>
          </a:p>
          <a:p>
            <a:pPr eaLnBrk="1" fontAlgn="auto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为什么学术风要用《我的洗发液》当背景音乐呢？因为段公子有睡前逛一下B站鬼畜区的习惯，深受各大镇站之宝的影响，已被这个视频洗脑，最后推荐一下这个万恶之首，虽然我不认识UP主，但是深深被他折服。</a:t>
            </a:r>
          </a:p>
          <a:p>
            <a:pPr eaLnBrk="1" fontAlgn="auto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《我的洗发液》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30503" y="636166"/>
            <a:ext cx="323116" cy="26824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06720" y="6040479"/>
            <a:ext cx="329213" cy="268247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18" name="组合 6"/>
          <p:cNvGrpSpPr/>
          <p:nvPr/>
        </p:nvGrpSpPr>
        <p:grpSpPr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1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5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3020568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16"/>
      <p:bldP grpId="0" spid="17"/>
      <p:bldP grpId="0" spid="21"/>
      <p:bldP grpId="0" spid="25"/>
      <p:bldP grpId="0" spid="28"/>
      <p:bldP grpId="0" spid="35"/>
      <p:bldP grpId="0" spid="36"/>
      <p:bldP grpId="0" spid="3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直角三角形 132"/>
          <p:cNvSpPr/>
          <p:nvPr/>
        </p:nvSpPr>
        <p:spPr>
          <a:xfrm flipV="1" rot="10800000">
            <a:off x="3962403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3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rgbClr val="0053A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感谢聆听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altLang="en-US" b="1" lang="zh-CN" sz="4400">
                <a:solidFill>
                  <a:srgbClr val="0053A3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蓝色扁平化学术答辩模板</a:t>
            </a: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63054" y="6284913"/>
            <a:ext cx="26844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汇报人：段公子</a:t>
            </a: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6819905" y="5753100"/>
            <a:ext cx="50276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工大泡泡工作室</a:t>
            </a: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>
          <a:xfrm>
            <a:off x="368298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gdLst>
                <a:gd fmla="*/ 1059488 w 120" name="T0"/>
                <a:gd fmla="*/ 0 h 80" name="T1"/>
                <a:gd fmla="*/ 0 w 120" name="T2"/>
                <a:gd fmla="*/ 8029807 h 80" name="T3"/>
                <a:gd fmla="*/ 5273771 w 120" name="T4"/>
                <a:gd fmla="*/ 8029807 h 80" name="T5"/>
                <a:gd fmla="*/ 7903571 w 120" name="T6"/>
                <a:gd fmla="*/ 10706000 h 80" name="T7"/>
                <a:gd fmla="*/ 10534597 w 120" name="T8"/>
                <a:gd fmla="*/ 8029807 h 80" name="T9"/>
                <a:gd fmla="*/ 15808378 w 120" name="T10"/>
                <a:gd fmla="*/ 8029807 h 80" name="T11"/>
                <a:gd fmla="*/ 14747654 w 120" name="T12"/>
                <a:gd fmla="*/ 0 h 8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0" name="T21"/>
                <a:gd fmla="*/ 0 h 80" name="T22"/>
                <a:gd fmla="*/ 120 w 120" name="T23"/>
                <a:gd fmla="*/ 80 h 8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0" w="12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gdLst>
                <a:gd fmla="*/ 0 w 1268" name="T0"/>
                <a:gd fmla="*/ 0 h 339" name="T1"/>
                <a:gd fmla="*/ 0 w 1268" name="T2"/>
                <a:gd fmla="*/ 339 h 339" name="T3"/>
                <a:gd fmla="*/ 1268 w 1268" name="T4"/>
                <a:gd fmla="*/ 339 h 339" name="T5"/>
                <a:gd fmla="*/ 1268 w 1268" name="T6"/>
                <a:gd fmla="*/ 0 h 33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68" name="T12"/>
                <a:gd fmla="*/ 0 h 339" name="T13"/>
                <a:gd fmla="*/ 1268 w 1268" name="T14"/>
                <a:gd fmla="*/ 339 h 33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39" w="1268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gdLst>
                <a:gd fmla="*/ 760 w 760" name="T0"/>
                <a:gd fmla="*/ 593 h 593" name="T1"/>
                <a:gd fmla="*/ 760 w 760" name="T2"/>
                <a:gd fmla="*/ 0 h 593" name="T3"/>
                <a:gd fmla="*/ 0 w 760" name="T4"/>
                <a:gd fmla="*/ 0 h 593" name="T5"/>
                <a:gd fmla="*/ 0 w 760" name="T6"/>
                <a:gd fmla="*/ 593 h 59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60" name="T12"/>
                <a:gd fmla="*/ 0 h 593" name="T13"/>
                <a:gd fmla="*/ 760 w 760" name="T14"/>
                <a:gd fmla="*/ 593 h 59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93" w="760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05607298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"/>
      <p:bldP grpId="0" spid="132"/>
      <p:bldP grpId="0" spid="5222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7835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1524001" y="2182092"/>
            <a:ext cx="7788275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88134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9417" y="3921022"/>
            <a:ext cx="6472858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  <p:extLst>
      <p:ext uri="{BB962C8B-B14F-4D97-AF65-F5344CB8AC3E}">
        <p14:creationId val="67786669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2"/>
          <p:cNvGrpSpPr/>
          <p:nvPr/>
        </p:nvGrpSpPr>
        <p:grpSpPr>
          <a:xfrm>
            <a:off x="4465639" y="2528889"/>
            <a:ext cx="1800225" cy="1800225"/>
            <a:chOff x="2515460" y="2529000"/>
            <a:chExt cx="1800000" cy="1800000"/>
          </a:xfrm>
        </p:grpSpPr>
        <p:sp>
          <p:nvSpPr>
            <p:cNvPr id="27" name="椭圆 26"/>
            <p:cNvSpPr/>
            <p:nvPr/>
          </p:nvSpPr>
          <p:spPr>
            <a:xfrm>
              <a:off x="2515460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>
            <a:xfrm>
              <a:off x="2989984" y="2852421"/>
              <a:ext cx="850952" cy="1153159"/>
              <a:chOff x="2773" y="2014"/>
              <a:chExt cx="214" cy="290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773" y="2052"/>
                <a:ext cx="214" cy="252"/>
              </a:xfrm>
              <a:custGeom>
                <a:gdLst>
                  <a:gd fmla="*/ 185 w 214" name="T0"/>
                  <a:gd fmla="*/ 0 h 252" name="T1"/>
                  <a:gd fmla="*/ 214 w 214" name="T2"/>
                  <a:gd fmla="*/ 0 h 252" name="T3"/>
                  <a:gd fmla="*/ 214 w 214" name="T4"/>
                  <a:gd fmla="*/ 252 h 252" name="T5"/>
                  <a:gd fmla="*/ 0 w 214" name="T6"/>
                  <a:gd fmla="*/ 252 h 252" name="T7"/>
                  <a:gd fmla="*/ 0 w 214" name="T8"/>
                  <a:gd fmla="*/ 0 h 252" name="T9"/>
                  <a:gd fmla="*/ 29 w 214" name="T10"/>
                  <a:gd fmla="*/ 0 h 25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14" name="T18"/>
                  <a:gd fmla="*/ 0 h 252" name="T19"/>
                  <a:gd fmla="*/ 214 w 214" name="T20"/>
                  <a:gd fmla="*/ 252 h 25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51" w="214">
                    <a:moveTo>
                      <a:pt x="185" y="0"/>
                    </a:moveTo>
                    <a:lnTo>
                      <a:pt x="214" y="0"/>
                    </a:lnTo>
                    <a:lnTo>
                      <a:pt x="214" y="252"/>
                    </a:lnTo>
                    <a:lnTo>
                      <a:pt x="0" y="252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831" y="2014"/>
                <a:ext cx="98" cy="58"/>
              </a:xfrm>
              <a:custGeom>
                <a:gdLst>
                  <a:gd fmla="*/ 3530 w 40" name="T0"/>
                  <a:gd fmla="*/ 1974 h 24" name="T1"/>
                  <a:gd fmla="*/ 3530 w 40" name="T2"/>
                  <a:gd fmla="*/ 648 h 24" name="T3"/>
                  <a:gd fmla="*/ 2484 w 40" name="T4"/>
                  <a:gd fmla="*/ 648 h 24" name="T5"/>
                  <a:gd fmla="*/ 1764 w 40" name="T6"/>
                  <a:gd fmla="*/ 0 h 24" name="T7"/>
                  <a:gd fmla="*/ 1044 w 40" name="T8"/>
                  <a:gd fmla="*/ 648 h 24" name="T9"/>
                  <a:gd fmla="*/ 0 w 40" name="T10"/>
                  <a:gd fmla="*/ 648 h 24" name="T11"/>
                  <a:gd fmla="*/ 0 w 40" name="T12"/>
                  <a:gd fmla="*/ 1974 h 24" name="T13"/>
                  <a:gd fmla="*/ 3530 w 40" name="T14"/>
                  <a:gd fmla="*/ 1974 h 24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40" name="T24"/>
                  <a:gd fmla="*/ 0 h 24" name="T25"/>
                  <a:gd fmla="*/ 40 w 40" name="T26"/>
                  <a:gd fmla="*/ 24 h 24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4" w="40">
                    <a:moveTo>
                      <a:pt x="40" y="24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4"/>
                      <a:pt x="24" y="0"/>
                      <a:pt x="20" y="0"/>
                    </a:cubicBezTo>
                    <a:cubicBezTo>
                      <a:pt x="16" y="0"/>
                      <a:pt x="12" y="4"/>
                      <a:pt x="1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0" y="24"/>
                    </a:lnTo>
                    <a:close/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H="1">
                <a:off x="2822" y="2168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H="1">
                <a:off x="2822" y="2207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H="1">
                <a:off x="2822" y="2246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H="1">
                <a:off x="2822" y="2130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6591360" y="3198169"/>
            <a:ext cx="32031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prstClr val="black">
                    <a:alpha val="75000"/>
                  </a:prstClr>
                </a:solidFill>
              </a:rPr>
              <a:t>一、在此输入标题一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29"/>
      <p:bldP grpId="0" spid="30"/>
      <p:bldP grpId="0" spid="31"/>
      <p:bldP grpId="0" spid="32"/>
      <p:bldP grpId="0" spid="33"/>
      <p:bldP grpId="0" spid="34"/>
      <p:bldP grpId="0" spid="4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在这里输入子标题</a:t>
            </a: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475164" y="5302338"/>
            <a:ext cx="540067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这第四部模板拖了半个多月才完成，真是需要鄙视一下自己的行动力了，主要放假真的懒得动啊，还要走亲戚神马的，就把好多正事耽搁了。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37524" y="2912724"/>
            <a:ext cx="20741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公司职员 高级白领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78254" y="4566298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台式机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874321" y="4566298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手机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68537" y="4566298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笔记本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862753" y="4566298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打印机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924426" y="2488950"/>
            <a:ext cx="4500563" cy="1159812"/>
            <a:chOff x="3400425" y="2488950"/>
            <a:chExt cx="4500563" cy="1159812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5643982" y="2488950"/>
              <a:ext cx="0" cy="95910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643982" y="3448050"/>
              <a:ext cx="225700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400425" y="3448050"/>
              <a:ext cx="223837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61" idx="0"/>
            </p:cNvCxnSpPr>
            <p:nvPr/>
          </p:nvCxnSpPr>
          <p:spPr>
            <a:xfrm flipV="1">
              <a:off x="340832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640051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490335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789554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6398716" y="1324153"/>
            <a:ext cx="1548000" cy="1548000"/>
            <a:chOff x="4874716" y="1324153"/>
            <a:chExt cx="1548000" cy="1548000"/>
          </a:xfrm>
        </p:grpSpPr>
        <p:sp>
          <p:nvSpPr>
            <p:cNvPr id="58" name="椭圆 57"/>
            <p:cNvSpPr/>
            <p:nvPr/>
          </p:nvSpPr>
          <p:spPr bwMode="auto">
            <a:xfrm>
              <a:off x="4874716" y="1324153"/>
              <a:ext cx="1548000" cy="1548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5227768" y="1620207"/>
              <a:ext cx="841896" cy="955892"/>
            </a:xfrm>
            <a:custGeom>
              <a:gdLst>
                <a:gd fmla="*/ 8 w 56" name="T0"/>
                <a:gd fmla="*/ 37 h 64" name="T1"/>
                <a:gd fmla="*/ 14 w 56" name="T2"/>
                <a:gd fmla="*/ 37 h 64" name="T3"/>
                <a:gd fmla="*/ 18 w 56" name="T4"/>
                <a:gd fmla="*/ 35 h 64" name="T5"/>
                <a:gd fmla="*/ 25 w 56" name="T6"/>
                <a:gd fmla="*/ 51 h 64" name="T7"/>
                <a:gd fmla="*/ 27 w 56" name="T8"/>
                <a:gd fmla="*/ 41 h 64" name="T9"/>
                <a:gd fmla="*/ 26 w 56" name="T10"/>
                <a:gd fmla="*/ 40 h 64" name="T11"/>
                <a:gd fmla="*/ 26 w 56" name="T12"/>
                <a:gd fmla="*/ 39 h 64" name="T13"/>
                <a:gd fmla="*/ 31 w 56" name="T14"/>
                <a:gd fmla="*/ 39 h 64" name="T15"/>
                <a:gd fmla="*/ 31 w 56" name="T16"/>
                <a:gd fmla="*/ 40 h 64" name="T17"/>
                <a:gd fmla="*/ 30 w 56" name="T18"/>
                <a:gd fmla="*/ 41 h 64" name="T19"/>
                <a:gd fmla="*/ 32 w 56" name="T20"/>
                <a:gd fmla="*/ 50 h 64" name="T21"/>
                <a:gd fmla="*/ 38 w 56" name="T22"/>
                <a:gd fmla="*/ 36 h 64" name="T23"/>
                <a:gd fmla="*/ 42 w 56" name="T24"/>
                <a:gd fmla="*/ 36 h 64" name="T25"/>
                <a:gd fmla="*/ 47 w 56" name="T26"/>
                <a:gd fmla="*/ 36 h 64" name="T27"/>
                <a:gd fmla="*/ 55 w 56" name="T28"/>
                <a:gd fmla="*/ 60 h 64" name="T29"/>
                <a:gd fmla="*/ 47 w 56" name="T30"/>
                <a:gd fmla="*/ 62 h 64" name="T31"/>
                <a:gd fmla="*/ 46 w 56" name="T32"/>
                <a:gd fmla="*/ 59 h 64" name="T33"/>
                <a:gd fmla="*/ 44 w 56" name="T34"/>
                <a:gd fmla="*/ 63 h 64" name="T35"/>
                <a:gd fmla="*/ 11 w 56" name="T36"/>
                <a:gd fmla="*/ 63 h 64" name="T37"/>
                <a:gd fmla="*/ 8 w 56" name="T38"/>
                <a:gd fmla="*/ 59 h 64" name="T39"/>
                <a:gd fmla="*/ 7 w 56" name="T40"/>
                <a:gd fmla="*/ 62 h 64" name="T41"/>
                <a:gd fmla="*/ 0 w 56" name="T42"/>
                <a:gd fmla="*/ 60 h 64" name="T43"/>
                <a:gd fmla="*/ 8 w 56" name="T44"/>
                <a:gd fmla="*/ 37 h 64" name="T45"/>
                <a:gd fmla="*/ 16 w 56" name="T46"/>
                <a:gd fmla="*/ 25 h 64" name="T47"/>
                <a:gd fmla="*/ 14 w 56" name="T48"/>
                <a:gd fmla="*/ 23 h 64" name="T49"/>
                <a:gd fmla="*/ 14 w 56" name="T50"/>
                <a:gd fmla="*/ 19 h 64" name="T51"/>
                <a:gd fmla="*/ 14 w 56" name="T52"/>
                <a:gd fmla="*/ 18 h 64" name="T53"/>
                <a:gd fmla="*/ 14 w 56" name="T54"/>
                <a:gd fmla="*/ 18 h 64" name="T55"/>
                <a:gd fmla="*/ 14 w 56" name="T56"/>
                <a:gd fmla="*/ 18 h 64" name="T57"/>
                <a:gd fmla="*/ 17 w 56" name="T58"/>
                <a:gd fmla="*/ 4 h 64" name="T59"/>
                <a:gd fmla="*/ 37 w 56" name="T60"/>
                <a:gd fmla="*/ 4 h 64" name="T61"/>
                <a:gd fmla="*/ 41 w 56" name="T62"/>
                <a:gd fmla="*/ 17 h 64" name="T63"/>
                <a:gd fmla="*/ 41 w 56" name="T64"/>
                <a:gd fmla="*/ 18 h 64" name="T65"/>
                <a:gd fmla="*/ 41 w 56" name="T66"/>
                <a:gd fmla="*/ 18 h 64" name="T67"/>
                <a:gd fmla="*/ 41 w 56" name="T68"/>
                <a:gd fmla="*/ 19 h 64" name="T69"/>
                <a:gd fmla="*/ 41 w 56" name="T70"/>
                <a:gd fmla="*/ 23 h 64" name="T71"/>
                <a:gd fmla="*/ 39 w 56" name="T72"/>
                <a:gd fmla="*/ 25 h 64" name="T73"/>
                <a:gd fmla="*/ 29 w 56" name="T74"/>
                <a:gd fmla="*/ 34 h 64" name="T75"/>
                <a:gd fmla="*/ 26 w 56" name="T76"/>
                <a:gd fmla="*/ 34 h 64" name="T77"/>
                <a:gd fmla="*/ 16 w 56" name="T78"/>
                <a:gd fmla="*/ 25 h 6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4" w="56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73313" y="3648762"/>
            <a:ext cx="918028" cy="918028"/>
            <a:chOff x="2949313" y="3648762"/>
            <a:chExt cx="918028" cy="918028"/>
          </a:xfrm>
        </p:grpSpPr>
        <p:sp>
          <p:nvSpPr>
            <p:cNvPr id="61" name="椭圆 60"/>
            <p:cNvSpPr/>
            <p:nvPr/>
          </p:nvSpPr>
          <p:spPr bwMode="auto">
            <a:xfrm>
              <a:off x="2949313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3149409" y="3910977"/>
              <a:ext cx="517836" cy="393599"/>
            </a:xfrm>
            <a:custGeom>
              <a:gdLst>
                <a:gd fmla="*/ 134 w 517" name="T0"/>
                <a:gd fmla="*/ 77 h 383" name="T1"/>
                <a:gd fmla="*/ 118 w 517" name="T2"/>
                <a:gd fmla="*/ 94 h 383" name="T3"/>
                <a:gd fmla="*/ 118 w 517" name="T4"/>
                <a:gd fmla="*/ 320 h 383" name="T5"/>
                <a:gd fmla="*/ 501 w 517" name="T6"/>
                <a:gd fmla="*/ 320 h 383" name="T7"/>
                <a:gd fmla="*/ 517 w 517" name="T8"/>
                <a:gd fmla="*/ 303 h 383" name="T9"/>
                <a:gd fmla="*/ 517 w 517" name="T10"/>
                <a:gd fmla="*/ 77 h 383" name="T11"/>
                <a:gd fmla="*/ 501 w 517" name="T12"/>
                <a:gd fmla="*/ 77 h 383" name="T13"/>
                <a:gd fmla="*/ 0 w 517" name="T14"/>
                <a:gd fmla="*/ 383 h 383" name="T15"/>
                <a:gd fmla="*/ 175 w 517" name="T16"/>
                <a:gd fmla="*/ 0 h 383" name="T17"/>
                <a:gd fmla="*/ 125 w 517" name="T18"/>
                <a:gd fmla="*/ 53 h 383" name="T19"/>
                <a:gd fmla="*/ 24 w 517" name="T20"/>
                <a:gd fmla="*/ 53 h 383" name="T21"/>
                <a:gd fmla="*/ 15 w 517" name="T22"/>
                <a:gd fmla="*/ 60 h 383" name="T23"/>
                <a:gd fmla="*/ 15 w 517" name="T24"/>
                <a:gd fmla="*/ 116 h 383" name="T25"/>
                <a:gd fmla="*/ 94 w 517" name="T26"/>
                <a:gd fmla="*/ 116 h 383" name="T27"/>
                <a:gd fmla="*/ 24 w 517" name="T28"/>
                <a:gd fmla="*/ 130 h 383" name="T29"/>
                <a:gd fmla="*/ 15 w 517" name="T30"/>
                <a:gd fmla="*/ 137 h 383" name="T31"/>
                <a:gd fmla="*/ 15 w 517" name="T32"/>
                <a:gd fmla="*/ 193 h 383" name="T33"/>
                <a:gd fmla="*/ 94 w 517" name="T34"/>
                <a:gd fmla="*/ 193 h 383" name="T35"/>
                <a:gd fmla="*/ 175 w 517" name="T36"/>
                <a:gd fmla="*/ 347 h 383" name="T37"/>
                <a:gd fmla="*/ 175 w 517" name="T38"/>
                <a:gd fmla="*/ 383 h 383" name="T39"/>
                <a:gd fmla="*/ 17 w 517" name="T40"/>
                <a:gd fmla="*/ 217 h 383" name="T41"/>
                <a:gd fmla="*/ 51 w 517" name="T42"/>
                <a:gd fmla="*/ 234 h 383" name="T43"/>
                <a:gd fmla="*/ 51 w 517" name="T44"/>
                <a:gd fmla="*/ 217 h 383" name="T45"/>
                <a:gd fmla="*/ 17 w 517" name="T46"/>
                <a:gd fmla="*/ 246 h 383" name="T47"/>
                <a:gd fmla="*/ 51 w 517" name="T48"/>
                <a:gd fmla="*/ 265 h 383" name="T49"/>
                <a:gd fmla="*/ 51 w 517" name="T50"/>
                <a:gd fmla="*/ 246 h 383" name="T51"/>
                <a:gd fmla="*/ 31 w 517" name="T52"/>
                <a:gd fmla="*/ 70 h 383" name="T53"/>
                <a:gd fmla="*/ 94 w 517" name="T54"/>
                <a:gd fmla="*/ 101 h 383" name="T55"/>
                <a:gd fmla="*/ 94 w 517" name="T56"/>
                <a:gd fmla="*/ 70 h 383" name="T57"/>
                <a:gd fmla="*/ 31 w 517" name="T58"/>
                <a:gd fmla="*/ 147 h 383" name="T59"/>
                <a:gd fmla="*/ 94 w 517" name="T60"/>
                <a:gd fmla="*/ 178 h 383" name="T61"/>
                <a:gd fmla="*/ 94 w 517" name="T62"/>
                <a:gd fmla="*/ 147 h 383" name="T63"/>
                <a:gd fmla="*/ 383 w 517" name="T64"/>
                <a:gd fmla="*/ 364 h 383" name="T65"/>
                <a:gd fmla="*/ 254 w 517" name="T66"/>
                <a:gd fmla="*/ 332 h 383" name="T67"/>
                <a:gd fmla="*/ 230 w 517" name="T68"/>
                <a:gd fmla="*/ 364 h 383" name="T69"/>
                <a:gd fmla="*/ 412 w 517" name="T70"/>
                <a:gd fmla="*/ 383 h 383" name="T71"/>
                <a:gd fmla="*/ 412 w 517" name="T72"/>
                <a:gd fmla="*/ 364 h 383" name="T73"/>
                <a:gd fmla="*/ 472 w 517" name="T74"/>
                <a:gd fmla="*/ 120 h 383" name="T75"/>
                <a:gd fmla="*/ 163 w 517" name="T76"/>
                <a:gd fmla="*/ 279 h 38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83" w="517">
                  <a:moveTo>
                    <a:pt x="501" y="77"/>
                  </a:moveTo>
                  <a:lnTo>
                    <a:pt x="134" y="77"/>
                  </a:lnTo>
                  <a:lnTo>
                    <a:pt x="118" y="77"/>
                  </a:lnTo>
                  <a:lnTo>
                    <a:pt x="118" y="94"/>
                  </a:lnTo>
                  <a:lnTo>
                    <a:pt x="118" y="303"/>
                  </a:lnTo>
                  <a:lnTo>
                    <a:pt x="118" y="320"/>
                  </a:lnTo>
                  <a:lnTo>
                    <a:pt x="134" y="320"/>
                  </a:lnTo>
                  <a:lnTo>
                    <a:pt x="501" y="320"/>
                  </a:lnTo>
                  <a:lnTo>
                    <a:pt x="517" y="320"/>
                  </a:lnTo>
                  <a:lnTo>
                    <a:pt x="517" y="303"/>
                  </a:lnTo>
                  <a:lnTo>
                    <a:pt x="517" y="94"/>
                  </a:lnTo>
                  <a:lnTo>
                    <a:pt x="517" y="77"/>
                  </a:lnTo>
                  <a:lnTo>
                    <a:pt x="501" y="77"/>
                  </a:lnTo>
                  <a:lnTo>
                    <a:pt x="501" y="77"/>
                  </a:lnTo>
                  <a:close/>
                  <a:moveTo>
                    <a:pt x="175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53"/>
                  </a:lnTo>
                  <a:lnTo>
                    <a:pt x="125" y="53"/>
                  </a:lnTo>
                  <a:lnTo>
                    <a:pt x="94" y="53"/>
                  </a:lnTo>
                  <a:lnTo>
                    <a:pt x="24" y="53"/>
                  </a:lnTo>
                  <a:lnTo>
                    <a:pt x="15" y="53"/>
                  </a:lnTo>
                  <a:lnTo>
                    <a:pt x="15" y="60"/>
                  </a:lnTo>
                  <a:lnTo>
                    <a:pt x="15" y="108"/>
                  </a:lnTo>
                  <a:lnTo>
                    <a:pt x="15" y="116"/>
                  </a:lnTo>
                  <a:lnTo>
                    <a:pt x="24" y="116"/>
                  </a:lnTo>
                  <a:lnTo>
                    <a:pt x="94" y="116"/>
                  </a:lnTo>
                  <a:lnTo>
                    <a:pt x="94" y="130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15" y="137"/>
                  </a:lnTo>
                  <a:lnTo>
                    <a:pt x="15" y="185"/>
                  </a:lnTo>
                  <a:lnTo>
                    <a:pt x="15" y="193"/>
                  </a:lnTo>
                  <a:lnTo>
                    <a:pt x="24" y="193"/>
                  </a:lnTo>
                  <a:lnTo>
                    <a:pt x="94" y="193"/>
                  </a:lnTo>
                  <a:lnTo>
                    <a:pt x="94" y="347"/>
                  </a:lnTo>
                  <a:lnTo>
                    <a:pt x="175" y="347"/>
                  </a:lnTo>
                  <a:lnTo>
                    <a:pt x="175" y="383"/>
                  </a:lnTo>
                  <a:lnTo>
                    <a:pt x="175" y="383"/>
                  </a:lnTo>
                  <a:close/>
                  <a:moveTo>
                    <a:pt x="51" y="217"/>
                  </a:moveTo>
                  <a:lnTo>
                    <a:pt x="17" y="217"/>
                  </a:lnTo>
                  <a:lnTo>
                    <a:pt x="17" y="234"/>
                  </a:lnTo>
                  <a:lnTo>
                    <a:pt x="51" y="234"/>
                  </a:lnTo>
                  <a:lnTo>
                    <a:pt x="51" y="217"/>
                  </a:lnTo>
                  <a:lnTo>
                    <a:pt x="51" y="217"/>
                  </a:lnTo>
                  <a:close/>
                  <a:moveTo>
                    <a:pt x="51" y="246"/>
                  </a:moveTo>
                  <a:lnTo>
                    <a:pt x="17" y="246"/>
                  </a:lnTo>
                  <a:lnTo>
                    <a:pt x="17" y="265"/>
                  </a:lnTo>
                  <a:lnTo>
                    <a:pt x="51" y="265"/>
                  </a:lnTo>
                  <a:lnTo>
                    <a:pt x="51" y="246"/>
                  </a:lnTo>
                  <a:lnTo>
                    <a:pt x="51" y="246"/>
                  </a:lnTo>
                  <a:close/>
                  <a:moveTo>
                    <a:pt x="94" y="70"/>
                  </a:moveTo>
                  <a:lnTo>
                    <a:pt x="31" y="70"/>
                  </a:lnTo>
                  <a:lnTo>
                    <a:pt x="31" y="101"/>
                  </a:lnTo>
                  <a:lnTo>
                    <a:pt x="94" y="101"/>
                  </a:lnTo>
                  <a:lnTo>
                    <a:pt x="94" y="70"/>
                  </a:lnTo>
                  <a:lnTo>
                    <a:pt x="94" y="70"/>
                  </a:lnTo>
                  <a:close/>
                  <a:moveTo>
                    <a:pt x="94" y="147"/>
                  </a:moveTo>
                  <a:lnTo>
                    <a:pt x="31" y="147"/>
                  </a:lnTo>
                  <a:lnTo>
                    <a:pt x="31" y="178"/>
                  </a:lnTo>
                  <a:lnTo>
                    <a:pt x="94" y="178"/>
                  </a:lnTo>
                  <a:lnTo>
                    <a:pt x="94" y="147"/>
                  </a:lnTo>
                  <a:lnTo>
                    <a:pt x="94" y="147"/>
                  </a:lnTo>
                  <a:close/>
                  <a:moveTo>
                    <a:pt x="412" y="364"/>
                  </a:moveTo>
                  <a:lnTo>
                    <a:pt x="383" y="364"/>
                  </a:lnTo>
                  <a:lnTo>
                    <a:pt x="383" y="332"/>
                  </a:lnTo>
                  <a:lnTo>
                    <a:pt x="254" y="332"/>
                  </a:lnTo>
                  <a:lnTo>
                    <a:pt x="254" y="364"/>
                  </a:lnTo>
                  <a:lnTo>
                    <a:pt x="230" y="364"/>
                  </a:lnTo>
                  <a:lnTo>
                    <a:pt x="230" y="383"/>
                  </a:lnTo>
                  <a:lnTo>
                    <a:pt x="412" y="383"/>
                  </a:lnTo>
                  <a:lnTo>
                    <a:pt x="412" y="364"/>
                  </a:lnTo>
                  <a:lnTo>
                    <a:pt x="412" y="364"/>
                  </a:lnTo>
                  <a:close/>
                  <a:moveTo>
                    <a:pt x="163" y="120"/>
                  </a:moveTo>
                  <a:lnTo>
                    <a:pt x="472" y="120"/>
                  </a:lnTo>
                  <a:lnTo>
                    <a:pt x="472" y="279"/>
                  </a:lnTo>
                  <a:lnTo>
                    <a:pt x="163" y="279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57811" y="3648762"/>
            <a:ext cx="918028" cy="918028"/>
            <a:chOff x="7433811" y="3648762"/>
            <a:chExt cx="918028" cy="918028"/>
          </a:xfrm>
        </p:grpSpPr>
        <p:sp>
          <p:nvSpPr>
            <p:cNvPr id="64" name="椭圆 63"/>
            <p:cNvSpPr/>
            <p:nvPr/>
          </p:nvSpPr>
          <p:spPr bwMode="auto">
            <a:xfrm>
              <a:off x="7433811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7651435" y="3847775"/>
              <a:ext cx="482780" cy="520002"/>
            </a:xfrm>
            <a:custGeom>
              <a:gdLst>
                <a:gd fmla="*/ 122 w 482" name="T0"/>
                <a:gd fmla="*/ 297 h 506" name="T1"/>
                <a:gd fmla="*/ 0 w 482" name="T2"/>
                <a:gd fmla="*/ 427 h 506" name="T3"/>
                <a:gd fmla="*/ 0 w 482" name="T4"/>
                <a:gd fmla="*/ 230 h 506" name="T5"/>
                <a:gd fmla="*/ 417 w 482" name="T6"/>
                <a:gd fmla="*/ 220 h 506" name="T7"/>
                <a:gd fmla="*/ 378 w 482" name="T8"/>
                <a:gd fmla="*/ 249 h 506" name="T9"/>
                <a:gd fmla="*/ 378 w 482" name="T10"/>
                <a:gd fmla="*/ 232 h 506" name="T11"/>
                <a:gd fmla="*/ 235 w 482" name="T12"/>
                <a:gd fmla="*/ 115 h 506" name="T13"/>
                <a:gd fmla="*/ 110 w 482" name="T14"/>
                <a:gd fmla="*/ 165 h 506" name="T15"/>
                <a:gd fmla="*/ 108 w 482" name="T16"/>
                <a:gd fmla="*/ 148 h 506" name="T17"/>
                <a:gd fmla="*/ 103 w 482" name="T18"/>
                <a:gd fmla="*/ 127 h 506" name="T19"/>
                <a:gd fmla="*/ 225 w 482" name="T20"/>
                <a:gd fmla="*/ 76 h 506" name="T21"/>
                <a:gd fmla="*/ 98 w 482" name="T22"/>
                <a:gd fmla="*/ 112 h 506" name="T23"/>
                <a:gd fmla="*/ 215 w 482" name="T24"/>
                <a:gd fmla="*/ 43 h 506" name="T25"/>
                <a:gd fmla="*/ 93 w 482" name="T26"/>
                <a:gd fmla="*/ 91 h 506" name="T27"/>
                <a:gd fmla="*/ 88 w 482" name="T28"/>
                <a:gd fmla="*/ 76 h 506" name="T29"/>
                <a:gd fmla="*/ 438 w 482" name="T30"/>
                <a:gd fmla="*/ 412 h 506" name="T31"/>
                <a:gd fmla="*/ 405 w 482" name="T32"/>
                <a:gd fmla="*/ 357 h 506" name="T33"/>
                <a:gd fmla="*/ 405 w 482" name="T34"/>
                <a:gd fmla="*/ 304 h 506" name="T35"/>
                <a:gd fmla="*/ 194 w 482" name="T36"/>
                <a:gd fmla="*/ 429 h 506" name="T37"/>
                <a:gd fmla="*/ 268 w 482" name="T38"/>
                <a:gd fmla="*/ 470 h 506" name="T39"/>
                <a:gd fmla="*/ 482 w 482" name="T40"/>
                <a:gd fmla="*/ 398 h 506" name="T41"/>
                <a:gd fmla="*/ 438 w 482" name="T42"/>
                <a:gd fmla="*/ 192 h 506" name="T43"/>
                <a:gd fmla="*/ 295 w 482" name="T44"/>
                <a:gd fmla="*/ 141 h 506" name="T45"/>
                <a:gd fmla="*/ 266 w 482" name="T46"/>
                <a:gd fmla="*/ 115 h 506" name="T47"/>
                <a:gd fmla="*/ 237 w 482" name="T48"/>
                <a:gd fmla="*/ 0 h 506" name="T49"/>
                <a:gd fmla="*/ 52 w 482" name="T50"/>
                <a:gd fmla="*/ 48 h 506" name="T51"/>
                <a:gd fmla="*/ 48 w 482" name="T52"/>
                <a:gd fmla="*/ 57 h 506" name="T53"/>
                <a:gd fmla="*/ 55 w 482" name="T54"/>
                <a:gd fmla="*/ 168 h 506" name="T55"/>
                <a:gd fmla="*/ 26 w 482" name="T56"/>
                <a:gd fmla="*/ 218 h 506" name="T57"/>
                <a:gd fmla="*/ 143 w 482" name="T58"/>
                <a:gd fmla="*/ 484 h 506" name="T59"/>
                <a:gd fmla="*/ 268 w 482" name="T60"/>
                <a:gd fmla="*/ 506 h 506" name="T61"/>
                <a:gd fmla="*/ 482 w 482" name="T62"/>
                <a:gd fmla="*/ 434 h 506" name="T63"/>
                <a:gd fmla="*/ 259 w 482" name="T64"/>
                <a:gd fmla="*/ 156 h 506" name="T65"/>
                <a:gd fmla="*/ 64 w 482" name="T66"/>
                <a:gd fmla="*/ 60 h 506" name="T67"/>
                <a:gd fmla="*/ 132 w 482" name="T68"/>
                <a:gd fmla="*/ 213 h 506" name="T69"/>
                <a:gd fmla="*/ 263 w 482" name="T70"/>
                <a:gd fmla="*/ 153 h 50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06" w="482">
                  <a:moveTo>
                    <a:pt x="0" y="230"/>
                  </a:moveTo>
                  <a:lnTo>
                    <a:pt x="122" y="297"/>
                  </a:lnTo>
                  <a:lnTo>
                    <a:pt x="122" y="494"/>
                  </a:lnTo>
                  <a:lnTo>
                    <a:pt x="0" y="427"/>
                  </a:lnTo>
                  <a:lnTo>
                    <a:pt x="0" y="230"/>
                  </a:lnTo>
                  <a:lnTo>
                    <a:pt x="0" y="230"/>
                  </a:lnTo>
                  <a:close/>
                  <a:moveTo>
                    <a:pt x="378" y="232"/>
                  </a:moveTo>
                  <a:lnTo>
                    <a:pt x="417" y="220"/>
                  </a:lnTo>
                  <a:lnTo>
                    <a:pt x="417" y="235"/>
                  </a:lnTo>
                  <a:lnTo>
                    <a:pt x="378" y="249"/>
                  </a:lnTo>
                  <a:lnTo>
                    <a:pt x="378" y="232"/>
                  </a:lnTo>
                  <a:lnTo>
                    <a:pt x="378" y="232"/>
                  </a:lnTo>
                  <a:close/>
                  <a:moveTo>
                    <a:pt x="108" y="148"/>
                  </a:moveTo>
                  <a:lnTo>
                    <a:pt x="235" y="115"/>
                  </a:lnTo>
                  <a:lnTo>
                    <a:pt x="239" y="129"/>
                  </a:lnTo>
                  <a:lnTo>
                    <a:pt x="110" y="165"/>
                  </a:lnTo>
                  <a:lnTo>
                    <a:pt x="108" y="148"/>
                  </a:lnTo>
                  <a:lnTo>
                    <a:pt x="108" y="148"/>
                  </a:lnTo>
                  <a:close/>
                  <a:moveTo>
                    <a:pt x="98" y="112"/>
                  </a:moveTo>
                  <a:lnTo>
                    <a:pt x="103" y="127"/>
                  </a:lnTo>
                  <a:lnTo>
                    <a:pt x="230" y="93"/>
                  </a:lnTo>
                  <a:lnTo>
                    <a:pt x="225" y="76"/>
                  </a:lnTo>
                  <a:lnTo>
                    <a:pt x="98" y="112"/>
                  </a:lnTo>
                  <a:lnTo>
                    <a:pt x="98" y="112"/>
                  </a:lnTo>
                  <a:close/>
                  <a:moveTo>
                    <a:pt x="88" y="76"/>
                  </a:moveTo>
                  <a:lnTo>
                    <a:pt x="215" y="43"/>
                  </a:lnTo>
                  <a:lnTo>
                    <a:pt x="220" y="57"/>
                  </a:lnTo>
                  <a:lnTo>
                    <a:pt x="93" y="91"/>
                  </a:lnTo>
                  <a:lnTo>
                    <a:pt x="88" y="76"/>
                  </a:lnTo>
                  <a:lnTo>
                    <a:pt x="88" y="76"/>
                  </a:lnTo>
                  <a:close/>
                  <a:moveTo>
                    <a:pt x="268" y="470"/>
                  </a:moveTo>
                  <a:lnTo>
                    <a:pt x="438" y="412"/>
                  </a:lnTo>
                  <a:lnTo>
                    <a:pt x="405" y="396"/>
                  </a:lnTo>
                  <a:lnTo>
                    <a:pt x="405" y="357"/>
                  </a:lnTo>
                  <a:lnTo>
                    <a:pt x="405" y="357"/>
                  </a:lnTo>
                  <a:lnTo>
                    <a:pt x="405" y="304"/>
                  </a:lnTo>
                  <a:lnTo>
                    <a:pt x="194" y="369"/>
                  </a:lnTo>
                  <a:lnTo>
                    <a:pt x="194" y="429"/>
                  </a:lnTo>
                  <a:lnTo>
                    <a:pt x="268" y="470"/>
                  </a:lnTo>
                  <a:lnTo>
                    <a:pt x="268" y="470"/>
                  </a:lnTo>
                  <a:close/>
                  <a:moveTo>
                    <a:pt x="482" y="434"/>
                  </a:moveTo>
                  <a:lnTo>
                    <a:pt x="482" y="398"/>
                  </a:lnTo>
                  <a:lnTo>
                    <a:pt x="438" y="374"/>
                  </a:lnTo>
                  <a:lnTo>
                    <a:pt x="438" y="192"/>
                  </a:lnTo>
                  <a:lnTo>
                    <a:pt x="316" y="136"/>
                  </a:lnTo>
                  <a:lnTo>
                    <a:pt x="295" y="141"/>
                  </a:lnTo>
                  <a:lnTo>
                    <a:pt x="283" y="110"/>
                  </a:lnTo>
                  <a:lnTo>
                    <a:pt x="266" y="115"/>
                  </a:lnTo>
                  <a:lnTo>
                    <a:pt x="239" y="7"/>
                  </a:lnTo>
                  <a:lnTo>
                    <a:pt x="237" y="0"/>
                  </a:lnTo>
                  <a:lnTo>
                    <a:pt x="230" y="0"/>
                  </a:lnTo>
                  <a:lnTo>
                    <a:pt x="52" y="48"/>
                  </a:lnTo>
                  <a:lnTo>
                    <a:pt x="45" y="50"/>
                  </a:lnTo>
                  <a:lnTo>
                    <a:pt x="48" y="57"/>
                  </a:lnTo>
                  <a:lnTo>
                    <a:pt x="74" y="160"/>
                  </a:lnTo>
                  <a:lnTo>
                    <a:pt x="55" y="168"/>
                  </a:lnTo>
                  <a:lnTo>
                    <a:pt x="60" y="208"/>
                  </a:lnTo>
                  <a:lnTo>
                    <a:pt x="26" y="218"/>
                  </a:lnTo>
                  <a:lnTo>
                    <a:pt x="146" y="283"/>
                  </a:lnTo>
                  <a:lnTo>
                    <a:pt x="143" y="484"/>
                  </a:lnTo>
                  <a:lnTo>
                    <a:pt x="191" y="468"/>
                  </a:lnTo>
                  <a:lnTo>
                    <a:pt x="268" y="506"/>
                  </a:lnTo>
                  <a:lnTo>
                    <a:pt x="482" y="434"/>
                  </a:lnTo>
                  <a:lnTo>
                    <a:pt x="482" y="434"/>
                  </a:lnTo>
                  <a:close/>
                  <a:moveTo>
                    <a:pt x="263" y="153"/>
                  </a:moveTo>
                  <a:lnTo>
                    <a:pt x="259" y="156"/>
                  </a:lnTo>
                  <a:lnTo>
                    <a:pt x="227" y="19"/>
                  </a:lnTo>
                  <a:lnTo>
                    <a:pt x="64" y="60"/>
                  </a:lnTo>
                  <a:lnTo>
                    <a:pt x="98" y="199"/>
                  </a:lnTo>
                  <a:lnTo>
                    <a:pt x="132" y="213"/>
                  </a:lnTo>
                  <a:lnTo>
                    <a:pt x="295" y="165"/>
                  </a:lnTo>
                  <a:lnTo>
                    <a:pt x="263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69379" y="3648762"/>
            <a:ext cx="918028" cy="918028"/>
            <a:chOff x="4445379" y="3648762"/>
            <a:chExt cx="918028" cy="918028"/>
          </a:xfrm>
        </p:grpSpPr>
        <p:sp>
          <p:nvSpPr>
            <p:cNvPr id="67" name="椭圆 66"/>
            <p:cNvSpPr/>
            <p:nvPr/>
          </p:nvSpPr>
          <p:spPr bwMode="auto">
            <a:xfrm>
              <a:off x="4445379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736122" y="3851886"/>
              <a:ext cx="336543" cy="511780"/>
            </a:xfrm>
            <a:custGeom>
              <a:gdLst>
                <a:gd fmla="*/ 14 w 139" name="T0"/>
                <a:gd fmla="*/ 21 h 208" name="T1"/>
                <a:gd fmla="*/ 126 w 139" name="T2"/>
                <a:gd fmla="*/ 21 h 208" name="T3"/>
                <a:gd fmla="*/ 126 w 139" name="T4"/>
                <a:gd fmla="*/ 187 h 208" name="T5"/>
                <a:gd fmla="*/ 14 w 139" name="T6"/>
                <a:gd fmla="*/ 187 h 208" name="T7"/>
                <a:gd fmla="*/ 14 w 139" name="T8"/>
                <a:gd fmla="*/ 21 h 208" name="T9"/>
                <a:gd fmla="*/ 55 w 139" name="T10"/>
                <a:gd fmla="*/ 193 h 208" name="T11"/>
                <a:gd fmla="*/ 83 w 139" name="T12"/>
                <a:gd fmla="*/ 193 h 208" name="T13"/>
                <a:gd fmla="*/ 83 w 139" name="T14"/>
                <a:gd fmla="*/ 203 h 208" name="T15"/>
                <a:gd fmla="*/ 55 w 139" name="T16"/>
                <a:gd fmla="*/ 203 h 208" name="T17"/>
                <a:gd fmla="*/ 55 w 139" name="T18"/>
                <a:gd fmla="*/ 193 h 208" name="T19"/>
                <a:gd fmla="*/ 52 w 139" name="T20"/>
                <a:gd fmla="*/ 9 h 208" name="T21"/>
                <a:gd fmla="*/ 90 w 139" name="T22"/>
                <a:gd fmla="*/ 9 h 208" name="T23"/>
                <a:gd fmla="*/ 90 w 139" name="T24"/>
                <a:gd fmla="*/ 14 h 208" name="T25"/>
                <a:gd fmla="*/ 52 w 139" name="T26"/>
                <a:gd fmla="*/ 14 h 208" name="T27"/>
                <a:gd fmla="*/ 52 w 139" name="T28"/>
                <a:gd fmla="*/ 9 h 208" name="T29"/>
                <a:gd fmla="*/ 13 w 139" name="T30"/>
                <a:gd fmla="*/ 0 h 208" name="T31"/>
                <a:gd fmla="*/ 0 w 139" name="T32"/>
                <a:gd fmla="*/ 13 h 208" name="T33"/>
                <a:gd fmla="*/ 0 w 139" name="T34"/>
                <a:gd fmla="*/ 195 h 208" name="T35"/>
                <a:gd fmla="*/ 13 w 139" name="T36"/>
                <a:gd fmla="*/ 208 h 208" name="T37"/>
                <a:gd fmla="*/ 127 w 139" name="T38"/>
                <a:gd fmla="*/ 208 h 208" name="T39"/>
                <a:gd fmla="*/ 139 w 139" name="T40"/>
                <a:gd fmla="*/ 195 h 208" name="T41"/>
                <a:gd fmla="*/ 139 w 139" name="T42"/>
                <a:gd fmla="*/ 13 h 208" name="T43"/>
                <a:gd fmla="*/ 127 w 139" name="T44"/>
                <a:gd fmla="*/ 0 h 208" name="T45"/>
                <a:gd fmla="*/ 13 w 139" name="T46"/>
                <a:gd fmla="*/ 0 h 20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08" w="139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463595" y="3648762"/>
            <a:ext cx="918028" cy="918028"/>
            <a:chOff x="5939595" y="3648762"/>
            <a:chExt cx="918028" cy="918028"/>
          </a:xfrm>
        </p:grpSpPr>
        <p:sp>
          <p:nvSpPr>
            <p:cNvPr id="70" name="椭圆 69"/>
            <p:cNvSpPr/>
            <p:nvPr/>
          </p:nvSpPr>
          <p:spPr bwMode="auto">
            <a:xfrm>
              <a:off x="5939595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6147704" y="3916115"/>
              <a:ext cx="501810" cy="383323"/>
            </a:xfrm>
            <a:custGeom>
              <a:gdLst>
                <a:gd fmla="*/ 234 w 1114" name="T0"/>
                <a:gd fmla="*/ 528 h 826" name="T1"/>
                <a:gd fmla="*/ 128 w 1114" name="T2"/>
                <a:gd fmla="*/ 464 h 826" name="T3"/>
                <a:gd fmla="*/ 149 w 1114" name="T4"/>
                <a:gd fmla="*/ 21 h 826" name="T5"/>
                <a:gd fmla="*/ 954 w 1114" name="T6"/>
                <a:gd fmla="*/ 21 h 826" name="T7"/>
                <a:gd fmla="*/ 970 w 1114" name="T8"/>
                <a:gd fmla="*/ 464 h 826" name="T9"/>
                <a:gd fmla="*/ 858 w 1114" name="T10"/>
                <a:gd fmla="*/ 528 h 826" name="T11"/>
                <a:gd fmla="*/ 1114 w 1114" name="T12"/>
                <a:gd fmla="*/ 752 h 826" name="T13"/>
                <a:gd fmla="*/ 37 w 1114" name="T14"/>
                <a:gd fmla="*/ 826 h 826" name="T15"/>
                <a:gd fmla="*/ 336 w 1114" name="T16"/>
                <a:gd fmla="*/ 544 h 826" name="T17"/>
                <a:gd fmla="*/ 336 w 1114" name="T18"/>
                <a:gd fmla="*/ 528 h 826" name="T19"/>
                <a:gd fmla="*/ 192 w 1114" name="T20"/>
                <a:gd fmla="*/ 64 h 826" name="T21"/>
                <a:gd fmla="*/ 192 w 1114" name="T22"/>
                <a:gd fmla="*/ 64 h 826" name="T23"/>
                <a:gd fmla="*/ 192 w 1114" name="T24"/>
                <a:gd fmla="*/ 464 h 826" name="T25"/>
                <a:gd fmla="*/ 906 w 1114" name="T26"/>
                <a:gd fmla="*/ 464 h 826" name="T27"/>
                <a:gd fmla="*/ 906 w 1114" name="T28"/>
                <a:gd fmla="*/ 64 h 826" name="T29"/>
                <a:gd fmla="*/ 144 w 1114" name="T30"/>
                <a:gd fmla="*/ 709 h 826" name="T31"/>
                <a:gd fmla="*/ 165 w 1114" name="T32"/>
                <a:gd fmla="*/ 672 h 826" name="T33"/>
                <a:gd fmla="*/ 325 w 1114" name="T34"/>
                <a:gd fmla="*/ 613 h 826" name="T35"/>
                <a:gd fmla="*/ 837 w 1114" name="T36"/>
                <a:gd fmla="*/ 586 h 826" name="T37"/>
                <a:gd fmla="*/ 906 w 1114" name="T38"/>
                <a:gd fmla="*/ 586 h 826" name="T39"/>
                <a:gd fmla="*/ 746 w 1114" name="T40"/>
                <a:gd fmla="*/ 613 h 826" name="T41"/>
                <a:gd fmla="*/ 741 w 1114" name="T42"/>
                <a:gd fmla="*/ 586 h 826" name="T43"/>
                <a:gd fmla="*/ 725 w 1114" name="T44"/>
                <a:gd fmla="*/ 613 h 826" name="T45"/>
                <a:gd fmla="*/ 549 w 1114" name="T46"/>
                <a:gd fmla="*/ 586 h 826" name="T47"/>
                <a:gd fmla="*/ 624 w 1114" name="T48"/>
                <a:gd fmla="*/ 586 h 826" name="T49"/>
                <a:gd fmla="*/ 448 w 1114" name="T50"/>
                <a:gd fmla="*/ 613 h 826" name="T51"/>
                <a:gd fmla="*/ 453 w 1114" name="T52"/>
                <a:gd fmla="*/ 586 h 826" name="T53"/>
                <a:gd fmla="*/ 426 w 1114" name="T54"/>
                <a:gd fmla="*/ 613 h 826" name="T55"/>
                <a:gd fmla="*/ 810 w 1114" name="T56"/>
                <a:gd fmla="*/ 624 h 826" name="T57"/>
                <a:gd fmla="*/ 933 w 1114" name="T58"/>
                <a:gd fmla="*/ 624 h 826" name="T59"/>
                <a:gd fmla="*/ 714 w 1114" name="T60"/>
                <a:gd fmla="*/ 656 h 826" name="T61"/>
                <a:gd fmla="*/ 704 w 1114" name="T62"/>
                <a:gd fmla="*/ 624 h 826" name="T63"/>
                <a:gd fmla="*/ 688 w 1114" name="T64"/>
                <a:gd fmla="*/ 656 h 826" name="T65"/>
                <a:gd fmla="*/ 501 w 1114" name="T66"/>
                <a:gd fmla="*/ 624 h 826" name="T67"/>
                <a:gd fmla="*/ 581 w 1114" name="T68"/>
                <a:gd fmla="*/ 624 h 826" name="T69"/>
                <a:gd fmla="*/ 389 w 1114" name="T70"/>
                <a:gd fmla="*/ 656 h 826" name="T71"/>
                <a:gd fmla="*/ 400 w 1114" name="T72"/>
                <a:gd fmla="*/ 624 h 826" name="T73"/>
                <a:gd fmla="*/ 362 w 1114" name="T74"/>
                <a:gd fmla="*/ 656 h 826" name="T75"/>
                <a:gd fmla="*/ 197 w 1114" name="T76"/>
                <a:gd fmla="*/ 624 h 826" name="T77"/>
                <a:gd fmla="*/ 272 w 1114" name="T78"/>
                <a:gd fmla="*/ 624 h 826" name="T79"/>
                <a:gd fmla="*/ 869 w 1114" name="T80"/>
                <a:gd fmla="*/ 709 h 826" name="T81"/>
                <a:gd fmla="*/ 853 w 1114" name="T82"/>
                <a:gd fmla="*/ 672 h 826" name="T83"/>
                <a:gd fmla="*/ 842 w 1114" name="T84"/>
                <a:gd fmla="*/ 709 h 826" name="T85"/>
                <a:gd fmla="*/ 634 w 1114" name="T86"/>
                <a:gd fmla="*/ 672 h 826" name="T87"/>
                <a:gd fmla="*/ 720 w 1114" name="T88"/>
                <a:gd fmla="*/ 672 h 826" name="T89"/>
                <a:gd fmla="*/ 522 w 1114" name="T90"/>
                <a:gd fmla="*/ 709 h 826" name="T91"/>
                <a:gd fmla="*/ 522 w 1114" name="T92"/>
                <a:gd fmla="*/ 672 h 826" name="T93"/>
                <a:gd fmla="*/ 490 w 1114" name="T94"/>
                <a:gd fmla="*/ 709 h 826" name="T95"/>
                <a:gd fmla="*/ 304 w 1114" name="T96"/>
                <a:gd fmla="*/ 672 h 826" name="T97"/>
                <a:gd fmla="*/ 389 w 1114" name="T98"/>
                <a:gd fmla="*/ 672 h 82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825" w="1114">
                  <a:moveTo>
                    <a:pt x="144" y="544"/>
                  </a:moveTo>
                  <a:cubicBezTo>
                    <a:pt x="234" y="544"/>
                    <a:pt x="234" y="544"/>
                    <a:pt x="234" y="544"/>
                  </a:cubicBezTo>
                  <a:cubicBezTo>
                    <a:pt x="234" y="528"/>
                    <a:pt x="234" y="528"/>
                    <a:pt x="234" y="528"/>
                  </a:cubicBezTo>
                  <a:cubicBezTo>
                    <a:pt x="192" y="528"/>
                    <a:pt x="192" y="528"/>
                    <a:pt x="192" y="528"/>
                  </a:cubicBezTo>
                  <a:cubicBezTo>
                    <a:pt x="176" y="528"/>
                    <a:pt x="160" y="522"/>
                    <a:pt x="149" y="512"/>
                  </a:cubicBezTo>
                  <a:cubicBezTo>
                    <a:pt x="133" y="496"/>
                    <a:pt x="128" y="480"/>
                    <a:pt x="128" y="4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48"/>
                    <a:pt x="133" y="32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0" y="5"/>
                    <a:pt x="176" y="0"/>
                    <a:pt x="192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2" y="0"/>
                    <a:pt x="944" y="5"/>
                    <a:pt x="954" y="21"/>
                  </a:cubicBezTo>
                  <a:cubicBezTo>
                    <a:pt x="954" y="21"/>
                    <a:pt x="954" y="21"/>
                    <a:pt x="954" y="21"/>
                  </a:cubicBezTo>
                  <a:cubicBezTo>
                    <a:pt x="965" y="32"/>
                    <a:pt x="970" y="48"/>
                    <a:pt x="970" y="64"/>
                  </a:cubicBezTo>
                  <a:cubicBezTo>
                    <a:pt x="970" y="464"/>
                    <a:pt x="970" y="464"/>
                    <a:pt x="970" y="464"/>
                  </a:cubicBezTo>
                  <a:cubicBezTo>
                    <a:pt x="970" y="480"/>
                    <a:pt x="965" y="496"/>
                    <a:pt x="954" y="512"/>
                  </a:cubicBezTo>
                  <a:cubicBezTo>
                    <a:pt x="944" y="522"/>
                    <a:pt x="922" y="528"/>
                    <a:pt x="906" y="528"/>
                  </a:cubicBezTo>
                  <a:cubicBezTo>
                    <a:pt x="858" y="528"/>
                    <a:pt x="858" y="528"/>
                    <a:pt x="858" y="528"/>
                  </a:cubicBezTo>
                  <a:cubicBezTo>
                    <a:pt x="858" y="544"/>
                    <a:pt x="858" y="544"/>
                    <a:pt x="858" y="544"/>
                  </a:cubicBezTo>
                  <a:cubicBezTo>
                    <a:pt x="960" y="544"/>
                    <a:pt x="960" y="544"/>
                    <a:pt x="960" y="544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077" y="826"/>
                    <a:pt x="1077" y="826"/>
                    <a:pt x="1077" y="826"/>
                  </a:cubicBezTo>
                  <a:cubicBezTo>
                    <a:pt x="37" y="826"/>
                    <a:pt x="37" y="826"/>
                    <a:pt x="37" y="826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144" y="544"/>
                    <a:pt x="144" y="544"/>
                    <a:pt x="144" y="544"/>
                  </a:cubicBezTo>
                  <a:close/>
                  <a:moveTo>
                    <a:pt x="336" y="544"/>
                  </a:moveTo>
                  <a:cubicBezTo>
                    <a:pt x="762" y="544"/>
                    <a:pt x="762" y="544"/>
                    <a:pt x="762" y="544"/>
                  </a:cubicBezTo>
                  <a:cubicBezTo>
                    <a:pt x="762" y="528"/>
                    <a:pt x="762" y="528"/>
                    <a:pt x="762" y="528"/>
                  </a:cubicBezTo>
                  <a:cubicBezTo>
                    <a:pt x="336" y="528"/>
                    <a:pt x="336" y="528"/>
                    <a:pt x="336" y="528"/>
                  </a:cubicBezTo>
                  <a:cubicBezTo>
                    <a:pt x="336" y="544"/>
                    <a:pt x="336" y="544"/>
                    <a:pt x="336" y="544"/>
                  </a:cubicBezTo>
                  <a:close/>
                  <a:moveTo>
                    <a:pt x="906" y="64"/>
                  </a:move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lose/>
                  <a:moveTo>
                    <a:pt x="165" y="672"/>
                  </a:moveTo>
                  <a:cubicBezTo>
                    <a:pt x="160" y="682"/>
                    <a:pt x="149" y="698"/>
                    <a:pt x="144" y="709"/>
                  </a:cubicBezTo>
                  <a:cubicBezTo>
                    <a:pt x="181" y="709"/>
                    <a:pt x="218" y="709"/>
                    <a:pt x="256" y="709"/>
                  </a:cubicBezTo>
                  <a:cubicBezTo>
                    <a:pt x="261" y="698"/>
                    <a:pt x="266" y="682"/>
                    <a:pt x="272" y="672"/>
                  </a:cubicBezTo>
                  <a:cubicBezTo>
                    <a:pt x="234" y="672"/>
                    <a:pt x="202" y="672"/>
                    <a:pt x="165" y="672"/>
                  </a:cubicBezTo>
                  <a:close/>
                  <a:moveTo>
                    <a:pt x="218" y="586"/>
                  </a:moveTo>
                  <a:cubicBezTo>
                    <a:pt x="213" y="592"/>
                    <a:pt x="208" y="602"/>
                    <a:pt x="202" y="613"/>
                  </a:cubicBezTo>
                  <a:cubicBezTo>
                    <a:pt x="245" y="613"/>
                    <a:pt x="282" y="613"/>
                    <a:pt x="325" y="613"/>
                  </a:cubicBezTo>
                  <a:cubicBezTo>
                    <a:pt x="330" y="602"/>
                    <a:pt x="330" y="592"/>
                    <a:pt x="336" y="586"/>
                  </a:cubicBezTo>
                  <a:cubicBezTo>
                    <a:pt x="298" y="586"/>
                    <a:pt x="261" y="586"/>
                    <a:pt x="218" y="586"/>
                  </a:cubicBezTo>
                  <a:close/>
                  <a:moveTo>
                    <a:pt x="837" y="586"/>
                  </a:moveTo>
                  <a:cubicBezTo>
                    <a:pt x="837" y="592"/>
                    <a:pt x="842" y="602"/>
                    <a:pt x="848" y="613"/>
                  </a:cubicBezTo>
                  <a:cubicBezTo>
                    <a:pt x="874" y="613"/>
                    <a:pt x="901" y="613"/>
                    <a:pt x="922" y="613"/>
                  </a:cubicBezTo>
                  <a:cubicBezTo>
                    <a:pt x="917" y="602"/>
                    <a:pt x="912" y="592"/>
                    <a:pt x="906" y="586"/>
                  </a:cubicBezTo>
                  <a:cubicBezTo>
                    <a:pt x="885" y="586"/>
                    <a:pt x="858" y="586"/>
                    <a:pt x="837" y="586"/>
                  </a:cubicBezTo>
                  <a:close/>
                  <a:moveTo>
                    <a:pt x="741" y="586"/>
                  </a:moveTo>
                  <a:cubicBezTo>
                    <a:pt x="741" y="592"/>
                    <a:pt x="746" y="602"/>
                    <a:pt x="746" y="613"/>
                  </a:cubicBezTo>
                  <a:cubicBezTo>
                    <a:pt x="773" y="613"/>
                    <a:pt x="800" y="613"/>
                    <a:pt x="826" y="613"/>
                  </a:cubicBezTo>
                  <a:cubicBezTo>
                    <a:pt x="821" y="602"/>
                    <a:pt x="816" y="592"/>
                    <a:pt x="810" y="586"/>
                  </a:cubicBezTo>
                  <a:cubicBezTo>
                    <a:pt x="789" y="586"/>
                    <a:pt x="762" y="586"/>
                    <a:pt x="741" y="586"/>
                  </a:cubicBezTo>
                  <a:close/>
                  <a:moveTo>
                    <a:pt x="645" y="586"/>
                  </a:moveTo>
                  <a:cubicBezTo>
                    <a:pt x="645" y="592"/>
                    <a:pt x="645" y="602"/>
                    <a:pt x="650" y="613"/>
                  </a:cubicBezTo>
                  <a:cubicBezTo>
                    <a:pt x="672" y="613"/>
                    <a:pt x="698" y="613"/>
                    <a:pt x="725" y="613"/>
                  </a:cubicBezTo>
                  <a:cubicBezTo>
                    <a:pt x="720" y="602"/>
                    <a:pt x="720" y="592"/>
                    <a:pt x="714" y="586"/>
                  </a:cubicBezTo>
                  <a:cubicBezTo>
                    <a:pt x="693" y="586"/>
                    <a:pt x="666" y="586"/>
                    <a:pt x="645" y="586"/>
                  </a:cubicBezTo>
                  <a:close/>
                  <a:moveTo>
                    <a:pt x="549" y="586"/>
                  </a:moveTo>
                  <a:cubicBezTo>
                    <a:pt x="549" y="592"/>
                    <a:pt x="549" y="602"/>
                    <a:pt x="549" y="613"/>
                  </a:cubicBezTo>
                  <a:cubicBezTo>
                    <a:pt x="576" y="613"/>
                    <a:pt x="602" y="613"/>
                    <a:pt x="624" y="613"/>
                  </a:cubicBezTo>
                  <a:cubicBezTo>
                    <a:pt x="624" y="602"/>
                    <a:pt x="624" y="592"/>
                    <a:pt x="624" y="586"/>
                  </a:cubicBezTo>
                  <a:cubicBezTo>
                    <a:pt x="597" y="586"/>
                    <a:pt x="576" y="586"/>
                    <a:pt x="549" y="586"/>
                  </a:cubicBezTo>
                  <a:close/>
                  <a:moveTo>
                    <a:pt x="453" y="586"/>
                  </a:moveTo>
                  <a:cubicBezTo>
                    <a:pt x="453" y="592"/>
                    <a:pt x="453" y="602"/>
                    <a:pt x="448" y="613"/>
                  </a:cubicBezTo>
                  <a:cubicBezTo>
                    <a:pt x="474" y="613"/>
                    <a:pt x="501" y="613"/>
                    <a:pt x="522" y="613"/>
                  </a:cubicBezTo>
                  <a:cubicBezTo>
                    <a:pt x="528" y="602"/>
                    <a:pt x="528" y="592"/>
                    <a:pt x="528" y="586"/>
                  </a:cubicBezTo>
                  <a:cubicBezTo>
                    <a:pt x="501" y="586"/>
                    <a:pt x="480" y="586"/>
                    <a:pt x="453" y="586"/>
                  </a:cubicBezTo>
                  <a:close/>
                  <a:moveTo>
                    <a:pt x="357" y="586"/>
                  </a:moveTo>
                  <a:cubicBezTo>
                    <a:pt x="357" y="592"/>
                    <a:pt x="352" y="602"/>
                    <a:pt x="352" y="613"/>
                  </a:cubicBezTo>
                  <a:cubicBezTo>
                    <a:pt x="373" y="613"/>
                    <a:pt x="400" y="613"/>
                    <a:pt x="426" y="613"/>
                  </a:cubicBezTo>
                  <a:cubicBezTo>
                    <a:pt x="426" y="602"/>
                    <a:pt x="432" y="592"/>
                    <a:pt x="432" y="586"/>
                  </a:cubicBezTo>
                  <a:cubicBezTo>
                    <a:pt x="410" y="586"/>
                    <a:pt x="384" y="586"/>
                    <a:pt x="357" y="586"/>
                  </a:cubicBezTo>
                  <a:close/>
                  <a:moveTo>
                    <a:pt x="810" y="624"/>
                  </a:moveTo>
                  <a:cubicBezTo>
                    <a:pt x="816" y="634"/>
                    <a:pt x="816" y="645"/>
                    <a:pt x="821" y="656"/>
                  </a:cubicBezTo>
                  <a:cubicBezTo>
                    <a:pt x="864" y="656"/>
                    <a:pt x="906" y="656"/>
                    <a:pt x="949" y="656"/>
                  </a:cubicBezTo>
                  <a:cubicBezTo>
                    <a:pt x="944" y="645"/>
                    <a:pt x="938" y="634"/>
                    <a:pt x="933" y="624"/>
                  </a:cubicBezTo>
                  <a:cubicBezTo>
                    <a:pt x="890" y="624"/>
                    <a:pt x="853" y="624"/>
                    <a:pt x="810" y="624"/>
                  </a:cubicBezTo>
                  <a:close/>
                  <a:moveTo>
                    <a:pt x="704" y="624"/>
                  </a:moveTo>
                  <a:cubicBezTo>
                    <a:pt x="709" y="634"/>
                    <a:pt x="709" y="645"/>
                    <a:pt x="714" y="656"/>
                  </a:cubicBezTo>
                  <a:cubicBezTo>
                    <a:pt x="741" y="656"/>
                    <a:pt x="768" y="656"/>
                    <a:pt x="794" y="656"/>
                  </a:cubicBezTo>
                  <a:cubicBezTo>
                    <a:pt x="789" y="645"/>
                    <a:pt x="789" y="634"/>
                    <a:pt x="784" y="624"/>
                  </a:cubicBezTo>
                  <a:cubicBezTo>
                    <a:pt x="757" y="624"/>
                    <a:pt x="730" y="624"/>
                    <a:pt x="704" y="624"/>
                  </a:cubicBezTo>
                  <a:close/>
                  <a:moveTo>
                    <a:pt x="602" y="624"/>
                  </a:moveTo>
                  <a:cubicBezTo>
                    <a:pt x="602" y="634"/>
                    <a:pt x="608" y="645"/>
                    <a:pt x="608" y="656"/>
                  </a:cubicBezTo>
                  <a:cubicBezTo>
                    <a:pt x="634" y="656"/>
                    <a:pt x="661" y="656"/>
                    <a:pt x="688" y="656"/>
                  </a:cubicBezTo>
                  <a:cubicBezTo>
                    <a:pt x="688" y="645"/>
                    <a:pt x="682" y="634"/>
                    <a:pt x="682" y="624"/>
                  </a:cubicBezTo>
                  <a:cubicBezTo>
                    <a:pt x="656" y="624"/>
                    <a:pt x="629" y="624"/>
                    <a:pt x="602" y="624"/>
                  </a:cubicBezTo>
                  <a:close/>
                  <a:moveTo>
                    <a:pt x="501" y="624"/>
                  </a:moveTo>
                  <a:cubicBezTo>
                    <a:pt x="501" y="634"/>
                    <a:pt x="501" y="645"/>
                    <a:pt x="496" y="656"/>
                  </a:cubicBezTo>
                  <a:cubicBezTo>
                    <a:pt x="528" y="656"/>
                    <a:pt x="554" y="656"/>
                    <a:pt x="581" y="656"/>
                  </a:cubicBezTo>
                  <a:cubicBezTo>
                    <a:pt x="581" y="645"/>
                    <a:pt x="581" y="634"/>
                    <a:pt x="581" y="624"/>
                  </a:cubicBezTo>
                  <a:cubicBezTo>
                    <a:pt x="554" y="624"/>
                    <a:pt x="528" y="624"/>
                    <a:pt x="501" y="624"/>
                  </a:cubicBezTo>
                  <a:close/>
                  <a:moveTo>
                    <a:pt x="400" y="624"/>
                  </a:moveTo>
                  <a:cubicBezTo>
                    <a:pt x="394" y="634"/>
                    <a:pt x="394" y="645"/>
                    <a:pt x="389" y="656"/>
                  </a:cubicBezTo>
                  <a:cubicBezTo>
                    <a:pt x="421" y="656"/>
                    <a:pt x="448" y="656"/>
                    <a:pt x="474" y="656"/>
                  </a:cubicBezTo>
                  <a:cubicBezTo>
                    <a:pt x="474" y="645"/>
                    <a:pt x="474" y="634"/>
                    <a:pt x="480" y="624"/>
                  </a:cubicBezTo>
                  <a:cubicBezTo>
                    <a:pt x="453" y="624"/>
                    <a:pt x="426" y="624"/>
                    <a:pt x="400" y="624"/>
                  </a:cubicBezTo>
                  <a:close/>
                  <a:moveTo>
                    <a:pt x="298" y="624"/>
                  </a:moveTo>
                  <a:cubicBezTo>
                    <a:pt x="293" y="634"/>
                    <a:pt x="288" y="645"/>
                    <a:pt x="282" y="656"/>
                  </a:cubicBezTo>
                  <a:cubicBezTo>
                    <a:pt x="309" y="656"/>
                    <a:pt x="336" y="656"/>
                    <a:pt x="362" y="656"/>
                  </a:cubicBezTo>
                  <a:cubicBezTo>
                    <a:pt x="368" y="645"/>
                    <a:pt x="373" y="634"/>
                    <a:pt x="373" y="624"/>
                  </a:cubicBezTo>
                  <a:cubicBezTo>
                    <a:pt x="346" y="624"/>
                    <a:pt x="320" y="624"/>
                    <a:pt x="298" y="624"/>
                  </a:cubicBezTo>
                  <a:close/>
                  <a:moveTo>
                    <a:pt x="197" y="624"/>
                  </a:moveTo>
                  <a:cubicBezTo>
                    <a:pt x="186" y="634"/>
                    <a:pt x="181" y="645"/>
                    <a:pt x="176" y="656"/>
                  </a:cubicBezTo>
                  <a:cubicBezTo>
                    <a:pt x="202" y="656"/>
                    <a:pt x="229" y="656"/>
                    <a:pt x="256" y="656"/>
                  </a:cubicBezTo>
                  <a:cubicBezTo>
                    <a:pt x="261" y="645"/>
                    <a:pt x="266" y="634"/>
                    <a:pt x="272" y="624"/>
                  </a:cubicBezTo>
                  <a:cubicBezTo>
                    <a:pt x="245" y="624"/>
                    <a:pt x="218" y="624"/>
                    <a:pt x="197" y="624"/>
                  </a:cubicBezTo>
                  <a:close/>
                  <a:moveTo>
                    <a:pt x="853" y="672"/>
                  </a:moveTo>
                  <a:cubicBezTo>
                    <a:pt x="858" y="682"/>
                    <a:pt x="864" y="698"/>
                    <a:pt x="869" y="709"/>
                  </a:cubicBezTo>
                  <a:cubicBezTo>
                    <a:pt x="906" y="709"/>
                    <a:pt x="944" y="709"/>
                    <a:pt x="981" y="709"/>
                  </a:cubicBezTo>
                  <a:cubicBezTo>
                    <a:pt x="976" y="698"/>
                    <a:pt x="970" y="682"/>
                    <a:pt x="960" y="672"/>
                  </a:cubicBezTo>
                  <a:cubicBezTo>
                    <a:pt x="928" y="672"/>
                    <a:pt x="890" y="672"/>
                    <a:pt x="853" y="672"/>
                  </a:cubicBezTo>
                  <a:close/>
                  <a:moveTo>
                    <a:pt x="741" y="672"/>
                  </a:moveTo>
                  <a:cubicBezTo>
                    <a:pt x="746" y="682"/>
                    <a:pt x="752" y="698"/>
                    <a:pt x="752" y="709"/>
                  </a:cubicBezTo>
                  <a:cubicBezTo>
                    <a:pt x="784" y="709"/>
                    <a:pt x="810" y="709"/>
                    <a:pt x="842" y="709"/>
                  </a:cubicBezTo>
                  <a:cubicBezTo>
                    <a:pt x="837" y="698"/>
                    <a:pt x="832" y="682"/>
                    <a:pt x="826" y="672"/>
                  </a:cubicBezTo>
                  <a:cubicBezTo>
                    <a:pt x="800" y="672"/>
                    <a:pt x="773" y="672"/>
                    <a:pt x="741" y="672"/>
                  </a:cubicBezTo>
                  <a:close/>
                  <a:moveTo>
                    <a:pt x="634" y="672"/>
                  </a:moveTo>
                  <a:cubicBezTo>
                    <a:pt x="634" y="682"/>
                    <a:pt x="634" y="698"/>
                    <a:pt x="634" y="709"/>
                  </a:cubicBezTo>
                  <a:cubicBezTo>
                    <a:pt x="666" y="709"/>
                    <a:pt x="698" y="709"/>
                    <a:pt x="725" y="709"/>
                  </a:cubicBezTo>
                  <a:cubicBezTo>
                    <a:pt x="725" y="698"/>
                    <a:pt x="720" y="682"/>
                    <a:pt x="720" y="672"/>
                  </a:cubicBezTo>
                  <a:cubicBezTo>
                    <a:pt x="688" y="672"/>
                    <a:pt x="661" y="672"/>
                    <a:pt x="634" y="672"/>
                  </a:cubicBezTo>
                  <a:close/>
                  <a:moveTo>
                    <a:pt x="522" y="672"/>
                  </a:moveTo>
                  <a:cubicBezTo>
                    <a:pt x="522" y="682"/>
                    <a:pt x="522" y="698"/>
                    <a:pt x="522" y="709"/>
                  </a:cubicBezTo>
                  <a:cubicBezTo>
                    <a:pt x="549" y="709"/>
                    <a:pt x="581" y="709"/>
                    <a:pt x="613" y="709"/>
                  </a:cubicBezTo>
                  <a:cubicBezTo>
                    <a:pt x="608" y="698"/>
                    <a:pt x="608" y="682"/>
                    <a:pt x="608" y="672"/>
                  </a:cubicBezTo>
                  <a:cubicBezTo>
                    <a:pt x="581" y="672"/>
                    <a:pt x="549" y="672"/>
                    <a:pt x="522" y="672"/>
                  </a:cubicBezTo>
                  <a:close/>
                  <a:moveTo>
                    <a:pt x="410" y="672"/>
                  </a:moveTo>
                  <a:cubicBezTo>
                    <a:pt x="410" y="682"/>
                    <a:pt x="405" y="698"/>
                    <a:pt x="405" y="709"/>
                  </a:cubicBezTo>
                  <a:cubicBezTo>
                    <a:pt x="432" y="709"/>
                    <a:pt x="464" y="709"/>
                    <a:pt x="490" y="709"/>
                  </a:cubicBezTo>
                  <a:cubicBezTo>
                    <a:pt x="496" y="698"/>
                    <a:pt x="496" y="682"/>
                    <a:pt x="496" y="672"/>
                  </a:cubicBezTo>
                  <a:cubicBezTo>
                    <a:pt x="469" y="672"/>
                    <a:pt x="442" y="672"/>
                    <a:pt x="410" y="672"/>
                  </a:cubicBezTo>
                  <a:close/>
                  <a:moveTo>
                    <a:pt x="304" y="672"/>
                  </a:moveTo>
                  <a:cubicBezTo>
                    <a:pt x="298" y="682"/>
                    <a:pt x="293" y="698"/>
                    <a:pt x="288" y="709"/>
                  </a:cubicBezTo>
                  <a:cubicBezTo>
                    <a:pt x="320" y="709"/>
                    <a:pt x="346" y="709"/>
                    <a:pt x="378" y="709"/>
                  </a:cubicBezTo>
                  <a:cubicBezTo>
                    <a:pt x="378" y="698"/>
                    <a:pt x="384" y="682"/>
                    <a:pt x="389" y="672"/>
                  </a:cubicBezTo>
                  <a:cubicBezTo>
                    <a:pt x="357" y="672"/>
                    <a:pt x="330" y="672"/>
                    <a:pt x="304" y="6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5264907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grpSp>
        <p:nvGrpSpPr>
          <p:cNvPr id="73" name="Group 7"/>
          <p:cNvGrpSpPr>
            <a:grpSpLocks noChangeAspect="1"/>
          </p:cNvGrpSpPr>
          <p:nvPr/>
        </p:nvGrpSpPr>
        <p:grpSpPr>
          <a:xfrm>
            <a:off x="6385257" y="2819167"/>
            <a:ext cx="1580486" cy="1355476"/>
            <a:chOff x="3559" y="2194"/>
            <a:chExt cx="583" cy="500"/>
          </a:xfrm>
          <a:solidFill>
            <a:srgbClr val="0053A3"/>
          </a:solidFill>
        </p:grpSpPr>
        <p:sp>
          <p:nvSpPr>
            <p:cNvPr id="74" name="Freeform 10"/>
            <p:cNvSpPr/>
            <p:nvPr/>
          </p:nvSpPr>
          <p:spPr bwMode="auto">
            <a:xfrm>
              <a:off x="3617" y="2557"/>
              <a:ext cx="166" cy="97"/>
            </a:xfrm>
            <a:custGeom>
              <a:gdLst>
                <a:gd fmla="*/ 0 w 130" name="T0"/>
                <a:gd fmla="*/ 52 h 76" name="T1"/>
                <a:gd fmla="*/ 7 w 130" name="T2"/>
                <a:gd fmla="*/ 62 h 76" name="T3"/>
                <a:gd fmla="*/ 8 w 130" name="T4"/>
                <a:gd fmla="*/ 62 h 76" name="T5"/>
                <a:gd fmla="*/ 8 w 130" name="T6"/>
                <a:gd fmla="*/ 62 h 76" name="T7"/>
                <a:gd fmla="*/ 47 w 130" name="T8"/>
                <a:gd fmla="*/ 74 h 76" name="T9"/>
                <a:gd fmla="*/ 129 w 130" name="T10"/>
                <a:gd fmla="*/ 75 h 76" name="T11"/>
                <a:gd fmla="*/ 130 w 130" name="T12"/>
                <a:gd fmla="*/ 0 h 76" name="T13"/>
                <a:gd fmla="*/ 24 w 130" name="T14"/>
                <a:gd fmla="*/ 0 h 76" name="T15"/>
                <a:gd fmla="*/ 0 w 130" name="T16"/>
                <a:gd fmla="*/ 52 h 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" w="130">
                  <a:moveTo>
                    <a:pt x="0" y="52"/>
                  </a:moveTo>
                  <a:cubicBezTo>
                    <a:pt x="2" y="56"/>
                    <a:pt x="5" y="59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5" y="69"/>
                    <a:pt x="25" y="72"/>
                    <a:pt x="47" y="74"/>
                  </a:cubicBezTo>
                  <a:cubicBezTo>
                    <a:pt x="75" y="76"/>
                    <a:pt x="129" y="75"/>
                    <a:pt x="12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3559" y="2355"/>
              <a:ext cx="189" cy="268"/>
            </a:xfrm>
            <a:custGeom>
              <a:gdLst>
                <a:gd fmla="*/ 115 w 149" name="T0"/>
                <a:gd fmla="*/ 81 h 210" name="T1"/>
                <a:gd fmla="*/ 149 w 149" name="T2"/>
                <a:gd fmla="*/ 96 h 210" name="T3"/>
                <a:gd fmla="*/ 122 w 149" name="T4"/>
                <a:gd fmla="*/ 0 h 210" name="T5"/>
                <a:gd fmla="*/ 11 w 149" name="T6"/>
                <a:gd fmla="*/ 30 h 210" name="T7"/>
                <a:gd fmla="*/ 44 w 149" name="T8"/>
                <a:gd fmla="*/ 47 h 210" name="T9"/>
                <a:gd fmla="*/ 3 w 149" name="T10"/>
                <a:gd fmla="*/ 125 h 210" name="T11"/>
                <a:gd fmla="*/ 6 w 149" name="T12"/>
                <a:gd fmla="*/ 149 h 210" name="T13"/>
                <a:gd fmla="*/ 12 w 149" name="T14"/>
                <a:gd fmla="*/ 157 h 210" name="T15"/>
                <a:gd fmla="*/ 12 w 149" name="T16"/>
                <a:gd fmla="*/ 157 h 210" name="T17"/>
                <a:gd fmla="*/ 46 w 149" name="T18"/>
                <a:gd fmla="*/ 210 h 210" name="T19"/>
                <a:gd fmla="*/ 115 w 149" name="T20"/>
                <a:gd fmla="*/ 81 h 2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0" w="149">
                  <a:moveTo>
                    <a:pt x="115" y="81"/>
                  </a:moveTo>
                  <a:cubicBezTo>
                    <a:pt x="149" y="96"/>
                    <a:pt x="149" y="96"/>
                    <a:pt x="149" y="9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7" y="115"/>
                    <a:pt x="3" y="125"/>
                  </a:cubicBezTo>
                  <a:cubicBezTo>
                    <a:pt x="0" y="135"/>
                    <a:pt x="1" y="141"/>
                    <a:pt x="6" y="149"/>
                  </a:cubicBezTo>
                  <a:cubicBezTo>
                    <a:pt x="7" y="150"/>
                    <a:pt x="9" y="153"/>
                    <a:pt x="12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7"/>
                    <a:pt x="37" y="197"/>
                    <a:pt x="46" y="210"/>
                  </a:cubicBezTo>
                  <a:lnTo>
                    <a:pt x="11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3687" y="2194"/>
              <a:ext cx="159" cy="161"/>
            </a:xfrm>
            <a:custGeom>
              <a:gdLst>
                <a:gd fmla="*/ 86 w 125" name="T0"/>
                <a:gd fmla="*/ 0 h 127" name="T1"/>
                <a:gd fmla="*/ 73 w 125" name="T2"/>
                <a:gd fmla="*/ 1 h 127" name="T3"/>
                <a:gd fmla="*/ 73 w 125" name="T4"/>
                <a:gd fmla="*/ 1 h 127" name="T5"/>
                <a:gd fmla="*/ 73 w 125" name="T6"/>
                <a:gd fmla="*/ 1 h 127" name="T7"/>
                <a:gd fmla="*/ 42 w 125" name="T8"/>
                <a:gd fmla="*/ 26 h 127" name="T9"/>
                <a:gd fmla="*/ 0 w 125" name="T10"/>
                <a:gd fmla="*/ 89 h 127" name="T11"/>
                <a:gd fmla="*/ 72 w 125" name="T12"/>
                <a:gd fmla="*/ 127 h 127" name="T13"/>
                <a:gd fmla="*/ 125 w 125" name="T14"/>
                <a:gd fmla="*/ 45 h 127" name="T15"/>
                <a:gd fmla="*/ 86 w 125" name="T16"/>
                <a:gd fmla="*/ 0 h 1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7" w="125">
                  <a:moveTo>
                    <a:pt x="86" y="0"/>
                  </a:moveTo>
                  <a:cubicBezTo>
                    <a:pt x="81" y="0"/>
                    <a:pt x="77" y="0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3" y="3"/>
                    <a:pt x="55" y="9"/>
                    <a:pt x="42" y="26"/>
                  </a:cubicBezTo>
                  <a:cubicBezTo>
                    <a:pt x="26" y="47"/>
                    <a:pt x="0" y="89"/>
                    <a:pt x="0" y="8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125" y="45"/>
                    <a:pt x="125" y="45"/>
                    <a:pt x="125" y="45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3797" y="2194"/>
              <a:ext cx="244" cy="207"/>
            </a:xfrm>
            <a:custGeom>
              <a:gdLst>
                <a:gd fmla="*/ 91 w 192" name="T0"/>
                <a:gd fmla="*/ 118 h 163" name="T1"/>
                <a:gd fmla="*/ 60 w 192" name="T2"/>
                <a:gd fmla="*/ 137 h 163" name="T3"/>
                <a:gd fmla="*/ 167 w 192" name="T4"/>
                <a:gd fmla="*/ 163 h 163" name="T5"/>
                <a:gd fmla="*/ 192 w 192" name="T6"/>
                <a:gd fmla="*/ 63 h 163" name="T7"/>
                <a:gd fmla="*/ 160 w 192" name="T8"/>
                <a:gd fmla="*/ 80 h 163" name="T9"/>
                <a:gd fmla="*/ 104 w 192" name="T10"/>
                <a:gd fmla="*/ 9 h 163" name="T11"/>
                <a:gd fmla="*/ 79 w 192" name="T12"/>
                <a:gd fmla="*/ 0 h 163" name="T13"/>
                <a:gd fmla="*/ 68 w 192" name="T14"/>
                <a:gd fmla="*/ 0 h 163" name="T15"/>
                <a:gd fmla="*/ 69 w 192" name="T16"/>
                <a:gd fmla="*/ 0 h 163" name="T17"/>
                <a:gd fmla="*/ 0 w 192" name="T18"/>
                <a:gd fmla="*/ 0 h 163" name="T19"/>
                <a:gd fmla="*/ 91 w 192" name="T20"/>
                <a:gd fmla="*/ 118 h 1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3" w="192">
                  <a:moveTo>
                    <a:pt x="91" y="118"/>
                  </a:moveTo>
                  <a:cubicBezTo>
                    <a:pt x="60" y="137"/>
                    <a:pt x="60" y="137"/>
                    <a:pt x="60" y="137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12" y="17"/>
                    <a:pt x="104" y="9"/>
                  </a:cubicBezTo>
                  <a:cubicBezTo>
                    <a:pt x="96" y="1"/>
                    <a:pt x="90" y="0"/>
                    <a:pt x="79" y="0"/>
                  </a:cubicBezTo>
                  <a:cubicBezTo>
                    <a:pt x="77" y="0"/>
                    <a:pt x="74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18" y="0"/>
                    <a:pt x="0" y="0"/>
                  </a:cubicBezTo>
                  <a:lnTo>
                    <a:pt x="9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4"/>
            <p:cNvSpPr/>
            <p:nvPr/>
          </p:nvSpPr>
          <p:spPr bwMode="auto">
            <a:xfrm>
              <a:off x="3991" y="2415"/>
              <a:ext cx="151" cy="149"/>
            </a:xfrm>
            <a:custGeom>
              <a:gdLst>
                <a:gd fmla="*/ 107 w 118" name="T0"/>
                <a:gd fmla="*/ 115 h 117" name="T1"/>
                <a:gd fmla="*/ 114 w 118" name="T2"/>
                <a:gd fmla="*/ 105 h 117" name="T3"/>
                <a:gd fmla="*/ 114 w 118" name="T4"/>
                <a:gd fmla="*/ 105 h 117" name="T5"/>
                <a:gd fmla="*/ 114 w 118" name="T6"/>
                <a:gd fmla="*/ 105 h 117" name="T7"/>
                <a:gd fmla="*/ 109 w 118" name="T8"/>
                <a:gd fmla="*/ 67 h 117" name="T9"/>
                <a:gd fmla="*/ 76 w 118" name="T10"/>
                <a:gd fmla="*/ 0 h 117" name="T11"/>
                <a:gd fmla="*/ 0 w 118" name="T12"/>
                <a:gd fmla="*/ 31 h 117" name="T13"/>
                <a:gd fmla="*/ 44 w 118" name="T14"/>
                <a:gd fmla="*/ 117 h 117" name="T15"/>
                <a:gd fmla="*/ 107 w 118" name="T16"/>
                <a:gd fmla="*/ 115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118">
                  <a:moveTo>
                    <a:pt x="107" y="115"/>
                  </a:moveTo>
                  <a:cubicBezTo>
                    <a:pt x="110" y="111"/>
                    <a:pt x="112" y="108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8" y="96"/>
                    <a:pt x="117" y="87"/>
                    <a:pt x="109" y="67"/>
                  </a:cubicBezTo>
                  <a:cubicBezTo>
                    <a:pt x="99" y="44"/>
                    <a:pt x="76" y="0"/>
                    <a:pt x="7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107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3816" y="2517"/>
              <a:ext cx="312" cy="177"/>
            </a:xfrm>
            <a:custGeom>
              <a:gdLst>
                <a:gd fmla="*/ 85 w 245" name="T0"/>
                <a:gd fmla="*/ 33 h 139" name="T1"/>
                <a:gd fmla="*/ 86 w 245" name="T2"/>
                <a:gd fmla="*/ 0 h 139" name="T3"/>
                <a:gd fmla="*/ 0 w 245" name="T4"/>
                <a:gd fmla="*/ 62 h 139" name="T5"/>
                <a:gd fmla="*/ 77 w 245" name="T6"/>
                <a:gd fmla="*/ 139 h 139" name="T7"/>
                <a:gd fmla="*/ 80 w 245" name="T8"/>
                <a:gd fmla="*/ 105 h 139" name="T9"/>
                <a:gd fmla="*/ 177 w 245" name="T10"/>
                <a:gd fmla="*/ 105 h 139" name="T11"/>
                <a:gd fmla="*/ 200 w 245" name="T12"/>
                <a:gd fmla="*/ 93 h 139" name="T13"/>
                <a:gd fmla="*/ 206 w 245" name="T14"/>
                <a:gd fmla="*/ 85 h 139" name="T15"/>
                <a:gd fmla="*/ 206 w 245" name="T16"/>
                <a:gd fmla="*/ 85 h 139" name="T17"/>
                <a:gd fmla="*/ 245 w 245" name="T18"/>
                <a:gd fmla="*/ 35 h 139" name="T19"/>
                <a:gd fmla="*/ 85 w 245" name="T20"/>
                <a:gd fmla="*/ 33 h 1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9" w="245">
                  <a:moveTo>
                    <a:pt x="85" y="3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5"/>
                    <a:pt x="165" y="106"/>
                    <a:pt x="177" y="105"/>
                  </a:cubicBezTo>
                  <a:cubicBezTo>
                    <a:pt x="188" y="104"/>
                    <a:pt x="194" y="101"/>
                    <a:pt x="200" y="93"/>
                  </a:cubicBezTo>
                  <a:cubicBezTo>
                    <a:pt x="201" y="92"/>
                    <a:pt x="203" y="89"/>
                    <a:pt x="206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6" y="85"/>
                    <a:pt x="235" y="48"/>
                    <a:pt x="245" y="35"/>
                  </a:cubicBezTo>
                  <a:lnTo>
                    <a:pt x="8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65741" y="1344135"/>
            <a:ext cx="4240174" cy="3723421"/>
            <a:chOff x="3541741" y="1344134"/>
            <a:chExt cx="4240174" cy="3723421"/>
          </a:xfrm>
        </p:grpSpPr>
        <p:sp>
          <p:nvSpPr>
            <p:cNvPr id="81" name="椭圆 80"/>
            <p:cNvSpPr/>
            <p:nvPr/>
          </p:nvSpPr>
          <p:spPr bwMode="auto">
            <a:xfrm>
              <a:off x="5064938" y="1344134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我是</a:t>
              </a: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41741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三角</a:t>
              </a: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6588135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2400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关系</a:t>
              </a:r>
            </a:p>
          </p:txBody>
        </p:sp>
        <p:cxnSp>
          <p:nvCxnSpPr>
            <p:cNvPr id="84" name="直接箭头连接符 83"/>
            <p:cNvCxnSpPr>
              <a:stCxn id="81" idx="3"/>
              <a:endCxn id="82" idx="0"/>
            </p:cNvCxnSpPr>
            <p:nvPr/>
          </p:nvCxnSpPr>
          <p:spPr>
            <a:xfrm flipH="1">
              <a:off x="4138631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>
              <a:stCxn id="82" idx="6"/>
              <a:endCxn id="83" idx="2"/>
            </p:cNvCxnSpPr>
            <p:nvPr/>
          </p:nvCxnSpPr>
          <p:spPr>
            <a:xfrm>
              <a:off x="4735521" y="4470666"/>
              <a:ext cx="1852614" cy="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83" idx="0"/>
              <a:endCxn id="81" idx="5"/>
            </p:cNvCxnSpPr>
            <p:nvPr/>
          </p:nvCxnSpPr>
          <p:spPr>
            <a:xfrm flipH="1" flipV="1">
              <a:off x="6083893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5224575" y="2666352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8130432" y="2666352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621428" y="4547003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475164" y="5294427"/>
            <a:ext cx="540067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为什么我要把这些需要输入文字的地方用自己的话填满呢，主要有两个作用，第一个作用就是为了防止这一个系列被人拿去收费售卖。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在这里输入子标题</a:t>
            </a:r>
          </a:p>
        </p:txBody>
      </p:sp>
    </p:spTree>
    <p:extLst>
      <p:ext uri="{BB962C8B-B14F-4D97-AF65-F5344CB8AC3E}">
        <p14:creationId val="2910766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4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87"/>
      <p:bldP grpId="0" spid="88"/>
      <p:bldP grpId="0" spid="89"/>
      <p:bldP grpId="0" spid="90"/>
      <p:bldP grpId="0" spid="9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弧形 50"/>
          <p:cNvSpPr/>
          <p:nvPr/>
        </p:nvSpPr>
        <p:spPr>
          <a:xfrm rot="7817994">
            <a:off x="4532671" y="-1780363"/>
            <a:ext cx="4973424" cy="5350261"/>
          </a:xfrm>
          <a:prstGeom prst="arc">
            <a:avLst>
              <a:gd fmla="val 16093801" name="adj1"/>
              <a:gd fmla="val 788451" name="adj2"/>
            </a:avLst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</a:t>
            </a:r>
          </a:p>
        </p:txBody>
      </p:sp>
      <p:sp>
        <p:nvSpPr>
          <p:cNvPr id="36" name="任意多边形 35"/>
          <p:cNvSpPr>
            <a:spLocks noChangeAspect="1"/>
          </p:cNvSpPr>
          <p:nvPr/>
        </p:nvSpPr>
        <p:spPr>
          <a:xfrm>
            <a:off x="6384556" y="1130321"/>
            <a:ext cx="1581888" cy="1581888"/>
          </a:xfrm>
          <a:custGeom>
            <a:gdLst>
              <a:gd fmla="*/ 0 w 1007417" name="connsiteX0"/>
              <a:gd fmla="*/ 503709 h 1007417" name="connsiteY0"/>
              <a:gd fmla="*/ 503709 w 1007417" name="connsiteX1"/>
              <a:gd fmla="*/ 0 h 1007417" name="connsiteY1"/>
              <a:gd fmla="*/ 1007418 w 1007417" name="connsiteX2"/>
              <a:gd fmla="*/ 503709 h 1007417" name="connsiteY2"/>
              <a:gd fmla="*/ 503709 w 1007417" name="connsiteX3"/>
              <a:gd fmla="*/ 1007418 h 1007417" name="connsiteY3"/>
              <a:gd fmla="*/ 0 w 1007417" name="connsiteX4"/>
              <a:gd fmla="*/ 503709 h 1007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417" w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5473" lIns="175473" numCol="1" rIns="175473" spcCol="1270" spcFirstLastPara="0" tIns="175473" vert="horz" wrap="square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97090" y="3234225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638375" y="3894008"/>
            <a:ext cx="110814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523801" y="3234225"/>
            <a:ext cx="160420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75164" y="4405063"/>
            <a:ext cx="5400675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457200">
              <a:lnSpc>
                <a:spcPct val="125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第二个作用呢，就是打广告，其实第一次听说要在PPT里面打广告的时候，我是拒绝的，因为，你不能让我打，我就马上去打，第一我要试打一下，因为我不愿意打完了以后再加一些动画上去，PPT“duang”一下，很吊、很炫，这样观众出来一定会骂我，根本没有这样的PPT，就证明上面那个是假的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116388" y="563789"/>
            <a:ext cx="61198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在这里输入子标题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617756" y="2765516"/>
            <a:ext cx="1152000" cy="1152000"/>
            <a:chOff x="5093756" y="3317059"/>
            <a:chExt cx="1152000" cy="1152000"/>
          </a:xfrm>
        </p:grpSpPr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5093756" y="3317059"/>
              <a:ext cx="1152000" cy="1152000"/>
            </a:xfrm>
            <a:custGeom>
              <a:gdLst>
                <a:gd fmla="*/ 0 w 1007417" name="connsiteX0"/>
                <a:gd fmla="*/ 503709 h 1007417" name="connsiteY0"/>
                <a:gd fmla="*/ 503709 w 1007417" name="connsiteX1"/>
                <a:gd fmla="*/ 0 h 1007417" name="connsiteY1"/>
                <a:gd fmla="*/ 1007418 w 1007417" name="connsiteX2"/>
                <a:gd fmla="*/ 503709 h 1007417" name="connsiteY2"/>
                <a:gd fmla="*/ 503709 w 1007417" name="connsiteX3"/>
                <a:gd fmla="*/ 1007418 h 1007417" name="connsiteY3"/>
                <a:gd fmla="*/ 0 w 1007417" name="connsiteX4"/>
                <a:gd fmla="*/ 503709 h 10074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417" w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5473" lIns="175473" numCol="1" rIns="175473" spcCol="1270" spcFirstLastPara="0" tIns="175473" vert="horz" wrap="square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200"/>
            </a:p>
          </p:txBody>
        </p: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5336681" y="3505552"/>
              <a:ext cx="666150" cy="775014"/>
            </a:xfrm>
            <a:custGeom>
              <a:gdLst>
                <a:gd fmla="*/ 63 w 105" name="T0"/>
                <a:gd fmla="*/ 58 h 124" name="T1"/>
                <a:gd fmla="*/ 63 w 105" name="T2"/>
                <a:gd fmla="*/ 88 h 124" name="T3"/>
                <a:gd fmla="*/ 55 w 105" name="T4"/>
                <a:gd fmla="*/ 88 h 124" name="T5"/>
                <a:gd fmla="*/ 52 w 105" name="T6"/>
                <a:gd fmla="*/ 69 h 124" name="T7"/>
                <a:gd fmla="*/ 49 w 105" name="T8"/>
                <a:gd fmla="*/ 88 h 124" name="T9"/>
                <a:gd fmla="*/ 41 w 105" name="T10"/>
                <a:gd fmla="*/ 88 h 124" name="T11"/>
                <a:gd fmla="*/ 41 w 105" name="T12"/>
                <a:gd fmla="*/ 58 h 124" name="T13"/>
                <a:gd fmla="*/ 36 w 105" name="T14"/>
                <a:gd fmla="*/ 49 h 124" name="T15"/>
                <a:gd fmla="*/ 36 w 105" name="T16"/>
                <a:gd fmla="*/ 33 h 124" name="T17"/>
                <a:gd fmla="*/ 46 w 105" name="T18"/>
                <a:gd fmla="*/ 23 h 124" name="T19"/>
                <a:gd fmla="*/ 58 w 105" name="T20"/>
                <a:gd fmla="*/ 23 h 124" name="T21"/>
                <a:gd fmla="*/ 68 w 105" name="T22"/>
                <a:gd fmla="*/ 33 h 124" name="T23"/>
                <a:gd fmla="*/ 68 w 105" name="T24"/>
                <a:gd fmla="*/ 49 h 124" name="T25"/>
                <a:gd fmla="*/ 63 w 105" name="T26"/>
                <a:gd fmla="*/ 58 h 124" name="T27"/>
                <a:gd fmla="*/ 69 w 105" name="T28"/>
                <a:gd fmla="*/ 85 h 124" name="T29"/>
                <a:gd fmla="*/ 64 w 105" name="T30"/>
                <a:gd fmla="*/ 94 h 124" name="T31"/>
                <a:gd fmla="*/ 83 w 105" name="T32"/>
                <a:gd fmla="*/ 94 h 124" name="T33"/>
                <a:gd fmla="*/ 80 w 105" name="T34"/>
                <a:gd fmla="*/ 100 h 124" name="T35"/>
                <a:gd fmla="*/ 105 w 105" name="T36"/>
                <a:gd fmla="*/ 90 h 124" name="T37"/>
                <a:gd fmla="*/ 88 w 105" name="T38"/>
                <a:gd fmla="*/ 80 h 124" name="T39"/>
                <a:gd fmla="*/ 86 w 105" name="T40"/>
                <a:gd fmla="*/ 85 h 124" name="T41"/>
                <a:gd fmla="*/ 69 w 105" name="T42"/>
                <a:gd fmla="*/ 85 h 124" name="T43"/>
                <a:gd fmla="*/ 34 w 105" name="T44"/>
                <a:gd fmla="*/ 85 h 124" name="T45"/>
                <a:gd fmla="*/ 18 w 105" name="T46"/>
                <a:gd fmla="*/ 85 h 124" name="T47"/>
                <a:gd fmla="*/ 16 w 105" name="T48"/>
                <a:gd fmla="*/ 80 h 124" name="T49"/>
                <a:gd fmla="*/ 0 w 105" name="T50"/>
                <a:gd fmla="*/ 90 h 124" name="T51"/>
                <a:gd fmla="*/ 24 w 105" name="T52"/>
                <a:gd fmla="*/ 100 h 124" name="T53"/>
                <a:gd fmla="*/ 22 w 105" name="T54"/>
                <a:gd fmla="*/ 94 h 124" name="T55"/>
                <a:gd fmla="*/ 39 w 105" name="T56"/>
                <a:gd fmla="*/ 94 h 124" name="T57"/>
                <a:gd fmla="*/ 34 w 105" name="T58"/>
                <a:gd fmla="*/ 85 h 124" name="T59"/>
                <a:gd fmla="*/ 45 w 105" name="T60"/>
                <a:gd fmla="*/ 93 h 124" name="T61"/>
                <a:gd fmla="*/ 59 w 105" name="T62"/>
                <a:gd fmla="*/ 93 h 124" name="T63"/>
                <a:gd fmla="*/ 61 w 105" name="T64"/>
                <a:gd fmla="*/ 104 h 124" name="T65"/>
                <a:gd fmla="*/ 75 w 105" name="T66"/>
                <a:gd fmla="*/ 104 h 124" name="T67"/>
                <a:gd fmla="*/ 52 w 105" name="T68"/>
                <a:gd fmla="*/ 124 h 124" name="T69"/>
                <a:gd fmla="*/ 29 w 105" name="T70"/>
                <a:gd fmla="*/ 104 h 124" name="T71"/>
                <a:gd fmla="*/ 43 w 105" name="T72"/>
                <a:gd fmla="*/ 104 h 124" name="T73"/>
                <a:gd fmla="*/ 45 w 105" name="T74"/>
                <a:gd fmla="*/ 93 h 124" name="T75"/>
                <a:gd fmla="*/ 52 w 105" name="T76"/>
                <a:gd fmla="*/ 0 h 124" name="T77"/>
                <a:gd fmla="*/ 63 w 105" name="T78"/>
                <a:gd fmla="*/ 11 h 124" name="T79"/>
                <a:gd fmla="*/ 52 w 105" name="T80"/>
                <a:gd fmla="*/ 21 h 124" name="T81"/>
                <a:gd fmla="*/ 42 w 105" name="T82"/>
                <a:gd fmla="*/ 11 h 124" name="T83"/>
                <a:gd fmla="*/ 52 w 105" name="T84"/>
                <a:gd fmla="*/ 0 h 12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4" w="105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60350" y="2105732"/>
            <a:ext cx="1152000" cy="1152000"/>
            <a:chOff x="7236350" y="2657275"/>
            <a:chExt cx="1152000" cy="1152000"/>
          </a:xfrm>
        </p:grpSpPr>
        <p:sp>
          <p:nvSpPr>
            <p:cNvPr id="46" name="任意多边形 45"/>
            <p:cNvSpPr>
              <a:spLocks noChangeAspect="1"/>
            </p:cNvSpPr>
            <p:nvPr/>
          </p:nvSpPr>
          <p:spPr>
            <a:xfrm>
              <a:off x="7236350" y="2657275"/>
              <a:ext cx="1152000" cy="1152000"/>
            </a:xfrm>
            <a:custGeom>
              <a:gdLst>
                <a:gd fmla="*/ 0 w 1007417" name="connsiteX0"/>
                <a:gd fmla="*/ 503709 h 1007417" name="connsiteY0"/>
                <a:gd fmla="*/ 503709 w 1007417" name="connsiteX1"/>
                <a:gd fmla="*/ 0 h 1007417" name="connsiteY1"/>
                <a:gd fmla="*/ 1007418 w 1007417" name="connsiteX2"/>
                <a:gd fmla="*/ 503709 h 1007417" name="connsiteY2"/>
                <a:gd fmla="*/ 503709 w 1007417" name="connsiteX3"/>
                <a:gd fmla="*/ 1007418 h 1007417" name="connsiteY3"/>
                <a:gd fmla="*/ 0 w 1007417" name="connsiteX4"/>
                <a:gd fmla="*/ 503709 h 10074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417" w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5473" lIns="175473" numCol="1" rIns="175473" spcCol="1270" spcFirstLastPara="0" tIns="175473" vert="horz" wrap="square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200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7405403" y="2923530"/>
              <a:ext cx="813894" cy="619490"/>
            </a:xfrm>
            <a:custGeom>
              <a:gdLst>
                <a:gd fmla="*/ 86 w 130" name="T0"/>
                <a:gd fmla="*/ 28 h 98" name="T1"/>
                <a:gd fmla="*/ 95 w 130" name="T2"/>
                <a:gd fmla="*/ 39 h 98" name="T3"/>
                <a:gd fmla="*/ 95 w 130" name="T4"/>
                <a:gd fmla="*/ 31 h 98" name="T5"/>
                <a:gd fmla="*/ 99 w 130" name="T6"/>
                <a:gd fmla="*/ 30 h 98" name="T7"/>
                <a:gd fmla="*/ 98 w 130" name="T8"/>
                <a:gd fmla="*/ 32 h 98" name="T9"/>
                <a:gd fmla="*/ 104 w 130" name="T10"/>
                <a:gd fmla="*/ 28 h 98" name="T11"/>
                <a:gd fmla="*/ 111 w 130" name="T12"/>
                <a:gd fmla="*/ 28 h 98" name="T13"/>
                <a:gd fmla="*/ 130 w 130" name="T14"/>
                <a:gd fmla="*/ 48 h 98" name="T15"/>
                <a:gd fmla="*/ 126 w 130" name="T16"/>
                <a:gd fmla="*/ 58 h 98" name="T17"/>
                <a:gd fmla="*/ 117 w 130" name="T18"/>
                <a:gd fmla="*/ 98 h 98" name="T19"/>
                <a:gd fmla="*/ 72 w 130" name="T20"/>
                <a:gd fmla="*/ 58 h 98" name="T21"/>
                <a:gd fmla="*/ 63 w 130" name="T22"/>
                <a:gd fmla="*/ 98 h 98" name="T23"/>
                <a:gd fmla="*/ 55 w 130" name="T24"/>
                <a:gd fmla="*/ 58 h 98" name="T25"/>
                <a:gd fmla="*/ 75 w 130" name="T26"/>
                <a:gd fmla="*/ 48 h 98" name="T27"/>
                <a:gd fmla="*/ 25 w 130" name="T28"/>
                <a:gd fmla="*/ 35 h 98" name="T29"/>
                <a:gd fmla="*/ 43 w 130" name="T30"/>
                <a:gd fmla="*/ 64 h 98" name="T31"/>
                <a:gd fmla="*/ 50 w 130" name="T32"/>
                <a:gd fmla="*/ 68 h 98" name="T33"/>
                <a:gd fmla="*/ 44 w 130" name="T34"/>
                <a:gd fmla="*/ 98 h 98" name="T35"/>
                <a:gd fmla="*/ 40 w 130" name="T36"/>
                <a:gd fmla="*/ 76 h 98" name="T37"/>
                <a:gd fmla="*/ 29 w 130" name="T38"/>
                <a:gd fmla="*/ 80 h 98" name="T39"/>
                <a:gd fmla="*/ 20 w 130" name="T40"/>
                <a:gd fmla="*/ 88 h 98" name="T41"/>
                <a:gd fmla="*/ 18 w 130" name="T42"/>
                <a:gd fmla="*/ 95 h 98" name="T43"/>
                <a:gd fmla="*/ 24 w 130" name="T44"/>
                <a:gd fmla="*/ 98 h 98" name="T45"/>
                <a:gd fmla="*/ 7 w 130" name="T46"/>
                <a:gd fmla="*/ 95 h 98" name="T47"/>
                <a:gd fmla="*/ 13 w 130" name="T48"/>
                <a:gd fmla="*/ 88 h 98" name="T49"/>
                <a:gd fmla="*/ 11 w 130" name="T50"/>
                <a:gd fmla="*/ 80 h 98" name="T51"/>
                <a:gd fmla="*/ 0 w 130" name="T52"/>
                <a:gd fmla="*/ 75 h 98" name="T53"/>
                <a:gd fmla="*/ 0 w 130" name="T54"/>
                <a:gd fmla="*/ 46 h 98" name="T55"/>
                <a:gd fmla="*/ 8 w 130" name="T56"/>
                <a:gd fmla="*/ 73 h 98" name="T57"/>
                <a:gd fmla="*/ 6 w 130" name="T58"/>
                <a:gd fmla="*/ 35 h 98" name="T59"/>
                <a:gd fmla="*/ 33 w 130" name="T60"/>
                <a:gd fmla="*/ 64 h 98" name="T61"/>
                <a:gd fmla="*/ 27 w 130" name="T62"/>
                <a:gd fmla="*/ 63 h 98" name="T63"/>
                <a:gd fmla="*/ 15 w 130" name="T64"/>
                <a:gd fmla="*/ 4 h 98" name="T65"/>
                <a:gd fmla="*/ 15 w 130" name="T66"/>
                <a:gd fmla="*/ 29 h 98" name="T67"/>
                <a:gd fmla="*/ 15 w 130" name="T68"/>
                <a:gd fmla="*/ 4 h 98" name="T69"/>
                <a:gd fmla="*/ 86 w 130" name="T70"/>
                <a:gd fmla="*/ 18 h 98" name="T71"/>
                <a:gd fmla="*/ 86 w 130" name="T72"/>
                <a:gd fmla="*/ 14 h 98" name="T73"/>
                <a:gd fmla="*/ 86 w 130" name="T74"/>
                <a:gd fmla="*/ 14 h 98" name="T75"/>
                <a:gd fmla="*/ 103 w 130" name="T76"/>
                <a:gd fmla="*/ 3 h 98" name="T77"/>
                <a:gd fmla="*/ 107 w 130" name="T78"/>
                <a:gd fmla="*/ 14 h 98" name="T79"/>
                <a:gd fmla="*/ 107 w 130" name="T80"/>
                <a:gd fmla="*/ 15 h 98" name="T81"/>
                <a:gd fmla="*/ 105 w 130" name="T82"/>
                <a:gd fmla="*/ 19 h 98" name="T83"/>
                <a:gd fmla="*/ 95 w 130" name="T84"/>
                <a:gd fmla="*/ 26 h 9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8" w="130">
                  <a:moveTo>
                    <a:pt x="81" y="28"/>
                  </a:moveTo>
                  <a:cubicBezTo>
                    <a:pt x="83" y="28"/>
                    <a:pt x="84" y="28"/>
                    <a:pt x="86" y="28"/>
                  </a:cubicBezTo>
                  <a:cubicBezTo>
                    <a:pt x="87" y="29"/>
                    <a:pt x="88" y="28"/>
                    <a:pt x="89" y="2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8" y="28"/>
                    <a:pt x="110" y="28"/>
                    <a:pt x="111" y="28"/>
                  </a:cubicBezTo>
                  <a:cubicBezTo>
                    <a:pt x="115" y="31"/>
                    <a:pt x="117" y="42"/>
                    <a:pt x="117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2"/>
                    <a:pt x="77" y="32"/>
                    <a:pt x="81" y="28"/>
                  </a:cubicBezTo>
                  <a:close/>
                  <a:moveTo>
                    <a:pt x="25" y="35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1" y="85"/>
                    <a:pt x="40" y="82"/>
                  </a:cubicBezTo>
                  <a:cubicBezTo>
                    <a:pt x="40" y="78"/>
                    <a:pt x="40" y="76"/>
                    <a:pt x="40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33" y="64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15" y="4"/>
                  </a:moveTo>
                  <a:cubicBezTo>
                    <a:pt x="22" y="4"/>
                    <a:pt x="28" y="10"/>
                    <a:pt x="28" y="16"/>
                  </a:cubicBezTo>
                  <a:cubicBezTo>
                    <a:pt x="28" y="23"/>
                    <a:pt x="22" y="29"/>
                    <a:pt x="15" y="29"/>
                  </a:cubicBezTo>
                  <a:cubicBezTo>
                    <a:pt x="8" y="29"/>
                    <a:pt x="3" y="23"/>
                    <a:pt x="3" y="16"/>
                  </a:cubicBezTo>
                  <a:cubicBezTo>
                    <a:pt x="3" y="10"/>
                    <a:pt x="8" y="4"/>
                    <a:pt x="15" y="4"/>
                  </a:cubicBezTo>
                  <a:close/>
                  <a:moveTo>
                    <a:pt x="88" y="19"/>
                  </a:moveTo>
                  <a:cubicBezTo>
                    <a:pt x="87" y="19"/>
                    <a:pt x="86" y="19"/>
                    <a:pt x="86" y="18"/>
                  </a:cubicBezTo>
                  <a:cubicBezTo>
                    <a:pt x="86" y="17"/>
                    <a:pt x="86" y="16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8"/>
                    <a:pt x="86" y="6"/>
                    <a:pt x="88" y="4"/>
                  </a:cubicBezTo>
                  <a:cubicBezTo>
                    <a:pt x="92" y="0"/>
                    <a:pt x="99" y="0"/>
                    <a:pt x="103" y="3"/>
                  </a:cubicBezTo>
                  <a:cubicBezTo>
                    <a:pt x="106" y="5"/>
                    <a:pt x="107" y="9"/>
                    <a:pt x="106" y="14"/>
                  </a:cubicBezTo>
                  <a:cubicBezTo>
                    <a:pt x="106" y="14"/>
                    <a:pt x="106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7"/>
                    <a:pt x="106" y="18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4" y="23"/>
                    <a:pt x="101" y="26"/>
                    <a:pt x="97" y="27"/>
                  </a:cubicBezTo>
                  <a:cubicBezTo>
                    <a:pt x="96" y="27"/>
                    <a:pt x="96" y="27"/>
                    <a:pt x="95" y="26"/>
                  </a:cubicBezTo>
                  <a:cubicBezTo>
                    <a:pt x="91" y="25"/>
                    <a:pt x="89" y="23"/>
                    <a:pt x="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75163" y="2105732"/>
            <a:ext cx="1152000" cy="1152000"/>
            <a:chOff x="2951163" y="2657275"/>
            <a:chExt cx="1152000" cy="1152000"/>
          </a:xfrm>
        </p:grpSpPr>
        <p:sp>
          <p:nvSpPr>
            <p:cNvPr id="49" name="任意多边形 48"/>
            <p:cNvSpPr>
              <a:spLocks noChangeAspect="1"/>
            </p:cNvSpPr>
            <p:nvPr/>
          </p:nvSpPr>
          <p:spPr>
            <a:xfrm>
              <a:off x="2951163" y="2657275"/>
              <a:ext cx="1152000" cy="1152000"/>
            </a:xfrm>
            <a:custGeom>
              <a:gdLst>
                <a:gd fmla="*/ 0 w 1007417" name="connsiteX0"/>
                <a:gd fmla="*/ 503709 h 1007417" name="connsiteY0"/>
                <a:gd fmla="*/ 503709 w 1007417" name="connsiteX1"/>
                <a:gd fmla="*/ 0 h 1007417" name="connsiteY1"/>
                <a:gd fmla="*/ 1007418 w 1007417" name="connsiteX2"/>
                <a:gd fmla="*/ 503709 h 1007417" name="connsiteY2"/>
                <a:gd fmla="*/ 503709 w 1007417" name="connsiteX3"/>
                <a:gd fmla="*/ 1007418 h 1007417" name="connsiteY3"/>
                <a:gd fmla="*/ 0 w 1007417" name="connsiteX4"/>
                <a:gd fmla="*/ 503709 h 10074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7417" w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75473" lIns="175473" numCol="1" rIns="175473" spcCol="1270" spcFirstLastPara="0" tIns="175473" vert="horz" wrap="square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200"/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3173352" y="2885945"/>
              <a:ext cx="707622" cy="694660"/>
            </a:xfrm>
            <a:custGeom>
              <a:gdLst>
                <a:gd fmla="*/ 112 w 112" name="T0"/>
                <a:gd fmla="*/ 93 h 110" name="T1"/>
                <a:gd fmla="*/ 0 w 112" name="T2"/>
                <a:gd fmla="*/ 93 h 110" name="T3"/>
                <a:gd fmla="*/ 9 w 112" name="T4"/>
                <a:gd fmla="*/ 86 h 110" name="T5"/>
                <a:gd fmla="*/ 103 w 112" name="T6"/>
                <a:gd fmla="*/ 86 h 110" name="T7"/>
                <a:gd fmla="*/ 29 w 112" name="T8"/>
                <a:gd fmla="*/ 4 h 110" name="T9"/>
                <a:gd fmla="*/ 29 w 112" name="T10"/>
                <a:gd fmla="*/ 24 h 110" name="T11"/>
                <a:gd fmla="*/ 29 w 112" name="T12"/>
                <a:gd fmla="*/ 4 h 110" name="T13"/>
                <a:gd fmla="*/ 73 w 112" name="T14"/>
                <a:gd fmla="*/ 14 h 110" name="T15"/>
                <a:gd fmla="*/ 93 w 112" name="T16"/>
                <a:gd fmla="*/ 14 h 110" name="T17"/>
                <a:gd fmla="*/ 73 w 112" name="T18"/>
                <a:gd fmla="*/ 62 h 110" name="T19"/>
                <a:gd fmla="*/ 80 w 112" name="T20"/>
                <a:gd fmla="*/ 89 h 110" name="T21"/>
                <a:gd fmla="*/ 86 w 112" name="T22"/>
                <a:gd fmla="*/ 89 h 110" name="T23"/>
                <a:gd fmla="*/ 94 w 112" name="T24"/>
                <a:gd fmla="*/ 59 h 110" name="T25"/>
                <a:gd fmla="*/ 99 w 112" name="T26"/>
                <a:gd fmla="*/ 36 h 110" name="T27"/>
                <a:gd fmla="*/ 78 w 112" name="T28"/>
                <a:gd fmla="*/ 26 h 110" name="T29"/>
                <a:gd fmla="*/ 78 w 112" name="T30"/>
                <a:gd fmla="*/ 35 h 110" name="T31"/>
                <a:gd fmla="*/ 73 w 112" name="T32"/>
                <a:gd fmla="*/ 62 h 110" name="T33"/>
                <a:gd fmla="*/ 67 w 112" name="T34"/>
                <a:gd fmla="*/ 11 h 110" name="T35"/>
                <a:gd fmla="*/ 45 w 112" name="T36"/>
                <a:gd fmla="*/ 11 h 110" name="T37"/>
                <a:gd fmla="*/ 67 w 112" name="T38"/>
                <a:gd fmla="*/ 60 h 110" name="T39"/>
                <a:gd fmla="*/ 73 w 112" name="T40"/>
                <a:gd fmla="*/ 35 h 110" name="T41"/>
                <a:gd fmla="*/ 49 w 112" name="T42"/>
                <a:gd fmla="*/ 24 h 110" name="T43"/>
                <a:gd fmla="*/ 39 w 112" name="T44"/>
                <a:gd fmla="*/ 51 h 110" name="T45"/>
                <a:gd fmla="*/ 45 w 112" name="T46"/>
                <a:gd fmla="*/ 93 h 110" name="T47"/>
                <a:gd fmla="*/ 56 w 112" name="T48"/>
                <a:gd fmla="*/ 72 h 110" name="T49"/>
                <a:gd fmla="*/ 67 w 112" name="T50"/>
                <a:gd fmla="*/ 93 h 110" name="T51"/>
                <a:gd fmla="*/ 39 w 112" name="T52"/>
                <a:gd fmla="*/ 62 h 110" name="T53"/>
                <a:gd fmla="*/ 34 w 112" name="T54"/>
                <a:gd fmla="*/ 35 h 110" name="T55"/>
                <a:gd fmla="*/ 34 w 112" name="T56"/>
                <a:gd fmla="*/ 26 h 110" name="T57"/>
                <a:gd fmla="*/ 13 w 112" name="T58"/>
                <a:gd fmla="*/ 36 h 110" name="T59"/>
                <a:gd fmla="*/ 18 w 112" name="T60"/>
                <a:gd fmla="*/ 59 h 110" name="T61"/>
                <a:gd fmla="*/ 26 w 112" name="T62"/>
                <a:gd fmla="*/ 89 h 110" name="T63"/>
                <a:gd fmla="*/ 32 w 112" name="T64"/>
                <a:gd fmla="*/ 89 h 110" name="T65"/>
                <a:gd fmla="*/ 39 w 112" name="T66"/>
                <a:gd fmla="*/ 62 h 11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0" w="112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54" name="组合 6"/>
          <p:cNvGrpSpPr/>
          <p:nvPr/>
        </p:nvGrpSpPr>
        <p:grpSpPr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55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56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9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2" name="等腰三角形 61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97656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4375150" y="533526"/>
            <a:ext cx="55451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indent="457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后来我也经过证实，PPT确实是工大泡泡做的，是很吊，很炫的，我做了大概一天左右，感觉还不错，后来我在输入文字的时候，也要求自己不要打广告，因为我要让观众看到，我做完之后是这个样子，你们用完之后也会是这个样子！</a:t>
            </a: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4475162" y="1901741"/>
            <a:ext cx="54737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bIns="0" lIns="0" rIns="0" tIns="0" wrap="square">
            <a:spAutoFit/>
          </a:bodyPr>
          <a:lstStyle/>
          <a:p>
            <a:pPr eaLnBrk="1" hangingPunct="1">
              <a:defRPr/>
            </a:pPr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工大泡泡工作室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16426" y="2403146"/>
            <a:ext cx="5794375" cy="539750"/>
            <a:chOff x="2892425" y="2403146"/>
            <a:chExt cx="5794375" cy="539750"/>
          </a:xfrm>
        </p:grpSpPr>
        <p:sp>
          <p:nvSpPr>
            <p:cNvPr id="78" name="矩形 77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3141663" y="2533321"/>
              <a:ext cx="5545137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0" lIns="0" rIns="0" tIns="0">
              <a:spAutoFit/>
            </a:bodyPr>
            <a:lstStyle/>
            <a:p>
              <a:pPr eaLnBrk="1" hangingPunct="1" indent="457200">
                <a:lnSpc>
                  <a:spcPct val="125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大学生自主创业成立的平面设计工作室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16426" y="3142921"/>
            <a:ext cx="5794375" cy="539750"/>
            <a:chOff x="2892425" y="3142921"/>
            <a:chExt cx="5794375" cy="539750"/>
          </a:xfrm>
        </p:grpSpPr>
        <p:sp>
          <p:nvSpPr>
            <p:cNvPr id="82" name="矩形 81"/>
            <p:cNvSpPr/>
            <p:nvPr/>
          </p:nvSpPr>
          <p:spPr bwMode="auto">
            <a:xfrm>
              <a:off x="3162300" y="3142921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 bwMode="auto">
            <a:xfrm>
              <a:off x="2892425" y="3142921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3141663" y="3273096"/>
              <a:ext cx="5545137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0" lIns="0" rIns="0" tIns="0">
              <a:spAutoFit/>
            </a:bodyPr>
            <a:lstStyle/>
            <a:p>
              <a:pPr eaLnBrk="1" hangingPunct="1" indent="457200">
                <a:lnSpc>
                  <a:spcPct val="125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承担各类模板售卖、定制服务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16426" y="3881108"/>
            <a:ext cx="5794375" cy="541338"/>
            <a:chOff x="2892425" y="3881108"/>
            <a:chExt cx="5794375" cy="541338"/>
          </a:xfrm>
        </p:grpSpPr>
        <p:sp>
          <p:nvSpPr>
            <p:cNvPr id="86" name="矩形 85"/>
            <p:cNvSpPr/>
            <p:nvPr/>
          </p:nvSpPr>
          <p:spPr bwMode="auto">
            <a:xfrm>
              <a:off x="3162300" y="3881108"/>
              <a:ext cx="5233988" cy="5413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 bwMode="auto">
            <a:xfrm>
              <a:off x="2892425" y="3881108"/>
              <a:ext cx="539750" cy="541338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141663" y="4011283"/>
              <a:ext cx="5545137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0" lIns="0" rIns="0" tIns="0">
              <a:spAutoFit/>
            </a:bodyPr>
            <a:lstStyle/>
            <a:p>
              <a:pPr eaLnBrk="1" hangingPunct="1" indent="457200">
                <a:lnSpc>
                  <a:spcPct val="125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尤其擅长电子相册、学术答辩、校园竞选、商务述职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416426" y="4620883"/>
            <a:ext cx="5794375" cy="539750"/>
            <a:chOff x="2892425" y="4620883"/>
            <a:chExt cx="5794375" cy="539750"/>
          </a:xfrm>
        </p:grpSpPr>
        <p:sp>
          <p:nvSpPr>
            <p:cNvPr id="90" name="矩形 89"/>
            <p:cNvSpPr/>
            <p:nvPr/>
          </p:nvSpPr>
          <p:spPr bwMode="auto">
            <a:xfrm>
              <a:off x="3162300" y="4620883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 bwMode="auto">
            <a:xfrm>
              <a:off x="2892425" y="4620883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3141663" y="4751058"/>
              <a:ext cx="5545137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0" lIns="0" rIns="0" tIns="0">
              <a:spAutoFit/>
            </a:bodyPr>
            <a:lstStyle/>
            <a:p>
              <a:pPr eaLnBrk="1" hangingPunct="1" indent="457200">
                <a:lnSpc>
                  <a:spcPct val="125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从一开始我一个人发展到现在七名成员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416426" y="5360658"/>
            <a:ext cx="5794375" cy="539750"/>
            <a:chOff x="2892425" y="5360658"/>
            <a:chExt cx="5794375" cy="539750"/>
          </a:xfrm>
        </p:grpSpPr>
        <p:sp>
          <p:nvSpPr>
            <p:cNvPr id="94" name="矩形 93"/>
            <p:cNvSpPr/>
            <p:nvPr/>
          </p:nvSpPr>
          <p:spPr bwMode="auto">
            <a:xfrm>
              <a:off x="3162300" y="5360658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 bwMode="auto">
            <a:xfrm>
              <a:off x="2892425" y="5360658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3141663" y="5490833"/>
              <a:ext cx="5545137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0" lIns="0" rIns="0" tIns="0">
              <a:spAutoFit/>
            </a:bodyPr>
            <a:lstStyle/>
            <a:p>
              <a:pPr eaLnBrk="1" hangingPunct="1" indent="457200">
                <a:lnSpc>
                  <a:spcPct val="125000"/>
                </a:lnSpc>
                <a:defRPr/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因为热爱所以不懈努力</a:t>
              </a:r>
            </a:p>
          </p:txBody>
        </p:sp>
      </p:grpSp>
      <p:sp>
        <p:nvSpPr>
          <p:cNvPr id="97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</a:t>
            </a: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38" name="组合 6"/>
          <p:cNvGrpSpPr/>
          <p:nvPr/>
        </p:nvGrpSpPr>
        <p:grpSpPr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0916307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6"/>
      <p:bldP grpId="0" spid="9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42" name="椭圆 41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255837" y="2963370"/>
              <a:ext cx="1171826" cy="908811"/>
            </a:xfrm>
            <a:custGeom>
              <a:gdLst>
                <a:gd fmla="*/ 55 w 77" name="T0"/>
                <a:gd fmla="*/ 14 h 59" name="T1"/>
                <a:gd fmla="*/ 4 w 77" name="T2"/>
                <a:gd fmla="*/ 18 h 59" name="T3"/>
                <a:gd fmla="*/ 65 w 77" name="T4"/>
                <a:gd fmla="*/ 55 h 59" name="T5"/>
                <a:gd fmla="*/ 67 w 77" name="T6"/>
                <a:gd fmla="*/ 34 h 59" name="T7"/>
                <a:gd fmla="*/ 68 w 77" name="T8"/>
                <a:gd fmla="*/ 32 h 59" name="T9"/>
                <a:gd fmla="*/ 68 w 77" name="T10"/>
                <a:gd fmla="*/ 31 h 59" name="T11"/>
                <a:gd fmla="*/ 68 w 77" name="T12"/>
                <a:gd fmla="*/ 59 h 59" name="T13"/>
                <a:gd fmla="*/ 2 w 77" name="T14"/>
                <a:gd fmla="*/ 59 h 59" name="T15"/>
                <a:gd fmla="*/ 0 w 77" name="T16"/>
                <a:gd fmla="*/ 57 h 59" name="T17"/>
                <a:gd fmla="*/ 0 w 77" name="T18"/>
                <a:gd fmla="*/ 14 h 59" name="T19"/>
                <a:gd fmla="*/ 10 w 77" name="T20"/>
                <a:gd fmla="*/ 38 h 59" name="T21"/>
                <a:gd fmla="*/ 29 w 77" name="T22"/>
                <a:gd fmla="*/ 41 h 59" name="T23"/>
                <a:gd fmla="*/ 10 w 77" name="T24"/>
                <a:gd fmla="*/ 38 h 59" name="T25"/>
                <a:gd fmla="*/ 10 w 77" name="T26"/>
                <a:gd fmla="*/ 33 h 59" name="T27"/>
                <a:gd fmla="*/ 43 w 77" name="T28"/>
                <a:gd fmla="*/ 30 h 59" name="T29"/>
                <a:gd fmla="*/ 10 w 77" name="T30"/>
                <a:gd fmla="*/ 22 h 59" name="T31"/>
                <a:gd fmla="*/ 43 w 77" name="T32"/>
                <a:gd fmla="*/ 25 h 59" name="T33"/>
                <a:gd fmla="*/ 10 w 77" name="T34"/>
                <a:gd fmla="*/ 22 h 59" name="T35"/>
                <a:gd fmla="*/ 71 w 77" name="T36"/>
                <a:gd fmla="*/ 9 h 59" name="T37"/>
                <a:gd fmla="*/ 67 w 77" name="T38"/>
                <a:gd fmla="*/ 25 h 59" name="T39"/>
                <a:gd fmla="*/ 70 w 77" name="T40"/>
                <a:gd fmla="*/ 24 h 59" name="T41"/>
                <a:gd fmla="*/ 76 w 77" name="T42"/>
                <a:gd fmla="*/ 10 h 59" name="T43"/>
                <a:gd fmla="*/ 75 w 77" name="T44"/>
                <a:gd fmla="*/ 8 h 59" name="T45"/>
                <a:gd fmla="*/ 61 w 77" name="T46"/>
                <a:gd fmla="*/ 9 h 59" name="T47"/>
                <a:gd fmla="*/ 65 w 77" name="T48"/>
                <a:gd fmla="*/ 29 h 59" name="T49"/>
                <a:gd fmla="*/ 52 w 77" name="T50"/>
                <a:gd fmla="*/ 40 h 59" name="T51"/>
                <a:gd fmla="*/ 50 w 77" name="T52"/>
                <a:gd fmla="*/ 49 h 59" name="T53"/>
                <a:gd fmla="*/ 53 w 77" name="T54"/>
                <a:gd fmla="*/ 45 h 59" name="T55"/>
                <a:gd fmla="*/ 54 w 77" name="T56"/>
                <a:gd fmla="*/ 43 h 59" name="T57"/>
                <a:gd fmla="*/ 54 w 77" name="T58"/>
                <a:gd fmla="*/ 46 h 59" name="T59"/>
                <a:gd fmla="*/ 53 w 77" name="T60"/>
                <a:gd fmla="*/ 50 h 59" name="T61"/>
                <a:gd fmla="*/ 59 w 77" name="T62"/>
                <a:gd fmla="*/ 42 h 59" name="T63"/>
                <a:gd fmla="*/ 64 w 77" name="T64"/>
                <a:gd fmla="*/ 30 h 59" name="T65"/>
                <a:gd fmla="*/ 51 w 77" name="T66"/>
                <a:gd fmla="*/ 38 h 59" name="T67"/>
                <a:gd fmla="*/ 64 w 77" name="T68"/>
                <a:gd fmla="*/ 30 h 59" name="T69"/>
                <a:gd fmla="*/ 24 w 77" name="T70"/>
                <a:gd fmla="*/ 52 h 59" name="T71"/>
                <a:gd fmla="*/ 29 w 77" name="T72"/>
                <a:gd fmla="*/ 48 h 59" name="T73"/>
                <a:gd fmla="*/ 30 w 77" name="T74"/>
                <a:gd fmla="*/ 52 h 59" name="T75"/>
                <a:gd fmla="*/ 37 w 77" name="T76"/>
                <a:gd fmla="*/ 50 h 59" name="T77"/>
                <a:gd fmla="*/ 40 w 77" name="T78"/>
                <a:gd fmla="*/ 51 h 59" name="T79"/>
                <a:gd fmla="*/ 40 w 77" name="T80"/>
                <a:gd fmla="*/ 51 h 59" name="T81"/>
                <a:gd fmla="*/ 40 w 77" name="T82"/>
                <a:gd fmla="*/ 54 h 59" name="T83"/>
                <a:gd fmla="*/ 46 w 77" name="T84"/>
                <a:gd fmla="*/ 55 h 59" name="T85"/>
                <a:gd fmla="*/ 43 w 77" name="T86"/>
                <a:gd fmla="*/ 52 h 59" name="T87"/>
                <a:gd fmla="*/ 43 w 77" name="T88"/>
                <a:gd fmla="*/ 52 h 59" name="T89"/>
                <a:gd fmla="*/ 42 w 77" name="T90"/>
                <a:gd fmla="*/ 48 h 59" name="T91"/>
                <a:gd fmla="*/ 39 w 77" name="T92"/>
                <a:gd fmla="*/ 49 h 59" name="T93"/>
                <a:gd fmla="*/ 31 w 77" name="T94"/>
                <a:gd fmla="*/ 49 h 59" name="T95"/>
                <a:gd fmla="*/ 23 w 77" name="T96"/>
                <a:gd fmla="*/ 50 h 5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" w="77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591360" y="3198169"/>
            <a:ext cx="320311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1">
                    <a:alpha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solidFill>
                  <a:prstClr val="black">
                    <a:alpha val="75000"/>
                  </a:prstClr>
                </a:solidFill>
              </a:rPr>
              <a:t>二、在此输入标题二</a:t>
            </a:r>
          </a:p>
        </p:txBody>
      </p:sp>
    </p:spTree>
    <p:extLst>
      <p:ext uri="{BB962C8B-B14F-4D97-AF65-F5344CB8AC3E}">
        <p14:creationId val="28828483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274"/>
      <p:bldP grpId="0" spid="54275"/>
      <p:bldP grpId="0" spid="29"/>
      <p:bldP grpId="0" spid="30"/>
      <p:bldP grpId="0" spid="31"/>
      <p:bldP grpId="0" spid="32"/>
      <p:bldP grpId="0" spid="33"/>
      <p:bldP grpId="0" spid="34"/>
      <p:bldP grpId="0" spid="4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0053A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8" y="1084774"/>
            <a:ext cx="355461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流逝逸宇的小店演界网店铺开张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16389" y="1084774"/>
            <a:ext cx="18818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2014年9月24日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8" name="组合 54277"/>
          <p:cNvGrpSpPr/>
          <p:nvPr/>
        </p:nvGrpSpPr>
        <p:grpSpPr>
          <a:xfrm>
            <a:off x="4997326" y="2201090"/>
            <a:ext cx="5400675" cy="818918"/>
            <a:chOff x="3473325" y="2201090"/>
            <a:chExt cx="5400675" cy="818918"/>
          </a:xfrm>
        </p:grpSpPr>
        <p:sp>
          <p:nvSpPr>
            <p:cNvPr id="36" name="矩形 35"/>
            <p:cNvSpPr/>
            <p:nvPr/>
          </p:nvSpPr>
          <p:spPr>
            <a:xfrm>
              <a:off x="3871667" y="2201090"/>
              <a:ext cx="4480171" cy="818918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63608" lIns="184912" numCol="1" rIns="63608" spcCol="1270" spcFirstLastPara="0" tIns="63608" vert="horz" wrap="square">
              <a:noAutofit/>
            </a:bodyPr>
            <a:lstStyle/>
            <a:p>
              <a:pPr defTabSz="1155700" indent="-228600" lvl="1" marL="2286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altLang="en-US" lang="zh-CN" sz="26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73325" y="2453250"/>
              <a:ext cx="540067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2014年8月，段公子参加锐普PPT杀手训练营</a:t>
              </a:r>
            </a:p>
          </p:txBody>
        </p:sp>
      </p:grpSp>
      <p:grpSp>
        <p:nvGrpSpPr>
          <p:cNvPr id="54279" name="组合 54278"/>
          <p:cNvGrpSpPr/>
          <p:nvPr/>
        </p:nvGrpSpPr>
        <p:grpSpPr>
          <a:xfrm>
            <a:off x="4997326" y="3294899"/>
            <a:ext cx="5400675" cy="818919"/>
            <a:chOff x="3473325" y="3294898"/>
            <a:chExt cx="5400675" cy="818919"/>
          </a:xfrm>
        </p:grpSpPr>
        <p:sp>
          <p:nvSpPr>
            <p:cNvPr id="38" name="矩形 37"/>
            <p:cNvSpPr/>
            <p:nvPr/>
          </p:nvSpPr>
          <p:spPr>
            <a:xfrm>
              <a:off x="3871667" y="329489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63609" lIns="184912" numCol="1" rIns="63608" spcCol="1270" spcFirstLastPara="0" tIns="63608" vert="horz" wrap="square">
              <a:noAutofit/>
            </a:bodyPr>
            <a:lstStyle/>
            <a:p>
              <a:pPr defTabSz="1155700" indent="-228600" lvl="1" marL="2286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altLang="en-US" lang="zh-CN" sz="26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73325" y="3530727"/>
              <a:ext cx="540067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2014年9月，段公子加入PPT模板研究院初级群</a:t>
              </a:r>
            </a:p>
          </p:txBody>
        </p:sp>
      </p:grpSp>
      <p:grpSp>
        <p:nvGrpSpPr>
          <p:cNvPr id="54280" name="组合 54279"/>
          <p:cNvGrpSpPr/>
          <p:nvPr/>
        </p:nvGrpSpPr>
        <p:grpSpPr>
          <a:xfrm>
            <a:off x="4997326" y="4388709"/>
            <a:ext cx="5400675" cy="818919"/>
            <a:chOff x="3473325" y="4388708"/>
            <a:chExt cx="5400675" cy="818919"/>
          </a:xfrm>
        </p:grpSpPr>
        <p:sp>
          <p:nvSpPr>
            <p:cNvPr id="40" name="矩形 39"/>
            <p:cNvSpPr/>
            <p:nvPr/>
          </p:nvSpPr>
          <p:spPr>
            <a:xfrm>
              <a:off x="3871668" y="438870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63609" lIns="184912" numCol="1" rIns="63608" spcCol="1270" spcFirstLastPara="0" tIns="63608" vert="horz" wrap="square">
              <a:noAutofit/>
            </a:bodyPr>
            <a:lstStyle/>
            <a:p>
              <a:pPr defTabSz="1155700" indent="-228600" lvl="1" marL="2286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altLang="en-US" lang="zh-CN" sz="260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73325" y="4633328"/>
              <a:ext cx="540067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2014年9月底，升入高级群，开设店铺</a:t>
              </a:r>
            </a:p>
          </p:txBody>
        </p:sp>
      </p:grpSp>
      <p:grpSp>
        <p:nvGrpSpPr>
          <p:cNvPr id="54273" name="组合 54272"/>
          <p:cNvGrpSpPr/>
          <p:nvPr/>
        </p:nvGrpSpPr>
        <p:grpSpPr>
          <a:xfrm>
            <a:off x="4475163" y="2201089"/>
            <a:ext cx="920506" cy="1259875"/>
            <a:chOff x="2951163" y="2201088"/>
            <a:chExt cx="920506" cy="1259875"/>
          </a:xfrm>
        </p:grpSpPr>
        <p:sp>
          <p:nvSpPr>
            <p:cNvPr id="28" name="任意多边形 27"/>
            <p:cNvSpPr/>
            <p:nvPr/>
          </p:nvSpPr>
          <p:spPr>
            <a:xfrm>
              <a:off x="2951163" y="2201088"/>
              <a:ext cx="920506" cy="1259875"/>
            </a:xfrm>
            <a:custGeom>
              <a:gdLst>
                <a:gd fmla="*/ 0 w 1484312" name="connsiteX0"/>
                <a:gd fmla="*/ 0 h 1039018" name="connsiteY0"/>
                <a:gd fmla="*/ 964803 w 1484312" name="connsiteX1"/>
                <a:gd fmla="*/ 0 h 1039018" name="connsiteY1"/>
                <a:gd fmla="*/ 1484312 w 1484312" name="connsiteX2"/>
                <a:gd fmla="*/ 519509 h 1039018" name="connsiteY2"/>
                <a:gd fmla="*/ 964803 w 1484312" name="connsiteX3"/>
                <a:gd fmla="*/ 1039018 h 1039018" name="connsiteY3"/>
                <a:gd fmla="*/ 0 w 1484312" name="connsiteX4"/>
                <a:gd fmla="*/ 1039018 h 1039018" name="connsiteY4"/>
                <a:gd fmla="*/ 519509 w 1484312" name="connsiteX5"/>
                <a:gd fmla="*/ 519509 h 1039018" name="connsiteY5"/>
                <a:gd fmla="*/ 0 w 1484312" name="connsiteX6"/>
                <a:gd fmla="*/ 0 h 103901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39018" w="1484312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36654" lIns="17145" numCol="1" rIns="17146" spcCol="1270" spcFirstLastPara="0" tIns="536655" vert="horz" wrap="square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700"/>
            </a:p>
          </p:txBody>
        </p:sp>
        <p:sp>
          <p:nvSpPr>
            <p:cNvPr id="51" name="Freeform 9"/>
            <p:cNvSpPr>
              <a:spLocks noEditPoints="1"/>
            </p:cNvSpPr>
            <p:nvPr/>
          </p:nvSpPr>
          <p:spPr bwMode="auto">
            <a:xfrm>
              <a:off x="3136200" y="2733544"/>
              <a:ext cx="550430" cy="413518"/>
            </a:xfrm>
            <a:custGeom>
              <a:gdLst>
                <a:gd fmla="*/ 53 w 80" name="T0"/>
                <a:gd fmla="*/ 17 h 60" name="T1"/>
                <a:gd fmla="*/ 58 w 80" name="T2"/>
                <a:gd fmla="*/ 24 h 60" name="T3"/>
                <a:gd fmla="*/ 58 w 80" name="T4"/>
                <a:gd fmla="*/ 19 h 60" name="T5"/>
                <a:gd fmla="*/ 61 w 80" name="T6"/>
                <a:gd fmla="*/ 18 h 60" name="T7"/>
                <a:gd fmla="*/ 60 w 80" name="T8"/>
                <a:gd fmla="*/ 19 h 60" name="T9"/>
                <a:gd fmla="*/ 64 w 80" name="T10"/>
                <a:gd fmla="*/ 17 h 60" name="T11"/>
                <a:gd fmla="*/ 68 w 80" name="T12"/>
                <a:gd fmla="*/ 17 h 60" name="T13"/>
                <a:gd fmla="*/ 80 w 80" name="T14"/>
                <a:gd fmla="*/ 29 h 60" name="T15"/>
                <a:gd fmla="*/ 77 w 80" name="T16"/>
                <a:gd fmla="*/ 35 h 60" name="T17"/>
                <a:gd fmla="*/ 71 w 80" name="T18"/>
                <a:gd fmla="*/ 60 h 60" name="T19"/>
                <a:gd fmla="*/ 44 w 80" name="T20"/>
                <a:gd fmla="*/ 35 h 60" name="T21"/>
                <a:gd fmla="*/ 38 w 80" name="T22"/>
                <a:gd fmla="*/ 60 h 60" name="T23"/>
                <a:gd fmla="*/ 34 w 80" name="T24"/>
                <a:gd fmla="*/ 35 h 60" name="T25"/>
                <a:gd fmla="*/ 46 w 80" name="T26"/>
                <a:gd fmla="*/ 29 h 60" name="T27"/>
                <a:gd fmla="*/ 16 w 80" name="T28"/>
                <a:gd fmla="*/ 21 h 60" name="T29"/>
                <a:gd fmla="*/ 26 w 80" name="T30"/>
                <a:gd fmla="*/ 39 h 60" name="T31"/>
                <a:gd fmla="*/ 31 w 80" name="T32"/>
                <a:gd fmla="*/ 41 h 60" name="T33"/>
                <a:gd fmla="*/ 27 w 80" name="T34"/>
                <a:gd fmla="*/ 60 h 60" name="T35"/>
                <a:gd fmla="*/ 25 w 80" name="T36"/>
                <a:gd fmla="*/ 46 h 60" name="T37"/>
                <a:gd fmla="*/ 18 w 80" name="T38"/>
                <a:gd fmla="*/ 48 h 60" name="T39"/>
                <a:gd fmla="*/ 12 w 80" name="T40"/>
                <a:gd fmla="*/ 54 h 60" name="T41"/>
                <a:gd fmla="*/ 11 w 80" name="T42"/>
                <a:gd fmla="*/ 58 h 60" name="T43"/>
                <a:gd fmla="*/ 15 w 80" name="T44"/>
                <a:gd fmla="*/ 60 h 60" name="T45"/>
                <a:gd fmla="*/ 5 w 80" name="T46"/>
                <a:gd fmla="*/ 58 h 60" name="T47"/>
                <a:gd fmla="*/ 8 w 80" name="T48"/>
                <a:gd fmla="*/ 54 h 60" name="T49"/>
                <a:gd fmla="*/ 7 w 80" name="T50"/>
                <a:gd fmla="*/ 48 h 60" name="T51"/>
                <a:gd fmla="*/ 0 w 80" name="T52"/>
                <a:gd fmla="*/ 45 h 60" name="T53"/>
                <a:gd fmla="*/ 0 w 80" name="T54"/>
                <a:gd fmla="*/ 28 h 60" name="T55"/>
                <a:gd fmla="*/ 5 w 80" name="T56"/>
                <a:gd fmla="*/ 44 h 60" name="T57"/>
                <a:gd fmla="*/ 4 w 80" name="T58"/>
                <a:gd fmla="*/ 21 h 60" name="T59"/>
                <a:gd fmla="*/ 20 w 80" name="T60"/>
                <a:gd fmla="*/ 39 h 60" name="T61"/>
                <a:gd fmla="*/ 16 w 80" name="T62"/>
                <a:gd fmla="*/ 38 h 60" name="T63"/>
                <a:gd fmla="*/ 10 w 80" name="T64"/>
                <a:gd fmla="*/ 2 h 60" name="T65"/>
                <a:gd fmla="*/ 10 w 80" name="T66"/>
                <a:gd fmla="*/ 17 h 60" name="T67"/>
                <a:gd fmla="*/ 10 w 80" name="T68"/>
                <a:gd fmla="*/ 2 h 60" name="T69"/>
                <a:gd fmla="*/ 53 w 80" name="T70"/>
                <a:gd fmla="*/ 10 h 60" name="T71"/>
                <a:gd fmla="*/ 53 w 80" name="T72"/>
                <a:gd fmla="*/ 8 h 60" name="T73"/>
                <a:gd fmla="*/ 53 w 80" name="T74"/>
                <a:gd fmla="*/ 8 h 60" name="T75"/>
                <a:gd fmla="*/ 63 w 80" name="T76"/>
                <a:gd fmla="*/ 2 h 60" name="T77"/>
                <a:gd fmla="*/ 65 w 80" name="T78"/>
                <a:gd fmla="*/ 8 h 60" name="T79"/>
                <a:gd fmla="*/ 66 w 80" name="T80"/>
                <a:gd fmla="*/ 8 h 60" name="T81"/>
                <a:gd fmla="*/ 64 w 80" name="T82"/>
                <a:gd fmla="*/ 11 h 60" name="T83"/>
                <a:gd fmla="*/ 58 w 80" name="T84"/>
                <a:gd fmla="*/ 16 h 6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" w="80">
                  <a:moveTo>
                    <a:pt x="50" y="17"/>
                  </a:moveTo>
                  <a:cubicBezTo>
                    <a:pt x="51" y="17"/>
                    <a:pt x="52" y="17"/>
                    <a:pt x="53" y="17"/>
                  </a:cubicBezTo>
                  <a:cubicBezTo>
                    <a:pt x="53" y="17"/>
                    <a:pt x="54" y="17"/>
                    <a:pt x="55" y="16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7" y="17"/>
                    <a:pt x="68" y="17"/>
                  </a:cubicBezTo>
                  <a:cubicBezTo>
                    <a:pt x="70" y="19"/>
                    <a:pt x="72" y="25"/>
                    <a:pt x="72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5"/>
                    <a:pt x="47" y="19"/>
                    <a:pt x="50" y="17"/>
                  </a:cubicBezTo>
                  <a:close/>
                  <a:moveTo>
                    <a:pt x="16" y="2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5" y="52"/>
                    <a:pt x="25" y="49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0" y="39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0" y="2"/>
                  </a:moveTo>
                  <a:cubicBezTo>
                    <a:pt x="14" y="2"/>
                    <a:pt x="17" y="5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7"/>
                    <a:pt x="2" y="14"/>
                    <a:pt x="2" y="10"/>
                  </a:cubicBezTo>
                  <a:cubicBezTo>
                    <a:pt x="2" y="5"/>
                    <a:pt x="5" y="2"/>
                    <a:pt x="10" y="2"/>
                  </a:cubicBezTo>
                  <a:close/>
                  <a:moveTo>
                    <a:pt x="54" y="11"/>
                  </a:move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2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5"/>
                    <a:pt x="53" y="3"/>
                    <a:pt x="54" y="2"/>
                  </a:cubicBezTo>
                  <a:cubicBezTo>
                    <a:pt x="57" y="0"/>
                    <a:pt x="61" y="0"/>
                    <a:pt x="63" y="2"/>
                  </a:cubicBezTo>
                  <a:cubicBezTo>
                    <a:pt x="65" y="3"/>
                    <a:pt x="65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5" y="10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3"/>
                    <a:pt x="62" y="16"/>
                    <a:pt x="59" y="16"/>
                  </a:cubicBezTo>
                  <a:cubicBezTo>
                    <a:pt x="59" y="16"/>
                    <a:pt x="59" y="16"/>
                    <a:pt x="58" y="16"/>
                  </a:cubicBezTo>
                  <a:cubicBezTo>
                    <a:pt x="56" y="15"/>
                    <a:pt x="54" y="14"/>
                    <a:pt x="5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277" name="组合 54276"/>
          <p:cNvGrpSpPr/>
          <p:nvPr/>
        </p:nvGrpSpPr>
        <p:grpSpPr>
          <a:xfrm>
            <a:off x="4475164" y="4388708"/>
            <a:ext cx="920505" cy="1259874"/>
            <a:chOff x="2951163" y="4388708"/>
            <a:chExt cx="920505" cy="1259874"/>
          </a:xfrm>
        </p:grpSpPr>
        <p:sp>
          <p:nvSpPr>
            <p:cNvPr id="39" name="任意多边形 38"/>
            <p:cNvSpPr/>
            <p:nvPr/>
          </p:nvSpPr>
          <p:spPr>
            <a:xfrm>
              <a:off x="2951163" y="4388708"/>
              <a:ext cx="920505" cy="1259874"/>
            </a:xfrm>
            <a:custGeom>
              <a:gdLst>
                <a:gd fmla="*/ 0 w 1484312" name="connsiteX0"/>
                <a:gd fmla="*/ 0 h 1039018" name="connsiteY0"/>
                <a:gd fmla="*/ 964803 w 1484312" name="connsiteX1"/>
                <a:gd fmla="*/ 0 h 1039018" name="connsiteY1"/>
                <a:gd fmla="*/ 1484312 w 1484312" name="connsiteX2"/>
                <a:gd fmla="*/ 519509 h 1039018" name="connsiteY2"/>
                <a:gd fmla="*/ 964803 w 1484312" name="connsiteX3"/>
                <a:gd fmla="*/ 1039018 h 1039018" name="connsiteY3"/>
                <a:gd fmla="*/ 0 w 1484312" name="connsiteX4"/>
                <a:gd fmla="*/ 1039018 h 1039018" name="connsiteY4"/>
                <a:gd fmla="*/ 519509 w 1484312" name="connsiteX5"/>
                <a:gd fmla="*/ 519509 h 1039018" name="connsiteY5"/>
                <a:gd fmla="*/ 0 w 1484312" name="connsiteX6"/>
                <a:gd fmla="*/ 0 h 103901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39018" w="1484312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36654" lIns="17145" numCol="1" rIns="17146" spcCol="1270" spcFirstLastPara="0" tIns="536655" vert="horz" wrap="square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700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3198813" y="4909134"/>
              <a:ext cx="450850" cy="490538"/>
            </a:xfrm>
            <a:custGeom>
              <a:gdLst>
                <a:gd fmla="*/ 55 w 65" name="T0"/>
                <a:gd fmla="*/ 39 h 71" name="T1"/>
                <a:gd fmla="*/ 10 w 65" name="T2"/>
                <a:gd fmla="*/ 39 h 71" name="T3"/>
                <a:gd fmla="*/ 10 w 65" name="T4"/>
                <a:gd fmla="*/ 71 h 71" name="T5"/>
                <a:gd fmla="*/ 17 w 65" name="T6"/>
                <a:gd fmla="*/ 71 h 71" name="T7"/>
                <a:gd fmla="*/ 17 w 65" name="T8"/>
                <a:gd fmla="*/ 49 h 71" name="T9"/>
                <a:gd fmla="*/ 19 w 65" name="T10"/>
                <a:gd fmla="*/ 47 h 71" name="T11"/>
                <a:gd fmla="*/ 29 w 65" name="T12"/>
                <a:gd fmla="*/ 47 h 71" name="T13"/>
                <a:gd fmla="*/ 30 w 65" name="T14"/>
                <a:gd fmla="*/ 49 h 71" name="T15"/>
                <a:gd fmla="*/ 30 w 65" name="T16"/>
                <a:gd fmla="*/ 71 h 71" name="T17"/>
                <a:gd fmla="*/ 55 w 65" name="T18"/>
                <a:gd fmla="*/ 71 h 71" name="T19"/>
                <a:gd fmla="*/ 55 w 65" name="T20"/>
                <a:gd fmla="*/ 39 h 71" name="T21"/>
                <a:gd fmla="*/ 65 w 65" name="T22"/>
                <a:gd fmla="*/ 30 h 71" name="T23"/>
                <a:gd fmla="*/ 36 w 65" name="T24"/>
                <a:gd fmla="*/ 2 h 71" name="T25"/>
                <a:gd fmla="*/ 33 w 65" name="T26"/>
                <a:gd fmla="*/ 0 h 71" name="T27"/>
                <a:gd fmla="*/ 31 w 65" name="T28"/>
                <a:gd fmla="*/ 2 h 71" name="T29"/>
                <a:gd fmla="*/ 0 w 65" name="T30"/>
                <a:gd fmla="*/ 30 h 71" name="T31"/>
                <a:gd fmla="*/ 5 w 65" name="T32"/>
                <a:gd fmla="*/ 36 h 71" name="T33"/>
                <a:gd fmla="*/ 60 w 65" name="T34"/>
                <a:gd fmla="*/ 35 h 71" name="T35"/>
                <a:gd fmla="*/ 65 w 65" name="T36"/>
                <a:gd fmla="*/ 30 h 71" name="T37"/>
                <a:gd fmla="*/ 13 w 65" name="T38"/>
                <a:gd fmla="*/ 28 h 71" name="T39"/>
                <a:gd fmla="*/ 33 w 65" name="T40"/>
                <a:gd fmla="*/ 10 h 71" name="T41"/>
                <a:gd fmla="*/ 52 w 65" name="T42"/>
                <a:gd fmla="*/ 28 h 71" name="T43"/>
                <a:gd fmla="*/ 13 w 65" name="T44"/>
                <a:gd fmla="*/ 28 h 71" name="T45"/>
                <a:gd fmla="*/ 48 w 65" name="T46"/>
                <a:gd fmla="*/ 48 h 71" name="T47"/>
                <a:gd fmla="*/ 48 w 65" name="T48"/>
                <a:gd fmla="*/ 53 h 71" name="T49"/>
                <a:gd fmla="*/ 44 w 65" name="T50"/>
                <a:gd fmla="*/ 53 h 71" name="T51"/>
                <a:gd fmla="*/ 44 w 65" name="T52"/>
                <a:gd fmla="*/ 48 h 71" name="T53"/>
                <a:gd fmla="*/ 48 w 65" name="T54"/>
                <a:gd fmla="*/ 48 h 71" name="T55"/>
                <a:gd fmla="*/ 42 w 65" name="T56"/>
                <a:gd fmla="*/ 55 h 71" name="T57"/>
                <a:gd fmla="*/ 42 w 65" name="T58"/>
                <a:gd fmla="*/ 60 h 71" name="T59"/>
                <a:gd fmla="*/ 37 w 65" name="T60"/>
                <a:gd fmla="*/ 60 h 71" name="T61"/>
                <a:gd fmla="*/ 37 w 65" name="T62"/>
                <a:gd fmla="*/ 55 h 71" name="T63"/>
                <a:gd fmla="*/ 42 w 65" name="T64"/>
                <a:gd fmla="*/ 55 h 71" name="T65"/>
                <a:gd fmla="*/ 48 w 65" name="T66"/>
                <a:gd fmla="*/ 55 h 71" name="T67"/>
                <a:gd fmla="*/ 48 w 65" name="T68"/>
                <a:gd fmla="*/ 60 h 71" name="T69"/>
                <a:gd fmla="*/ 44 w 65" name="T70"/>
                <a:gd fmla="*/ 60 h 71" name="T71"/>
                <a:gd fmla="*/ 44 w 65" name="T72"/>
                <a:gd fmla="*/ 55 h 71" name="T73"/>
                <a:gd fmla="*/ 48 w 65" name="T74"/>
                <a:gd fmla="*/ 55 h 71" name="T75"/>
                <a:gd fmla="*/ 42 w 65" name="T76"/>
                <a:gd fmla="*/ 48 h 71" name="T77"/>
                <a:gd fmla="*/ 42 w 65" name="T78"/>
                <a:gd fmla="*/ 53 h 71" name="T79"/>
                <a:gd fmla="*/ 37 w 65" name="T80"/>
                <a:gd fmla="*/ 53 h 71" name="T81"/>
                <a:gd fmla="*/ 37 w 65" name="T82"/>
                <a:gd fmla="*/ 48 h 71" name="T83"/>
                <a:gd fmla="*/ 42 w 65" name="T84"/>
                <a:gd fmla="*/ 48 h 7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71" w="65">
                  <a:moveTo>
                    <a:pt x="5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7"/>
                    <a:pt x="1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65" y="30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3" y="28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48" y="48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lose/>
                  <a:moveTo>
                    <a:pt x="42" y="55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48" y="55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42" y="48"/>
                  </a:moveTo>
                  <a:cubicBezTo>
                    <a:pt x="42" y="53"/>
                    <a:pt x="42" y="53"/>
                    <a:pt x="42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8"/>
                    <a:pt x="37" y="48"/>
                    <a:pt x="37" y="48"/>
                  </a:cubicBezTo>
                  <a:lnTo>
                    <a:pt x="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276" name="组合 54275"/>
          <p:cNvGrpSpPr/>
          <p:nvPr/>
        </p:nvGrpSpPr>
        <p:grpSpPr>
          <a:xfrm>
            <a:off x="4475164" y="3294898"/>
            <a:ext cx="920505" cy="1259874"/>
            <a:chOff x="2951163" y="3294898"/>
            <a:chExt cx="920505" cy="1259874"/>
          </a:xfrm>
        </p:grpSpPr>
        <p:sp>
          <p:nvSpPr>
            <p:cNvPr id="37" name="任意多边形 36"/>
            <p:cNvSpPr/>
            <p:nvPr/>
          </p:nvSpPr>
          <p:spPr>
            <a:xfrm>
              <a:off x="2951163" y="3294898"/>
              <a:ext cx="920505" cy="1259874"/>
            </a:xfrm>
            <a:custGeom>
              <a:gdLst>
                <a:gd fmla="*/ 0 w 1484312" name="connsiteX0"/>
                <a:gd fmla="*/ 0 h 1039018" name="connsiteY0"/>
                <a:gd fmla="*/ 964803 w 1484312" name="connsiteX1"/>
                <a:gd fmla="*/ 0 h 1039018" name="connsiteY1"/>
                <a:gd fmla="*/ 1484312 w 1484312" name="connsiteX2"/>
                <a:gd fmla="*/ 519509 h 1039018" name="connsiteY2"/>
                <a:gd fmla="*/ 964803 w 1484312" name="connsiteX3"/>
                <a:gd fmla="*/ 1039018 h 1039018" name="connsiteY3"/>
                <a:gd fmla="*/ 0 w 1484312" name="connsiteX4"/>
                <a:gd fmla="*/ 1039018 h 1039018" name="connsiteY4"/>
                <a:gd fmla="*/ 519509 w 1484312" name="connsiteX5"/>
                <a:gd fmla="*/ 519509 h 1039018" name="connsiteY5"/>
                <a:gd fmla="*/ 0 w 1484312" name="connsiteX6"/>
                <a:gd fmla="*/ 0 h 103901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39018" w="1484312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36654" lIns="17145" numCol="1" rIns="17145" spcCol="1270" spcFirstLastPara="0" tIns="536654" vert="horz" wrap="square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altLang="en-US" lang="zh-CN" sz="2700"/>
            </a:p>
          </p:txBody>
        </p:sp>
        <p:sp>
          <p:nvSpPr>
            <p:cNvPr id="54272" name="Freeform 21"/>
            <p:cNvSpPr>
              <a:spLocks noEditPoints="1"/>
            </p:cNvSpPr>
            <p:nvPr/>
          </p:nvSpPr>
          <p:spPr bwMode="auto">
            <a:xfrm rot="16200000">
              <a:off x="3190248" y="3771943"/>
              <a:ext cx="442334" cy="502458"/>
            </a:xfrm>
            <a:custGeom>
              <a:gdLst>
                <a:gd fmla="*/ 30 w 54" name="T0"/>
                <a:gd fmla="*/ 61 h 62" name="T1"/>
                <a:gd fmla="*/ 24 w 54" name="T2"/>
                <a:gd fmla="*/ 61 h 62" name="T3"/>
                <a:gd fmla="*/ 6 w 54" name="T4"/>
                <a:gd fmla="*/ 62 h 62" name="T5"/>
                <a:gd fmla="*/ 0 w 54" name="T6"/>
                <a:gd fmla="*/ 62 h 62" name="T7"/>
                <a:gd fmla="*/ 0 w 54" name="T8"/>
                <a:gd fmla="*/ 54 h 62" name="T9"/>
                <a:gd fmla="*/ 2 w 54" name="T10"/>
                <a:gd fmla="*/ 35 h 62" name="T11"/>
                <a:gd fmla="*/ 2 w 54" name="T12"/>
                <a:gd fmla="*/ 28 h 62" name="T13"/>
                <a:gd fmla="*/ 0 w 54" name="T14"/>
                <a:gd fmla="*/ 8 h 62" name="T15"/>
                <a:gd fmla="*/ 0 w 54" name="T16"/>
                <a:gd fmla="*/ 0 h 62" name="T17"/>
                <a:gd fmla="*/ 6 w 54" name="T18"/>
                <a:gd fmla="*/ 0 h 62" name="T19"/>
                <a:gd fmla="*/ 24 w 54" name="T20"/>
                <a:gd fmla="*/ 1 h 62" name="T21"/>
                <a:gd fmla="*/ 30 w 54" name="T22"/>
                <a:gd fmla="*/ 1 h 62" name="T23"/>
                <a:gd fmla="*/ 47 w 54" name="T24"/>
                <a:gd fmla="*/ 0 h 62" name="T25"/>
                <a:gd fmla="*/ 54 w 54" name="T26"/>
                <a:gd fmla="*/ 0 h 62" name="T27"/>
                <a:gd fmla="*/ 54 w 54" name="T28"/>
                <a:gd fmla="*/ 8 h 62" name="T29"/>
                <a:gd fmla="*/ 52 w 54" name="T30"/>
                <a:gd fmla="*/ 28 h 62" name="T31"/>
                <a:gd fmla="*/ 52 w 54" name="T32"/>
                <a:gd fmla="*/ 35 h 62" name="T33"/>
                <a:gd fmla="*/ 54 w 54" name="T34"/>
                <a:gd fmla="*/ 54 h 62" name="T35"/>
                <a:gd fmla="*/ 54 w 54" name="T36"/>
                <a:gd fmla="*/ 62 h 62" name="T37"/>
                <a:gd fmla="*/ 47 w 54" name="T38"/>
                <a:gd fmla="*/ 62 h 62" name="T39"/>
                <a:gd fmla="*/ 30 w 54" name="T40"/>
                <a:gd fmla="*/ 61 h 62" name="T41"/>
                <a:gd fmla="*/ 44 w 54" name="T42"/>
                <a:gd fmla="*/ 10 h 62" name="T43"/>
                <a:gd fmla="*/ 11 w 54" name="T44"/>
                <a:gd fmla="*/ 10 h 62" name="T45"/>
                <a:gd fmla="*/ 11 w 54" name="T46"/>
                <a:gd fmla="*/ 52 h 62" name="T47"/>
                <a:gd fmla="*/ 44 w 54" name="T48"/>
                <a:gd fmla="*/ 52 h 62" name="T49"/>
                <a:gd fmla="*/ 44 w 54" name="T50"/>
                <a:gd fmla="*/ 10 h 6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2" w="54">
                  <a:moveTo>
                    <a:pt x="30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19" y="55"/>
                    <a:pt x="13" y="57"/>
                    <a:pt x="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47"/>
                    <a:pt x="8" y="40"/>
                    <a:pt x="2" y="3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8" y="22"/>
                    <a:pt x="6" y="16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5"/>
                    <a:pt x="19" y="7"/>
                    <a:pt x="24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5" y="7"/>
                    <a:pt x="41" y="5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9" y="16"/>
                    <a:pt x="47" y="22"/>
                    <a:pt x="52" y="28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47" y="40"/>
                    <a:pt x="49" y="47"/>
                    <a:pt x="54" y="54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1" y="57"/>
                    <a:pt x="35" y="55"/>
                    <a:pt x="30" y="61"/>
                  </a:cubicBezTo>
                  <a:close/>
                  <a:moveTo>
                    <a:pt x="44" y="10"/>
                  </a:moveTo>
                  <a:cubicBezTo>
                    <a:pt x="32" y="10"/>
                    <a:pt x="23" y="10"/>
                    <a:pt x="11" y="10"/>
                  </a:cubicBezTo>
                  <a:cubicBezTo>
                    <a:pt x="11" y="25"/>
                    <a:pt x="11" y="36"/>
                    <a:pt x="11" y="52"/>
                  </a:cubicBezTo>
                  <a:cubicBezTo>
                    <a:pt x="23" y="52"/>
                    <a:pt x="32" y="52"/>
                    <a:pt x="44" y="52"/>
                  </a:cubicBezTo>
                  <a:cubicBezTo>
                    <a:pt x="44" y="36"/>
                    <a:pt x="44" y="25"/>
                    <a:pt x="4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grpSp>
        <p:nvGrpSpPr>
          <p:cNvPr id="59" name="组合 6"/>
          <p:cNvGrpSpPr/>
          <p:nvPr/>
        </p:nvGrpSpPr>
        <p:grpSpPr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0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3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目 录</a:t>
              </a:r>
            </a:p>
          </p:txBody>
        </p:sp>
        <p:sp>
          <p:nvSpPr>
            <p:cNvPr id="61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Contents</a:t>
              </a:r>
            </a:p>
          </p:txBody>
        </p:sp>
      </p:grpSp>
      <p:sp>
        <p:nvSpPr>
          <p:cNvPr id="62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67" name="等腰三角形 6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9205937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5"/>
      <p:bldP grpId="0" spid="19"/>
      <p:bldP grpId="0" spid="57"/>
      <p:bldP grpId="0" spid="58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431</Paragraphs>
  <Slides>23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Calibri Light</vt:lpstr>
      <vt:lpstr>Calibri</vt:lpstr>
      <vt:lpstr>宋体</vt:lpstr>
      <vt:lpstr>微软雅黑</vt:lpstr>
      <vt:lpstr>Meiryo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2021-08-22T12:02:25Z</dcterms:created>
  <cp:lastPrinted>2021-08-22T12:02:25Z</cp:lastPrinted>
  <dcterms:modified xsi:type="dcterms:W3CDTF">2021-08-22T05:41:01Z</dcterms:modified>
  <cp:revision>1</cp:revision>
</cp:coreProperties>
</file>