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64" r:id="rId2"/>
  </p:sldMasterIdLst>
  <p:notesMasterIdLst>
    <p:notesMasterId r:id="rId3"/>
  </p:notesMasterIdLst>
  <p:handoutMasterIdLst>
    <p:handoutMasterId r:id="rId4"/>
  </p:handoutMasterIdLst>
  <p:sldIdLst>
    <p:sldId id="256" r:id="rId5"/>
    <p:sldId id="257" r:id="rId6"/>
    <p:sldId id="266" r:id="rId7"/>
    <p:sldId id="282" r:id="rId8"/>
    <p:sldId id="283" r:id="rId9"/>
    <p:sldId id="281" r:id="rId10"/>
    <p:sldId id="267" r:id="rId11"/>
    <p:sldId id="289" r:id="rId12"/>
    <p:sldId id="287" r:id="rId13"/>
    <p:sldId id="288" r:id="rId14"/>
    <p:sldId id="262" r:id="rId15"/>
    <p:sldId id="284" r:id="rId16"/>
    <p:sldId id="297" r:id="rId17"/>
    <p:sldId id="290" r:id="rId18"/>
    <p:sldId id="291" r:id="rId19"/>
    <p:sldId id="292" r:id="rId20"/>
    <p:sldId id="263" r:id="rId21"/>
    <p:sldId id="285" r:id="rId22"/>
    <p:sldId id="293" r:id="rId23"/>
    <p:sldId id="294" r:id="rId24"/>
    <p:sldId id="295" r:id="rId25"/>
    <p:sldId id="264" r:id="rId26"/>
    <p:sldId id="286" r:id="rId27"/>
    <p:sldId id="298" r:id="rId28"/>
    <p:sldId id="275" r:id="rId29"/>
  </p:sldIdLst>
  <p:sldSz cx="12192000" cy="6858000"/>
  <p:notesSz cx="6858000" cy="9144000"/>
  <p:custDataLst>
    <p:tags r:id="rId30"/>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54">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07" d="100"/>
          <a:sy n="107" d="100"/>
        </p:scale>
        <p:origin x="714" y="96"/>
      </p:cViewPr>
      <p:guideLst>
        <p:guide orient="horz" pos="2160"/>
        <p:guide pos="3854"/>
      </p:guideLst>
    </p:cSldViewPr>
  </p:slideViewPr>
  <p:notesTextViewPr>
    <p:cViewPr>
      <p:scale>
        <a:sx n="1" d="1"/>
        <a:sy n="1" d="1"/>
      </p:scale>
      <p:origin x="0" y="0"/>
    </p:cViewPr>
  </p:notesTextViewPr>
  <p:notesViewPr>
    <p:cSldViewPr>
      <p:cViewPr>
        <p:scale>
          <a:sx n="1" d="100"/>
          <a:sy n="1" d="100"/>
        </p:scale>
        <p:origin x="0" y="0"/>
      </p:cViewPr>
    </p:cSldViewPr>
  </p:notesViewPr>
  <p:gridSpacing cx="72005" cy="72005"/>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itchFamily="34" charset="0"/>
              <a:buNone/>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itchFamily="34" charset="0"/>
              <a:buNone/>
              <a:defRPr sz="1200" noProof="1">
                <a:latin typeface="Arial"/>
                <a:ea typeface="宋体" pitchFamily="2" charset="-122"/>
                <a:cs typeface="+mn-ea"/>
              </a:defRPr>
            </a:lvl1pPr>
          </a:lstStyle>
          <a:p>
            <a:pPr>
              <a:defRPr/>
            </a:pPr>
            <a:fld id="{6EFC041B-FE84-4BC1-81D4-A3C684137EE3}" type="datetimeFigureOut">
              <a:rPr lang="zh-CN" altLang="en-US"/>
              <a:pPr>
                <a:defRPr/>
              </a:pPr>
              <a:t>2018/6/2</a:t>
            </a:fld>
            <a:endParaRPr lang="zh-CN" altLang="en-US">
              <a:latin typeface="Calibri" panose="020f0502020204030204" pitchFamily="34" charset="0"/>
              <a:ea typeface="微软雅黑" pitchFamily="34" charset="-122"/>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buFont typeface="Arial" pitchFamily="34" charset="0"/>
              <a:buNone/>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smtClean="0">
                <a:latin typeface="Arial" pitchFamily="34" charset="0"/>
                <a:ea typeface="宋体" pitchFamily="2" charset="-122"/>
              </a:defRPr>
            </a:lvl1pPr>
          </a:lstStyle>
          <a:p>
            <a:pPr>
              <a:defRPr/>
            </a:pPr>
            <a:fld id="{3F67056C-93C7-4C72-A807-54B357C7A4C6}" type="slidenum">
              <a:rPr lang="zh-CN" altLang="en-US"/>
              <a:pPr>
                <a:defRPr/>
              </a:pPr>
              <a:t>‹#›</a:t>
            </a:fld>
            <a:endParaRPr lang="zh-CN" altLang="en-US"/>
          </a:p>
        </p:txBody>
      </p:sp>
    </p:spTree>
    <p:extLst>
      <p:ext uri="{BB962C8B-B14F-4D97-AF65-F5344CB8AC3E}">
        <p14:creationId xmlns:p14="http://schemas.microsoft.com/office/powerpoint/2010/main" val="2199629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itchFamily="34" charset="0"/>
              <a:buNone/>
              <a:defRPr sz="1200" noProof="1">
                <a:latin typeface="Arial"/>
                <a:ea typeface="宋体" pitchFamily="2" charset="-122"/>
                <a:cs typeface="+mn-ea"/>
              </a:defRPr>
            </a:lvl1pPr>
          </a:lstStyle>
          <a:p>
            <a:pPr>
              <a:defRPr/>
            </a:pPr>
            <a:fld id="{87D59D14-88EA-4FFF-BD03-FC395E7E3AB2}" type="datetimeFigureOut">
              <a:rPr lang="zh-CN" altLang="en-US"/>
              <a:pPr>
                <a:defRPr/>
              </a:pPr>
              <a:t>2018/6/2</a:t>
            </a:fld>
            <a:endParaRPr lang="zh-CN" altLang="en-US">
              <a:latin typeface="Calibri" pitchFamily="34" charset="0"/>
              <a:ea typeface="微软雅黑" panose="020b0503020204020204" pitchFamily="34" charset="-122"/>
              <a:cs typeface="+mn-cs"/>
            </a:endParaRPr>
          </a:p>
        </p:txBody>
      </p:sp>
      <p:sp>
        <p:nvSpPr>
          <p:cNvPr id="1434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a:solidFill>
                  <a:srgbClr val="FFFFFF"/>
                </a:solidFill>
              </a14:hiddenFill>
            </a:ext>
          </a:extLst>
        </p:spPr>
      </p:sp>
      <p:sp>
        <p:nvSpPr>
          <p:cNvPr id="3077" name="备注占位符 4"/>
          <p:cNvSpPr>
            <a:spLocks noGrp="1" noChangeArrowheads="1"/>
          </p:cNvSpPr>
          <p:nvPr>
            <p:ph type="body" sz="quarter" idx="6"/>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smtClean="0">
                <a:latin typeface="Arial" pitchFamily="34" charset="0"/>
                <a:ea typeface="宋体" pitchFamily="2" charset="-122"/>
              </a:defRPr>
            </a:lvl1pPr>
          </a:lstStyle>
          <a:p>
            <a:pPr>
              <a:defRPr/>
            </a:pPr>
            <a:fld id="{0A594122-1369-4688-84CA-2E84E464DCD9}" type="slidenum">
              <a:rPr lang="zh-CN" altLang="en-US"/>
              <a:pPr>
                <a:defRPr/>
              </a:pPr>
              <a:t>‹#›</a:t>
            </a:fld>
            <a:endParaRPr lang="zh-CN" altLang="en-US"/>
          </a:p>
        </p:txBody>
      </p:sp>
    </p:spTree>
    <p:extLst>
      <p:ext uri="{BB962C8B-B14F-4D97-AF65-F5344CB8AC3E}">
        <p14:creationId val="352596122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fld id="{B4382AA8-5B20-449A-BB63-C65447163CC4}" type="datetime1">
              <a:rPr lang="zh-CN" altLang="en-US"/>
              <a:pPr>
                <a:defRPr/>
              </a:pPr>
              <a:t>2018/6/2</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312D9DB-73D6-4C1F-9EC6-EFB343573E8D}" type="slidenum">
              <a:rPr lang="zh-CN" altLang="en-US"/>
              <a:pPr>
                <a:defRPr/>
              </a:pPr>
              <a:t>‹#›</a:t>
            </a:fld>
            <a:endParaRPr lang="zh-CN" altLang="en-US"/>
          </a:p>
        </p:txBody>
      </p:sp>
    </p:spTree>
    <p:extLst>
      <p:ext uri="{BB962C8B-B14F-4D97-AF65-F5344CB8AC3E}">
        <p14:creationId val="411301464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fld id="{8FFF54EA-2623-4DEE-B4AD-9BC1DCF6039F}" type="datetime1">
              <a:rPr lang="zh-CN" altLang="en-US"/>
              <a:pPr>
                <a:defRPr/>
              </a:pPr>
              <a:t>2018/6/2</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177A5E22-9CDE-440A-A9C5-1A628C02BBC7}" type="slidenum">
              <a:rPr lang="zh-CN" altLang="en-US"/>
              <a:pPr>
                <a:defRPr/>
              </a:pPr>
              <a:t>‹#›</a:t>
            </a:fld>
            <a:endParaRPr lang="zh-CN" altLang="en-US"/>
          </a:p>
        </p:txBody>
      </p:sp>
    </p:spTree>
    <p:extLst>
      <p:ext uri="{BB962C8B-B14F-4D97-AF65-F5344CB8AC3E}">
        <p14:creationId val="68651902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fld id="{9CFF6DA3-9127-4A13-A0DE-9CC92DB1FC15}" type="datetime1">
              <a:rPr lang="zh-CN" altLang="en-US"/>
              <a:pPr>
                <a:defRPr/>
              </a:pPr>
              <a:t>2018/6/2</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DD8EC16-FEB7-443B-8870-0A8739C72982}" type="slidenum">
              <a:rPr lang="zh-CN" altLang="en-US"/>
              <a:pPr>
                <a:defRPr/>
              </a:pPr>
              <a:t>‹#›</a:t>
            </a:fld>
            <a:endParaRPr lang="zh-CN" altLang="en-US"/>
          </a:p>
        </p:txBody>
      </p:sp>
    </p:spTree>
    <p:extLst>
      <p:ext uri="{BB962C8B-B14F-4D97-AF65-F5344CB8AC3E}">
        <p14:creationId val="246520072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fld id="{21BB7078-92D7-4892-9572-426AEF933A0D}" type="datetime1">
              <a:rPr lang="zh-CN" altLang="en-US"/>
              <a:pPr>
                <a:defRPr/>
              </a:pPr>
              <a:t>2018/6/2</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12B8DB0C-BD85-43AB-A948-45574413D281}" type="slidenum">
              <a:rPr lang="zh-CN" altLang="en-US"/>
              <a:pPr>
                <a:defRPr/>
              </a:pPr>
              <a:t>‹#›</a:t>
            </a:fld>
            <a:endParaRPr lang="zh-CN" altLang="en-US"/>
          </a:p>
        </p:txBody>
      </p:sp>
    </p:spTree>
    <p:extLst>
      <p:ext uri="{BB962C8B-B14F-4D97-AF65-F5344CB8AC3E}">
        <p14:creationId val="296068331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161424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476134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742793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555743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901953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753256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310777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fld id="{FEB97F83-515C-478B-8F6E-C044001E393A}" type="datetime1">
              <a:rPr lang="zh-CN" altLang="en-US"/>
              <a:pPr>
                <a:defRPr/>
              </a:pPr>
              <a:t>2018/6/2</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2BDF7E8-96DB-4E90-BA7C-11050AA28E36}" type="slidenum">
              <a:rPr lang="zh-CN" altLang="en-US"/>
              <a:pPr>
                <a:defRPr/>
              </a:pPr>
              <a:t>‹#›</a:t>
            </a:fld>
            <a:endParaRPr lang="zh-CN" altLang="en-US"/>
          </a:p>
        </p:txBody>
      </p:sp>
    </p:spTree>
    <p:extLst>
      <p:ext uri="{BB962C8B-B14F-4D97-AF65-F5344CB8AC3E}">
        <p14:creationId val="94207551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569001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95054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087498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605958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78FA8E06-60C0-4338-BF02-353E835ACA80}" type="datetime1">
              <a:rPr lang="zh-CN" altLang="en-US"/>
              <a:pPr>
                <a:defRPr/>
              </a:pPr>
              <a:t>2018/6/2</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127B76B-6A1C-4C60-8471-09D68A00095F}" type="slidenum">
              <a:rPr lang="zh-CN" altLang="en-US"/>
              <a:pPr>
                <a:defRPr/>
              </a:pPr>
              <a:t>‹#›</a:t>
            </a:fld>
            <a:endParaRPr lang="zh-CN" altLang="en-US"/>
          </a:p>
        </p:txBody>
      </p:sp>
    </p:spTree>
    <p:extLst>
      <p:ext uri="{BB962C8B-B14F-4D97-AF65-F5344CB8AC3E}">
        <p14:creationId val="3053637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fld id="{1BADB223-C25C-4AA6-83CD-AC88F149039E}" type="datetime1">
              <a:rPr lang="zh-CN" altLang="en-US"/>
              <a:pPr>
                <a:defRPr/>
              </a:pPr>
              <a:t>2018/6/2</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40FF4263-7E05-43BB-8859-E574A0FDF2D0}" type="slidenum">
              <a:rPr lang="zh-CN" altLang="en-US"/>
              <a:pPr>
                <a:defRPr/>
              </a:pPr>
              <a:t>‹#›</a:t>
            </a:fld>
            <a:endParaRPr lang="zh-CN" altLang="en-US"/>
          </a:p>
        </p:txBody>
      </p:sp>
    </p:spTree>
    <p:extLst>
      <p:ext uri="{BB962C8B-B14F-4D97-AF65-F5344CB8AC3E}">
        <p14:creationId val="335261245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fld id="{73A9508F-28D1-45E7-8184-4C2E03E44920}" type="datetime1">
              <a:rPr lang="zh-CN" altLang="en-US"/>
              <a:pPr>
                <a:defRPr/>
              </a:pPr>
              <a:t>2018/6/2</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21A58B24-D3D7-427D-926E-962144548391}" type="slidenum">
              <a:rPr lang="zh-CN" altLang="en-US"/>
              <a:pPr>
                <a:defRPr/>
              </a:pPr>
              <a:t>‹#›</a:t>
            </a:fld>
            <a:endParaRPr lang="zh-CN" altLang="en-US"/>
          </a:p>
        </p:txBody>
      </p:sp>
    </p:spTree>
    <p:extLst>
      <p:ext uri="{BB962C8B-B14F-4D97-AF65-F5344CB8AC3E}">
        <p14:creationId val="79980055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fld id="{5FCBED3B-1431-4100-92F7-B2E720BE6647}" type="datetime1">
              <a:rPr lang="zh-CN" altLang="en-US"/>
              <a:pPr>
                <a:defRPr/>
              </a:pPr>
              <a:t>2018/6/2</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FE0A7D8F-0B91-4600-B192-8251218E83AA}" type="slidenum">
              <a:rPr lang="zh-CN" altLang="en-US"/>
              <a:pPr>
                <a:defRPr/>
              </a:pPr>
              <a:t>‹#›</a:t>
            </a:fld>
            <a:endParaRPr lang="zh-CN" altLang="en-US"/>
          </a:p>
        </p:txBody>
      </p:sp>
    </p:spTree>
    <p:extLst>
      <p:ext uri="{BB962C8B-B14F-4D97-AF65-F5344CB8AC3E}">
        <p14:creationId val="196194765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2571C582-63EB-48B6-AFB6-22F917A0B1F6}" type="datetime1">
              <a:rPr lang="zh-CN" altLang="en-US"/>
              <a:pPr>
                <a:defRPr/>
              </a:pPr>
              <a:t>2018/6/2</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63379C7C-AB43-41C4-97FB-3A1F3C10B799}" type="slidenum">
              <a:rPr lang="zh-CN" altLang="en-US"/>
              <a:pPr>
                <a:defRPr/>
              </a:pPr>
              <a:t>‹#›</a:t>
            </a:fld>
            <a:endParaRPr lang="zh-CN" altLang="en-US"/>
          </a:p>
        </p:txBody>
      </p:sp>
    </p:spTree>
    <p:extLst>
      <p:ext uri="{BB962C8B-B14F-4D97-AF65-F5344CB8AC3E}">
        <p14:creationId val="238705116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79142F6-992E-463F-9188-6D4440C7F618}" type="datetime1">
              <a:rPr lang="zh-CN" altLang="en-US"/>
              <a:pPr>
                <a:defRPr/>
              </a:pPr>
              <a:t>2018/6/2</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5EC00148-897C-4BC0-A310-2C0D9A416522}" type="slidenum">
              <a:rPr lang="zh-CN" altLang="en-US"/>
              <a:pPr>
                <a:defRPr/>
              </a:pPr>
              <a:t>‹#›</a:t>
            </a:fld>
            <a:endParaRPr lang="zh-CN" altLang="en-US"/>
          </a:p>
        </p:txBody>
      </p:sp>
    </p:spTree>
    <p:extLst>
      <p:ext uri="{BB962C8B-B14F-4D97-AF65-F5344CB8AC3E}">
        <p14:creationId val="100650363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327A62C6-B5AA-4528-B095-D54BA7A85988}" type="datetime1">
              <a:rPr lang="zh-CN" altLang="en-US"/>
              <a:pPr>
                <a:defRPr/>
              </a:pPr>
              <a:t>2018/6/2</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587BD4FE-47B1-490C-80FB-BEA80B1B2505}" type="slidenum">
              <a:rPr lang="zh-CN" altLang="en-US"/>
              <a:pPr>
                <a:defRPr/>
              </a:pPr>
              <a:t>‹#›</a:t>
            </a:fld>
            <a:endParaRPr lang="zh-CN" altLang="en-US"/>
          </a:p>
        </p:txBody>
      </p:sp>
    </p:spTree>
    <p:extLst>
      <p:ext uri="{BB962C8B-B14F-4D97-AF65-F5344CB8AC3E}">
        <p14:creationId val="232170651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sym typeface="Calibri" panose="020f0502020204030204" pitchFamily="34" charset="0"/>
              </a:rPr>
              <a:t>单击此处编辑母版标题样式</a:t>
            </a:r>
          </a:p>
        </p:txBody>
      </p:sp>
      <p:sp>
        <p:nvSpPr>
          <p:cNvPr id="1027" name="文本占位符 2"/>
          <p:cNvSpPr>
            <a:spLocks noGrp="1" noChangeArrowheads="1"/>
          </p:cNvSpPr>
          <p:nvPr>
            <p:ph type="body" idx="5"/>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anose="020f0502020204030204" pitchFamily="34" charset="0"/>
              </a:rPr>
              <a:t>单击此处编辑母版文本样式</a:t>
            </a:r>
          </a:p>
          <a:p>
            <a:pPr lvl="1"/>
            <a:r>
              <a:rPr lang="zh-CN" altLang="en-US" smtClean="0">
                <a:sym typeface="Calibri" panose="020f0502020204030204" pitchFamily="34" charset="0"/>
              </a:rPr>
              <a:t>第二级</a:t>
            </a:r>
          </a:p>
          <a:p>
            <a:pPr lvl="2"/>
            <a:r>
              <a:rPr lang="zh-CN" altLang="en-US" smtClean="0">
                <a:sym typeface="Calibri" panose="020f0502020204030204" pitchFamily="34" charset="0"/>
              </a:rPr>
              <a:t>第三级</a:t>
            </a:r>
          </a:p>
          <a:p>
            <a:pPr lvl="3"/>
            <a:r>
              <a:rPr lang="zh-CN" altLang="en-US" smtClean="0">
                <a:sym typeface="Calibri" panose="020f0502020204030204" pitchFamily="34" charset="0"/>
              </a:rPr>
              <a:t>第四级</a:t>
            </a:r>
          </a:p>
          <a:p>
            <a:pPr lvl="4"/>
            <a:r>
              <a:rPr lang="zh-CN" altLang="en-US"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itchFamily="34" charset="0"/>
              <a:buNone/>
              <a:defRPr sz="1200">
                <a:solidFill>
                  <a:srgbClr val="898989"/>
                </a:solidFill>
                <a:latin typeface="Arial" pitchFamily="34" charset="0"/>
                <a:ea typeface="宋体" pitchFamily="2" charset="-122"/>
              </a:defRPr>
            </a:lvl1pPr>
          </a:lstStyle>
          <a:p>
            <a:pPr>
              <a:defRPr/>
            </a:pPr>
            <a:fld id="{3CB6D245-CCD0-4904-B13E-6A5BC3ABA23C}" type="datetime1">
              <a:rPr lang="zh-CN" altLang="en-US"/>
              <a:pPr>
                <a:defRPr/>
              </a:pPr>
              <a:t>2018/6/2</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itchFamily="34" charset="0"/>
              <a:buNone/>
              <a:defRPr sz="1200">
                <a:solidFill>
                  <a:srgbClr val="898989"/>
                </a:solidFill>
                <a:latin typeface="Arial" pitchFamily="34" charset="0"/>
                <a:ea typeface="宋体" pitchFamily="2" charset="-122"/>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latin typeface="Arial" pitchFamily="34" charset="0"/>
                <a:ea typeface="宋体" pitchFamily="2" charset="-122"/>
              </a:defRPr>
            </a:lvl1pPr>
          </a:lstStyle>
          <a:p>
            <a:pPr>
              <a:defRPr/>
            </a:pPr>
            <a:fld id="{EBEF5366-9368-47EB-9C28-87A9B1A84B6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timing/>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ea typeface="宋体" pitchFamily="2" charset="-122"/>
              </a:rPr>
              <a:pPr eaLnBrk="1" fontAlgn="auto" hangingPunct="1">
                <a:spcBef>
                  <a:spcPct val="0"/>
                </a:spcBef>
                <a:spcAft>
                  <a:spcPct val="0"/>
                </a:spcAft>
              </a:pPr>
              <a:t>2018/6/2</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a typeface="宋体"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ea typeface="宋体" pitchFamily="2" charset="-122"/>
              </a:rPr>
              <a:pPr eaLnBrk="1" fontAlgn="auto" hangingPunct="1">
                <a:spcBef>
                  <a:spcPct val="0"/>
                </a:spcBef>
                <a:spcAft>
                  <a:spcPct val="0"/>
                </a:spcAft>
              </a:pPr>
              <a:t>‹#›</a:t>
            </a:fld>
            <a:endParaRPr lang="zh-CN" altLang="en-US">
              <a:solidFill>
                <a:prstClr val="black">
                  <a:tint val="75000"/>
                </a:prstClr>
              </a:solidFill>
              <a:latin typeface="Calibri"/>
              <a:ea typeface="宋体" pitchFamily="2" charset="-122"/>
            </a:endParaRPr>
          </a:p>
        </p:txBody>
      </p:sp>
    </p:spTree>
    <p:extLst>
      <p:ext uri="{BB962C8B-B14F-4D97-AF65-F5344CB8AC3E}">
        <p14:creationId val="258331132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3.jpeg" Type="http://schemas.openxmlformats.org/officeDocument/2006/relationships/image"/><Relationship Id="rId3" Target="../media/image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4.png" Type="http://schemas.openxmlformats.org/officeDocument/2006/relationships/image"/><Relationship Id="rId3" Target="../media/image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5.jpeg" Type="http://schemas.openxmlformats.org/officeDocument/2006/relationships/image"/><Relationship Id="rId3" Target="../media/image16.png" Type="http://schemas.openxmlformats.org/officeDocument/2006/relationships/image"/><Relationship Id="rId4"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1.png" Type="http://schemas.openxmlformats.org/officeDocument/2006/relationships/image"/><Relationship Id="rId3" Target="../media/image4.jpeg" Type="http://schemas.openxmlformats.org/officeDocument/2006/relationships/image"/><Relationship Id="rId4"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5.jpeg" Type="http://schemas.openxmlformats.org/officeDocument/2006/relationships/imag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jpeg" Type="http://schemas.openxmlformats.org/officeDocument/2006/relationships/imag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7.jpeg" Type="http://schemas.openxmlformats.org/officeDocument/2006/relationships/image"/><Relationship Id="rId3"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8.jpeg" Type="http://schemas.openxmlformats.org/officeDocument/2006/relationships/image"/><Relationship Id="rId3"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9.jpeg" Type="http://schemas.openxmlformats.org/officeDocument/2006/relationships/image"/><Relationship Id="rId3" Target="../media/image12.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16386" name="矩形 6"/>
          <p:cNvSpPr>
            <a:spLocks noChangeArrowheads="1"/>
          </p:cNvSpPr>
          <p:nvPr/>
        </p:nvSpPr>
        <p:spPr bwMode="auto">
          <a:xfrm>
            <a:off x="0" y="5211763"/>
            <a:ext cx="12192000" cy="1646237"/>
          </a:xfrm>
          <a:prstGeom prst="rect">
            <a:avLst/>
          </a:prstGeom>
          <a:gradFill rotWithShape="1">
            <a:gsLst>
              <a:gs pos="0">
                <a:srgbClr val="4F4C3F"/>
              </a:gs>
              <a:gs pos="18999">
                <a:srgbClr val="5E5B4E"/>
              </a:gs>
              <a:gs pos="45000">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pic>
        <p:nvPicPr>
          <p:cNvPr id="16387" name="图片 7"/>
          <p:cNvPicPr>
            <a:picLocks noChangeArrowheads="1" noChangeAspect="1"/>
          </p:cNvPicPr>
          <p:nvPr/>
        </p:nvPicPr>
        <p:blipFill>
          <a:blip r:embed="rId2">
            <a:extLst>
              <a:ext uri="{28A0092B-C50C-407E-A947-70E740481C1C}">
                <a14:useLocalDpi val="0"/>
              </a:ext>
            </a:extLst>
          </a:blip>
          <a:stretch>
            <a:fillRect/>
          </a:stretch>
        </p:blipFill>
        <p:spPr bwMode="auto">
          <a:xfrm>
            <a:off x="3806825" y="1865313"/>
            <a:ext cx="7620000" cy="4191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6388" name="图片 15"/>
          <p:cNvPicPr>
            <a:picLocks noChangeArrowheads="1" noChangeAspect="1"/>
          </p:cNvPicPr>
          <p:nvPr/>
        </p:nvPicPr>
        <p:blipFill>
          <a:blip r:embed="rId3">
            <a:extLst>
              <a:ext uri="{28A0092B-C50C-407E-A947-70E740481C1C}">
                <a14:useLocalDpi val="0"/>
              </a:ext>
            </a:extLst>
          </a:blip>
          <a:srcRect b="2283" l="10696" r="12737" t="1102"/>
          <a:stretch>
            <a:fillRect/>
          </a:stretch>
        </p:blipFill>
        <p:spPr bwMode="auto">
          <a:xfrm>
            <a:off x="5219700" y="2220913"/>
            <a:ext cx="4757738" cy="3001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89" name="标题 10"/>
          <p:cNvSpPr>
            <a:spLocks noChangeArrowheads="1" noGrp="1"/>
          </p:cNvSpPr>
          <p:nvPr>
            <p:ph type="ctrTitle"/>
          </p:nvPr>
        </p:nvSpPr>
        <p:spPr>
          <a:xfrm>
            <a:off x="839788" y="1504950"/>
            <a:ext cx="3878262" cy="2387600"/>
          </a:xfrm>
        </p:spPr>
        <p:txBody>
          <a:bodyPr anchor="b"/>
          <a:lstStyle/>
          <a:p>
            <a:pPr algn="ctr" eaLnBrk="1" hangingPunct="1" indent="0" marL="0"/>
            <a:r>
              <a:rPr altLang="zh-CN" b="1" lang="en-US" smtClean="0" sz="4000">
                <a:solidFill>
                  <a:srgbClr val="FD7400"/>
                </a:solidFill>
              </a:rPr>
              <a:t>WEB UI主题风格通用商务PPT</a:t>
            </a:r>
          </a:p>
        </p:txBody>
      </p:sp>
      <p:sp>
        <p:nvSpPr>
          <p:cNvPr id="16390" name="副标题 11"/>
          <p:cNvSpPr>
            <a:spLocks noChangeArrowheads="1" noGrp="1"/>
          </p:cNvSpPr>
          <p:nvPr>
            <p:ph idx="4294967295" type="subTitle"/>
          </p:nvPr>
        </p:nvSpPr>
        <p:spPr>
          <a:xfrm>
            <a:off x="839788" y="3930650"/>
            <a:ext cx="3878262" cy="1654175"/>
          </a:xfrm>
        </p:spPr>
        <p:txBody>
          <a:bodyPr/>
          <a:lstStyle/>
          <a:p>
            <a:pPr algn="ctr" eaLnBrk="1" hangingPunct="1" indent="0" marL="0">
              <a:buFont charset="0" pitchFamily="34" typeface="Arial"/>
              <a:buNone/>
            </a:pPr>
            <a:r>
              <a:rPr altLang="zh-CN" lang="zh-CN" smtClean="0" sz="1400">
                <a:solidFill>
                  <a:schemeClr val="bg1"/>
                </a:solidFill>
              </a:rPr>
              <a:t>Vestibulum ante ipsum primis in faucibus orci luctus et ultrices posuere cubilia Curae; Donec velit neque, auctor sit amet aliquam vel, ullamcorper sit amet ligula. Nulla quis lorem ut libero malesuada feugiat.</a:t>
            </a:r>
          </a:p>
        </p:txBody>
      </p:sp>
      <p:sp>
        <p:nvSpPr>
          <p:cNvPr id="16391" name="文本占位符 17"/>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16392" name="文本占位符 18"/>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16393" name="文本占位符 19"/>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16394" name="文本占位符 20"/>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16395" name="文本占位符 21"/>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16396" name="文本占位符 47"/>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560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nvGrpSpPr>
          <p:cNvPr id="25603" name="Group 3"/>
          <p:cNvGrpSpPr/>
          <p:nvPr/>
        </p:nvGrpSpPr>
        <p:grpSpPr>
          <a:xfrm>
            <a:off x="6611938" y="2413000"/>
            <a:ext cx="4468812" cy="2505075"/>
            <a:chExt cx="5256213" cy="2505074"/>
          </a:xfrm>
        </p:grpSpPr>
        <p:sp>
          <p:nvSpPr>
            <p:cNvPr id="25626" name="矩形 13"/>
            <p:cNvSpPr>
              <a:spLocks noChangeArrowheads="1"/>
            </p:cNvSpPr>
            <p:nvPr/>
          </p:nvSpPr>
          <p:spPr bwMode="auto">
            <a:xfrm>
              <a:off x="0" y="0"/>
              <a:ext cx="5256213" cy="357187"/>
            </a:xfrm>
            <a:prstGeom prst="rect">
              <a:avLst/>
            </a:prstGeom>
            <a:solidFill>
              <a:srgbClr val="F2F2F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5627" name="矩形 15"/>
            <p:cNvSpPr>
              <a:spLocks noChangeArrowheads="1"/>
            </p:cNvSpPr>
            <p:nvPr/>
          </p:nvSpPr>
          <p:spPr bwMode="auto">
            <a:xfrm>
              <a:off x="0" y="520699"/>
              <a:ext cx="5256213" cy="357187"/>
            </a:xfrm>
            <a:prstGeom prst="rect">
              <a:avLst/>
            </a:prstGeom>
            <a:solidFill>
              <a:srgbClr val="F2F2F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5628" name="矩形 17"/>
            <p:cNvSpPr>
              <a:spLocks noChangeArrowheads="1"/>
            </p:cNvSpPr>
            <p:nvPr/>
          </p:nvSpPr>
          <p:spPr bwMode="auto">
            <a:xfrm>
              <a:off x="0" y="1063624"/>
              <a:ext cx="5256213" cy="357187"/>
            </a:xfrm>
            <a:prstGeom prst="rect">
              <a:avLst/>
            </a:prstGeom>
            <a:solidFill>
              <a:srgbClr val="F2F2F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5629" name="矩形 19"/>
            <p:cNvSpPr>
              <a:spLocks noChangeArrowheads="1"/>
            </p:cNvSpPr>
            <p:nvPr/>
          </p:nvSpPr>
          <p:spPr bwMode="auto">
            <a:xfrm>
              <a:off x="0" y="1631949"/>
              <a:ext cx="5256213" cy="357187"/>
            </a:xfrm>
            <a:prstGeom prst="rect">
              <a:avLst/>
            </a:prstGeom>
            <a:solidFill>
              <a:srgbClr val="F2F2F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5630" name="矩形 21"/>
            <p:cNvSpPr>
              <a:spLocks noChangeArrowheads="1"/>
            </p:cNvSpPr>
            <p:nvPr/>
          </p:nvSpPr>
          <p:spPr bwMode="auto">
            <a:xfrm>
              <a:off x="0" y="2147887"/>
              <a:ext cx="5256213" cy="357187"/>
            </a:xfrm>
            <a:prstGeom prst="rect">
              <a:avLst/>
            </a:prstGeom>
            <a:solidFill>
              <a:srgbClr val="F2F2F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sp>
        <p:nvSpPr>
          <p:cNvPr id="25604"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Team</a:t>
            </a:r>
            <a:br>
              <a:rPr altLang="zh-CN" b="1" lang="en-US" smtClean="0" sz="3200">
                <a:solidFill>
                  <a:srgbClr val="FD7400"/>
                </a:solidFill>
              </a:rPr>
            </a:br>
          </a:p>
        </p:txBody>
      </p:sp>
      <p:sp>
        <p:nvSpPr>
          <p:cNvPr id="25605"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25606"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25607"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rgbClr val="FD7400"/>
                </a:solidFill>
              </a:rPr>
              <a:t>Team</a:t>
            </a:r>
          </a:p>
        </p:txBody>
      </p:sp>
      <p:sp>
        <p:nvSpPr>
          <p:cNvPr id="25608"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25609"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25610"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pic>
        <p:nvPicPr>
          <p:cNvPr id="25611" name="图片 9"/>
          <p:cNvPicPr>
            <a:picLocks noChangeArrowheads="1" noChangeAspect="1"/>
          </p:cNvPicPr>
          <p:nvPr/>
        </p:nvPicPr>
        <p:blipFill>
          <a:blip r:embed="rId2">
            <a:extLst>
              <a:ext uri="{28A0092B-C50C-407E-A947-70E740481C1C}">
                <a14:useLocalDpi val="0"/>
              </a:ext>
            </a:extLst>
          </a:blip>
          <a:srcRect b="7036"/>
          <a:stretch>
            <a:fillRect/>
          </a:stretch>
        </p:blipFill>
        <p:spPr bwMode="auto">
          <a:xfrm>
            <a:off x="2276475" y="2022475"/>
            <a:ext cx="3024188" cy="2690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12" name="矩形 12"/>
          <p:cNvSpPr>
            <a:spLocks noChangeArrowheads="1"/>
          </p:cNvSpPr>
          <p:nvPr/>
        </p:nvSpPr>
        <p:spPr bwMode="auto">
          <a:xfrm>
            <a:off x="839788" y="5245100"/>
            <a:ext cx="1024096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 elementum sed sit amet dui. Quisque velit nisi, pretium ut lacinia in</a:t>
            </a:r>
          </a:p>
        </p:txBody>
      </p:sp>
      <p:grpSp>
        <p:nvGrpSpPr>
          <p:cNvPr id="25613" name="Group 18"/>
          <p:cNvGrpSpPr/>
          <p:nvPr/>
        </p:nvGrpSpPr>
        <p:grpSpPr>
          <a:xfrm>
            <a:off x="6611938" y="2413000"/>
            <a:ext cx="2789237" cy="2505075"/>
            <a:chExt cx="3732873" cy="2505074"/>
          </a:xfrm>
        </p:grpSpPr>
        <p:sp>
          <p:nvSpPr>
            <p:cNvPr id="25621" name="矩形 14"/>
            <p:cNvSpPr>
              <a:spLocks noChangeArrowheads="1"/>
            </p:cNvSpPr>
            <p:nvPr/>
          </p:nvSpPr>
          <p:spPr bwMode="auto">
            <a:xfrm>
              <a:off x="0" y="0"/>
              <a:ext cx="2056474" cy="357187"/>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5622" name="矩形 16"/>
            <p:cNvSpPr>
              <a:spLocks noChangeArrowheads="1"/>
            </p:cNvSpPr>
            <p:nvPr/>
          </p:nvSpPr>
          <p:spPr bwMode="auto">
            <a:xfrm>
              <a:off x="0" y="520699"/>
              <a:ext cx="3340100" cy="357187"/>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5623" name="矩形 18"/>
            <p:cNvSpPr>
              <a:spLocks noChangeArrowheads="1"/>
            </p:cNvSpPr>
            <p:nvPr/>
          </p:nvSpPr>
          <p:spPr bwMode="auto">
            <a:xfrm>
              <a:off x="0" y="1063624"/>
              <a:ext cx="2907373" cy="357187"/>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5624" name="矩形 20"/>
            <p:cNvSpPr>
              <a:spLocks noChangeArrowheads="1"/>
            </p:cNvSpPr>
            <p:nvPr/>
          </p:nvSpPr>
          <p:spPr bwMode="auto">
            <a:xfrm>
              <a:off x="0" y="1631949"/>
              <a:ext cx="1675473" cy="357187"/>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5625" name="矩形 22"/>
            <p:cNvSpPr>
              <a:spLocks noChangeArrowheads="1"/>
            </p:cNvSpPr>
            <p:nvPr/>
          </p:nvSpPr>
          <p:spPr bwMode="auto">
            <a:xfrm>
              <a:off x="0" y="2147887"/>
              <a:ext cx="3732873" cy="357187"/>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sp>
        <p:nvSpPr>
          <p:cNvPr id="25614" name="矩形 23"/>
          <p:cNvSpPr>
            <a:spLocks noChangeArrowheads="1"/>
          </p:cNvSpPr>
          <p:nvPr/>
        </p:nvSpPr>
        <p:spPr bwMode="auto">
          <a:xfrm>
            <a:off x="3082925" y="4770438"/>
            <a:ext cx="894080" cy="304800"/>
          </a:xfrm>
          <a:prstGeom prst="rect">
            <a:avLst/>
          </a:prstGeom>
          <a:solidFill>
            <a:srgbClr val="FD7400"/>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b="1" lang="zh-CN" sz="1400">
                <a:solidFill>
                  <a:srgbClr val="000000"/>
                </a:solidFill>
              </a:rPr>
              <a:t>队员名字</a:t>
            </a:r>
          </a:p>
        </p:txBody>
      </p:sp>
      <p:sp>
        <p:nvSpPr>
          <p:cNvPr id="25615" name="矩形 24"/>
          <p:cNvSpPr>
            <a:spLocks noChangeArrowheads="1"/>
          </p:cNvSpPr>
          <p:nvPr/>
        </p:nvSpPr>
        <p:spPr bwMode="auto">
          <a:xfrm>
            <a:off x="6635749" y="2019300"/>
            <a:ext cx="1198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b="1" lang="zh-CN" sz="1600">
                <a:solidFill>
                  <a:schemeClr val="bg1"/>
                </a:solidFill>
              </a:rPr>
              <a:t>技能分析表</a:t>
            </a:r>
          </a:p>
        </p:txBody>
      </p:sp>
      <p:sp>
        <p:nvSpPr>
          <p:cNvPr id="25616" name="矩形 25"/>
          <p:cNvSpPr>
            <a:spLocks noChangeArrowheads="1"/>
          </p:cNvSpPr>
          <p:nvPr/>
        </p:nvSpPr>
        <p:spPr bwMode="auto">
          <a:xfrm>
            <a:off x="6616543" y="2444750"/>
            <a:ext cx="9591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400">
                <a:solidFill>
                  <a:srgbClr val="000000"/>
                </a:solidFill>
              </a:rPr>
              <a:t>TEXT HERE</a:t>
            </a:r>
          </a:p>
        </p:txBody>
      </p:sp>
      <p:sp>
        <p:nvSpPr>
          <p:cNvPr id="25617" name="矩形 26"/>
          <p:cNvSpPr>
            <a:spLocks noChangeArrowheads="1"/>
          </p:cNvSpPr>
          <p:nvPr/>
        </p:nvSpPr>
        <p:spPr bwMode="auto">
          <a:xfrm>
            <a:off x="6616543" y="2952750"/>
            <a:ext cx="9591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400">
                <a:solidFill>
                  <a:srgbClr val="000000"/>
                </a:solidFill>
              </a:rPr>
              <a:t>TEXT HERE</a:t>
            </a:r>
          </a:p>
        </p:txBody>
      </p:sp>
      <p:sp>
        <p:nvSpPr>
          <p:cNvPr id="25618" name="矩形 27"/>
          <p:cNvSpPr>
            <a:spLocks noChangeArrowheads="1"/>
          </p:cNvSpPr>
          <p:nvPr/>
        </p:nvSpPr>
        <p:spPr bwMode="auto">
          <a:xfrm>
            <a:off x="6616543" y="3511550"/>
            <a:ext cx="9591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400">
                <a:solidFill>
                  <a:srgbClr val="000000"/>
                </a:solidFill>
              </a:rPr>
              <a:t>TEXT HERE</a:t>
            </a:r>
          </a:p>
        </p:txBody>
      </p:sp>
      <p:sp>
        <p:nvSpPr>
          <p:cNvPr id="25619" name="矩形 28"/>
          <p:cNvSpPr>
            <a:spLocks noChangeArrowheads="1"/>
          </p:cNvSpPr>
          <p:nvPr/>
        </p:nvSpPr>
        <p:spPr bwMode="auto">
          <a:xfrm>
            <a:off x="6616543" y="4060825"/>
            <a:ext cx="9591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400">
                <a:solidFill>
                  <a:srgbClr val="000000"/>
                </a:solidFill>
              </a:rPr>
              <a:t>TEXT HERE</a:t>
            </a:r>
          </a:p>
        </p:txBody>
      </p:sp>
      <p:sp>
        <p:nvSpPr>
          <p:cNvPr id="25620" name="矩形 29"/>
          <p:cNvSpPr>
            <a:spLocks noChangeArrowheads="1"/>
          </p:cNvSpPr>
          <p:nvPr/>
        </p:nvSpPr>
        <p:spPr bwMode="auto">
          <a:xfrm>
            <a:off x="6616543" y="4600575"/>
            <a:ext cx="9591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400">
                <a:solidFill>
                  <a:srgbClr val="000000"/>
                </a:solidFill>
              </a:rPr>
              <a:t>TEXT HERE</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626" name="图片 6"/>
          <p:cNvPicPr>
            <a:picLocks noChangeArrowheads="1" noChangeAspect="1"/>
          </p:cNvPicPr>
          <p:nvPr/>
        </p:nvPicPr>
        <p:blipFill>
          <a:blip r:embed="rId2">
            <a:extLst>
              <a:ext uri="{28A0092B-C50C-407E-A947-70E740481C1C}">
                <a14:useLocalDpi val="0"/>
              </a:ext>
            </a:extLst>
          </a:blip>
          <a:srcRect b="7564" l="10698" r="10837" t="4161"/>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627"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6628"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6629" name="Freeform 13"/>
          <p:cNvSpPr>
            <a:spLocks noChangeArrowheads="1" noEditPoints="1"/>
          </p:cNvSpPr>
          <p:nvPr/>
        </p:nvSpPr>
        <p:spPr bwMode="auto">
          <a:xfrm>
            <a:off x="5718175" y="3811588"/>
            <a:ext cx="1355725" cy="2124075"/>
          </a:xfrm>
          <a:custGeom>
            <a:gdLst>
              <a:gd fmla="*/ 2147483646 w 203" name="T0"/>
              <a:gd fmla="*/ 2147483646 h 320" name="T1"/>
              <a:gd fmla="*/ 2147483646 w 203" name="T2"/>
              <a:gd fmla="*/ 2147483646 h 320" name="T3"/>
              <a:gd fmla="*/ 2147483646 w 203" name="T4"/>
              <a:gd fmla="*/ 2147483646 h 320" name="T5"/>
              <a:gd fmla="*/ 2147483646 w 203" name="T6"/>
              <a:gd fmla="*/ 2147483646 h 320" name="T7"/>
              <a:gd fmla="*/ 2147483646 w 203" name="T8"/>
              <a:gd fmla="*/ 2147483646 h 320" name="T9"/>
              <a:gd fmla="*/ 2147483646 w 203" name="T10"/>
              <a:gd fmla="*/ 2147483646 h 320" name="T11"/>
              <a:gd fmla="*/ 2147483646 w 203" name="T12"/>
              <a:gd fmla="*/ 2147483646 h 320" name="T13"/>
              <a:gd fmla="*/ 2147483646 w 203" name="T14"/>
              <a:gd fmla="*/ 2147483646 h 320" name="T15"/>
              <a:gd fmla="*/ 2147483646 w 203" name="T16"/>
              <a:gd fmla="*/ 2147483646 h 320" name="T17"/>
              <a:gd fmla="*/ 2147483646 w 203" name="T18"/>
              <a:gd fmla="*/ 2147483646 h 320" name="T19"/>
              <a:gd fmla="*/ 2147483646 w 203" name="T20"/>
              <a:gd fmla="*/ 2147483646 h 320" name="T21"/>
              <a:gd fmla="*/ 2147483646 w 203" name="T22"/>
              <a:gd fmla="*/ 2147483646 h 320" name="T23"/>
              <a:gd fmla="*/ 0 w 203" name="T24"/>
              <a:gd fmla="*/ 2147483646 h 320" name="T25"/>
              <a:gd fmla="*/ 2147483646 w 203" name="T26"/>
              <a:gd fmla="*/ 2147483646 h 320" name="T27"/>
              <a:gd fmla="*/ 2147483646 w 203" name="T28"/>
              <a:gd fmla="*/ 2147483646 h 320" name="T29"/>
              <a:gd fmla="*/ 2147483646 w 203" name="T30"/>
              <a:gd fmla="*/ 2147483646 h 320" name="T31"/>
              <a:gd fmla="*/ 2147483646 w 203" name="T32"/>
              <a:gd fmla="*/ 2147483646 h 320" name="T33"/>
              <a:gd fmla="*/ 2147483646 w 203" name="T34"/>
              <a:gd fmla="*/ 2147483646 h 320" name="T35"/>
              <a:gd fmla="*/ 2147483646 w 203" name="T36"/>
              <a:gd fmla="*/ 2147483646 h 320" name="T37"/>
              <a:gd fmla="*/ 2147483646 w 203" name="T38"/>
              <a:gd fmla="*/ 2147483646 h 320" name="T39"/>
              <a:gd fmla="*/ 2147483646 w 203" name="T40"/>
              <a:gd fmla="*/ 2147483646 h 320" name="T41"/>
              <a:gd fmla="*/ 2147483646 w 203" name="T42"/>
              <a:gd fmla="*/ 2147483646 h 320" name="T43"/>
              <a:gd fmla="*/ 2147483646 w 203" name="T44"/>
              <a:gd fmla="*/ 2147483646 h 320" name="T45"/>
              <a:gd fmla="*/ 2147483646 w 203" name="T46"/>
              <a:gd fmla="*/ 2147483646 h 320" name="T47"/>
              <a:gd fmla="*/ 2147483646 w 203" name="T48"/>
              <a:gd fmla="*/ 2147483646 h 320" name="T49"/>
              <a:gd fmla="*/ 2147483646 w 203" name="T50"/>
              <a:gd fmla="*/ 2147483646 h 320" name="T51"/>
              <a:gd fmla="*/ 2147483646 w 203" name="T52"/>
              <a:gd fmla="*/ 2147483646 h 320" name="T53"/>
              <a:gd fmla="*/ 2147483646 w 203" name="T54"/>
              <a:gd fmla="*/ 2147483646 h 320" name="T55"/>
              <a:gd fmla="*/ 2147483646 w 203" name="T56"/>
              <a:gd fmla="*/ 2147483646 h 320" name="T57"/>
              <a:gd fmla="*/ 2147483646 w 203" name="T58"/>
              <a:gd fmla="*/ 2147483646 h 320" name="T59"/>
              <a:gd fmla="*/ 2147483646 w 203" name="T60"/>
              <a:gd fmla="*/ 2147483646 h 320" name="T61"/>
              <a:gd fmla="*/ 2147483646 w 203" name="T62"/>
              <a:gd fmla="*/ 2147483646 h 320" name="T63"/>
              <a:gd fmla="*/ 2147483646 w 203" name="T64"/>
              <a:gd fmla="*/ 2147483646 h 320" name="T65"/>
              <a:gd fmla="*/ 2147483646 w 203" name="T66"/>
              <a:gd fmla="*/ 2147483646 h 320" name="T67"/>
              <a:gd fmla="*/ 2147483646 w 203" name="T68"/>
              <a:gd fmla="*/ 2147483646 h 320" name="T69"/>
              <a:gd fmla="*/ 2147483646 w 203" name="T70"/>
              <a:gd fmla="*/ 2147483646 h 320" name="T71"/>
              <a:gd fmla="*/ 2147483646 w 203" name="T72"/>
              <a:gd fmla="*/ 2147483646 h 320" name="T73"/>
              <a:gd fmla="*/ 2147483646 w 203" name="T74"/>
              <a:gd fmla="*/ 2147483646 h 320" name="T75"/>
              <a:gd fmla="*/ 2147483646 w 203" name="T76"/>
              <a:gd fmla="*/ 2147483646 h 320" name="T77"/>
              <a:gd fmla="*/ 2147483646 w 203" name="T78"/>
              <a:gd fmla="*/ 2147483646 h 320" name="T79"/>
              <a:gd fmla="*/ 2147483646 w 203" name="T80"/>
              <a:gd fmla="*/ 2147483646 h 320" name="T81"/>
              <a:gd fmla="*/ 2147483646 w 203" name="T82"/>
              <a:gd fmla="*/ 2147483646 h 320" name="T83"/>
              <a:gd fmla="*/ 2147483646 w 203" name="T84"/>
              <a:gd fmla="*/ 2147483646 h 320" name="T85"/>
              <a:gd fmla="*/ 2147483646 w 203" name="T86"/>
              <a:gd fmla="*/ 2147483646 h 320" name="T87"/>
              <a:gd fmla="*/ 2147483646 w 203" name="T88"/>
              <a:gd fmla="*/ 2147483646 h 320" name="T89"/>
              <a:gd fmla="*/ 2147483646 w 203" name="T90"/>
              <a:gd fmla="*/ 2147483646 h 320" name="T91"/>
              <a:gd fmla="*/ 2147483646 w 203" name="T92"/>
              <a:gd fmla="*/ 2147483646 h 320" name="T93"/>
              <a:gd fmla="*/ 2147483646 w 203" name="T94"/>
              <a:gd fmla="*/ 2147483646 h 320" name="T95"/>
              <a:gd fmla="*/ 2147483646 w 203" name="T96"/>
              <a:gd fmla="*/ 2147483646 h 320" name="T97"/>
              <a:gd fmla="*/ 2147483646 w 203" name="T98"/>
              <a:gd fmla="*/ 2147483646 h 320" name="T99"/>
              <a:gd fmla="*/ 2147483646 w 203" name="T100"/>
              <a:gd fmla="*/ 2147483646 h 32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320" w="203">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30" name="标题 3"/>
          <p:cNvSpPr>
            <a:spLocks noChangeArrowheads="1" noGrp="1"/>
          </p:cNvSpPr>
          <p:nvPr>
            <p:ph type="title"/>
          </p:nvPr>
        </p:nvSpPr>
        <p:spPr>
          <a:xfrm>
            <a:off x="839788" y="2589213"/>
            <a:ext cx="10520362" cy="814387"/>
          </a:xfrm>
        </p:spPr>
        <p:txBody>
          <a:bodyPr anchor="b"/>
          <a:lstStyle/>
          <a:p>
            <a:pPr algn="ctr" eaLnBrk="1" hangingPunct="1"/>
            <a:r>
              <a:rPr altLang="zh-CN" b="1" lang="en-US" smtClean="0" sz="3600">
                <a:solidFill>
                  <a:srgbClr val="FD7400"/>
                </a:solidFill>
              </a:rPr>
              <a:t>WORK</a:t>
            </a:r>
          </a:p>
        </p:txBody>
      </p:sp>
      <p:sp>
        <p:nvSpPr>
          <p:cNvPr id="26631" name="文本占位符 4"/>
          <p:cNvSpPr>
            <a:spLocks noChangeArrowheads="1" noGrp="1"/>
          </p:cNvSpPr>
          <p:nvPr>
            <p:ph idx="4294967295" type="body"/>
          </p:nvPr>
        </p:nvSpPr>
        <p:spPr>
          <a:xfrm>
            <a:off x="831850" y="3403600"/>
            <a:ext cx="10512425" cy="1500188"/>
          </a:xfrm>
        </p:spPr>
        <p:txBody>
          <a:bodyPr/>
          <a:lstStyle/>
          <a:p>
            <a:pPr algn="ctr" eaLnBrk="1" hangingPunct="1" indent="0" marL="0">
              <a:buFont charset="0" pitchFamily="34" typeface="Arial"/>
              <a:buNone/>
            </a:pPr>
            <a:r>
              <a:rPr altLang="en-US" lang="zh-CN" smtClean="0" sz="1400">
                <a:solidFill>
                  <a:schemeClr val="bg1"/>
                </a:solidFill>
              </a:rPr>
              <a:t>在这里添加你的副标题 （此章节用于自我介绍或公司情况介绍）</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7650"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7651"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Work</a:t>
            </a:r>
            <a:br>
              <a:rPr altLang="zh-CN" b="1" lang="en-US" smtClean="0" sz="3200">
                <a:solidFill>
                  <a:srgbClr val="FD7400"/>
                </a:solidFill>
              </a:rPr>
            </a:br>
          </a:p>
        </p:txBody>
      </p:sp>
      <p:sp>
        <p:nvSpPr>
          <p:cNvPr id="27652"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27653"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27654"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27655"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rgbClr val="FD7400"/>
                </a:solidFill>
              </a:rPr>
              <a:t>Work</a:t>
            </a:r>
          </a:p>
        </p:txBody>
      </p:sp>
      <p:sp>
        <p:nvSpPr>
          <p:cNvPr id="27656"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27657"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grpSp>
        <p:nvGrpSpPr>
          <p:cNvPr id="27658" name="Group 10"/>
          <p:cNvGrpSpPr/>
          <p:nvPr/>
        </p:nvGrpSpPr>
        <p:grpSpPr>
          <a:xfrm>
            <a:off x="2428875" y="2690813"/>
            <a:ext cx="1908175" cy="1724025"/>
            <a:chExt cx="4240083" cy="3827233"/>
          </a:xfrm>
        </p:grpSpPr>
        <p:sp>
          <p:nvSpPr>
            <p:cNvPr id="27666" name="Freeform 366"/>
            <p:cNvSpPr>
              <a:spLocks noChangeArrowheads="1"/>
            </p:cNvSpPr>
            <p:nvPr/>
          </p:nvSpPr>
          <p:spPr bwMode="auto">
            <a:xfrm>
              <a:off x="0" y="0"/>
              <a:ext cx="4240083" cy="3141011"/>
            </a:xfrm>
            <a:custGeom>
              <a:gdLst>
                <a:gd fmla="*/ 2147483646 w 643" name="T0"/>
                <a:gd fmla="*/ 2147483646 h 476" name="T1"/>
                <a:gd fmla="*/ 2147483646 w 643" name="T2"/>
                <a:gd fmla="*/ 2147483646 h 476" name="T3"/>
                <a:gd fmla="*/ 2147483646 w 643" name="T4"/>
                <a:gd fmla="*/ 2147483646 h 476" name="T5"/>
                <a:gd fmla="*/ 0 w 643" name="T6"/>
                <a:gd fmla="*/ 2147483646 h 476" name="T7"/>
                <a:gd fmla="*/ 0 w 643" name="T8"/>
                <a:gd fmla="*/ 2147483646 h 476" name="T9"/>
                <a:gd fmla="*/ 2147483646 w 643" name="T10"/>
                <a:gd fmla="*/ 0 h 476" name="T11"/>
                <a:gd fmla="*/ 2147483646 w 643" name="T12"/>
                <a:gd fmla="*/ 0 h 476" name="T13"/>
                <a:gd fmla="*/ 2147483646 w 643" name="T14"/>
                <a:gd fmla="*/ 2147483646 h 476" name="T15"/>
                <a:gd fmla="*/ 2147483646 w 643" name="T16"/>
                <a:gd fmla="*/ 2147483646 h 47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76" w="643">
                  <a:moveTo>
                    <a:pt x="643" y="423"/>
                  </a:moveTo>
                  <a:cubicBezTo>
                    <a:pt x="643" y="452"/>
                    <a:pt x="619" y="476"/>
                    <a:pt x="590" y="476"/>
                  </a:cubicBezTo>
                  <a:cubicBezTo>
                    <a:pt x="53" y="476"/>
                    <a:pt x="53" y="476"/>
                    <a:pt x="53" y="476"/>
                  </a:cubicBezTo>
                  <a:cubicBezTo>
                    <a:pt x="24" y="476"/>
                    <a:pt x="0" y="452"/>
                    <a:pt x="0" y="423"/>
                  </a:cubicBezTo>
                  <a:cubicBezTo>
                    <a:pt x="0" y="54"/>
                    <a:pt x="0" y="54"/>
                    <a:pt x="0" y="54"/>
                  </a:cubicBezTo>
                  <a:cubicBezTo>
                    <a:pt x="0" y="24"/>
                    <a:pt x="24" y="0"/>
                    <a:pt x="53" y="0"/>
                  </a:cubicBezTo>
                  <a:cubicBezTo>
                    <a:pt x="590" y="0"/>
                    <a:pt x="590" y="0"/>
                    <a:pt x="590" y="0"/>
                  </a:cubicBezTo>
                  <a:cubicBezTo>
                    <a:pt x="619" y="0"/>
                    <a:pt x="643" y="24"/>
                    <a:pt x="643" y="54"/>
                  </a:cubicBezTo>
                  <a:lnTo>
                    <a:pt x="643" y="423"/>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7" name="Rectangle 367"/>
            <p:cNvSpPr>
              <a:spLocks noChangeArrowheads="1"/>
            </p:cNvSpPr>
            <p:nvPr/>
          </p:nvSpPr>
          <p:spPr bwMode="auto">
            <a:xfrm>
              <a:off x="418427" y="3704494"/>
              <a:ext cx="3297224" cy="122739"/>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000000"/>
                </a:solidFill>
              </a:endParaRPr>
            </a:p>
          </p:txBody>
        </p:sp>
        <p:sp>
          <p:nvSpPr>
            <p:cNvPr id="27668" name="Rectangle 368"/>
            <p:cNvSpPr>
              <a:spLocks noChangeArrowheads="1"/>
            </p:cNvSpPr>
            <p:nvPr/>
          </p:nvSpPr>
          <p:spPr bwMode="auto">
            <a:xfrm>
              <a:off x="1790875" y="2828584"/>
              <a:ext cx="552328" cy="920546"/>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000000"/>
                </a:solidFill>
              </a:endParaRPr>
            </a:p>
          </p:txBody>
        </p:sp>
        <p:sp>
          <p:nvSpPr>
            <p:cNvPr id="27669" name="Rectangle 369"/>
            <p:cNvSpPr>
              <a:spLocks noChangeArrowheads="1"/>
            </p:cNvSpPr>
            <p:nvPr/>
          </p:nvSpPr>
          <p:spPr bwMode="auto">
            <a:xfrm>
              <a:off x="189688" y="357060"/>
              <a:ext cx="3860707" cy="222046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000000"/>
                </a:solidFill>
              </a:endParaRPr>
            </a:p>
          </p:txBody>
        </p:sp>
        <p:sp>
          <p:nvSpPr>
            <p:cNvPr id="27670" name="Oval 370"/>
            <p:cNvSpPr>
              <a:spLocks noChangeArrowheads="1"/>
            </p:cNvSpPr>
            <p:nvPr/>
          </p:nvSpPr>
          <p:spPr bwMode="auto">
            <a:xfrm>
              <a:off x="1908037" y="2700264"/>
              <a:ext cx="323585" cy="32358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000000"/>
                </a:solidFill>
              </a:endParaRPr>
            </a:p>
          </p:txBody>
        </p:sp>
      </p:grpSp>
      <p:sp>
        <p:nvSpPr>
          <p:cNvPr id="27659" name="矩形 15"/>
          <p:cNvSpPr>
            <a:spLocks noChangeArrowheads="1"/>
          </p:cNvSpPr>
          <p:nvPr/>
        </p:nvSpPr>
        <p:spPr bwMode="auto">
          <a:xfrm>
            <a:off x="444500" y="4448175"/>
            <a:ext cx="58610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en-US" b="1" lang="zh-CN" sz="2400">
                <a:solidFill>
                  <a:srgbClr val="000000"/>
                </a:solidFill>
              </a:rPr>
              <a:t>VESTIBULUM ANTE IPSUM PRIMIS IN FAUCIBUS ORCI LUCTUS ET ULTRICES</a:t>
            </a:r>
          </a:p>
        </p:txBody>
      </p:sp>
      <p:sp>
        <p:nvSpPr>
          <p:cNvPr id="27660" name="矩形 16"/>
          <p:cNvSpPr>
            <a:spLocks noChangeArrowheads="1"/>
          </p:cNvSpPr>
          <p:nvPr/>
        </p:nvSpPr>
        <p:spPr bwMode="auto">
          <a:xfrm>
            <a:off x="6332538" y="3375025"/>
            <a:ext cx="477996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a:p>
            <a:pPr eaLnBrk="1" hangingPunct="1">
              <a:lnSpc>
                <a:spcPct val="100000"/>
              </a:lnSpc>
              <a:spcBef>
                <a:spcPct val="0"/>
              </a:spcBef>
              <a:buFont charset="0" pitchFamily="34" typeface="Arial"/>
              <a:buNone/>
            </a:pPr>
            <a:r>
              <a:rPr altLang="zh-CN" lang="en-US" sz="1400">
                <a:solidFill>
                  <a:srgbClr val="000000"/>
                </a:solidFill>
              </a:rPr>
              <a:t>Donec sollicitudin molestie</a:t>
            </a:r>
          </a:p>
        </p:txBody>
      </p:sp>
      <p:sp>
        <p:nvSpPr>
          <p:cNvPr id="27661" name="矩形 17"/>
          <p:cNvSpPr>
            <a:spLocks noChangeArrowheads="1"/>
          </p:cNvSpPr>
          <p:nvPr/>
        </p:nvSpPr>
        <p:spPr bwMode="auto">
          <a:xfrm>
            <a:off x="6332538" y="5054600"/>
            <a:ext cx="477996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a:p>
            <a:pPr eaLnBrk="1" hangingPunct="1">
              <a:lnSpc>
                <a:spcPct val="100000"/>
              </a:lnSpc>
              <a:spcBef>
                <a:spcPct val="0"/>
              </a:spcBef>
              <a:buFont charset="0" pitchFamily="34" typeface="Arial"/>
              <a:buNone/>
            </a:pPr>
            <a:r>
              <a:rPr altLang="zh-CN" lang="en-US" sz="1400">
                <a:solidFill>
                  <a:srgbClr val="000000"/>
                </a:solidFill>
              </a:rPr>
              <a:t>Donec sollicitudin molestie.</a:t>
            </a:r>
          </a:p>
        </p:txBody>
      </p:sp>
      <p:sp>
        <p:nvSpPr>
          <p:cNvPr id="27662" name="矩形 18"/>
          <p:cNvSpPr>
            <a:spLocks noChangeArrowheads="1"/>
          </p:cNvSpPr>
          <p:nvPr/>
        </p:nvSpPr>
        <p:spPr bwMode="auto">
          <a:xfrm>
            <a:off x="6272212" y="3006725"/>
            <a:ext cx="1312188" cy="335280"/>
          </a:xfrm>
          <a:prstGeom prst="rect">
            <a:avLst/>
          </a:prstGeom>
          <a:solidFill>
            <a:srgbClr val="FD7400"/>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rgbClr val="000000"/>
                </a:solidFill>
              </a:rPr>
              <a:t>DESCRIPTION</a:t>
            </a:r>
          </a:p>
        </p:txBody>
      </p:sp>
      <p:sp>
        <p:nvSpPr>
          <p:cNvPr id="27663" name="矩形 19"/>
          <p:cNvSpPr>
            <a:spLocks noChangeArrowheads="1"/>
          </p:cNvSpPr>
          <p:nvPr/>
        </p:nvSpPr>
        <p:spPr bwMode="auto">
          <a:xfrm>
            <a:off x="6272212" y="4695825"/>
            <a:ext cx="1312188" cy="335280"/>
          </a:xfrm>
          <a:prstGeom prst="rect">
            <a:avLst/>
          </a:prstGeom>
          <a:solidFill>
            <a:srgbClr val="FD7400"/>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rgbClr val="000000"/>
                </a:solidFill>
              </a:rPr>
              <a:t>DESCRIPTION</a:t>
            </a:r>
          </a:p>
        </p:txBody>
      </p:sp>
      <p:sp>
        <p:nvSpPr>
          <p:cNvPr id="27664" name="椭圆 2"/>
          <p:cNvSpPr>
            <a:spLocks noChangeArrowheads="1"/>
          </p:cNvSpPr>
          <p:nvPr/>
        </p:nvSpPr>
        <p:spPr bwMode="auto">
          <a:xfrm>
            <a:off x="2824163" y="2935288"/>
            <a:ext cx="820737" cy="820737"/>
          </a:xfrm>
          <a:prstGeom prst="ellipse">
            <a:avLst/>
          </a:prstGeom>
          <a:solidFill>
            <a:srgbClr val="BEDB39"/>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7665" name="等腰三角形 20"/>
          <p:cNvSpPr>
            <a:spLocks noChangeArrowheads="1"/>
          </p:cNvSpPr>
          <p:nvPr/>
        </p:nvSpPr>
        <p:spPr bwMode="auto">
          <a:xfrm rot="-3750194">
            <a:off x="3425825" y="3319463"/>
            <a:ext cx="439738" cy="379412"/>
          </a:xfrm>
          <a:prstGeom prst="triangle">
            <a:avLst>
              <a:gd fmla="val 50000" name="adj"/>
            </a:avLst>
          </a:prstGeom>
          <a:solidFill>
            <a:srgbClr val="FD7400"/>
          </a:solidFill>
          <a:ln w="38100">
            <a:solidFill>
              <a:schemeClr val="bg2"/>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867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8675"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Work</a:t>
            </a:r>
            <a:br>
              <a:rPr altLang="zh-CN" b="1" lang="en-US" smtClean="0" sz="3200">
                <a:solidFill>
                  <a:srgbClr val="FD7400"/>
                </a:solidFill>
              </a:rPr>
            </a:br>
          </a:p>
        </p:txBody>
      </p:sp>
      <p:sp>
        <p:nvSpPr>
          <p:cNvPr id="28676"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28677"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28678"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28679"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rgbClr val="FD7400"/>
                </a:solidFill>
              </a:rPr>
              <a:t>Work</a:t>
            </a:r>
          </a:p>
        </p:txBody>
      </p:sp>
      <p:sp>
        <p:nvSpPr>
          <p:cNvPr id="28680"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28681"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sp>
        <p:nvSpPr>
          <p:cNvPr id="28682" name="矩形 13"/>
          <p:cNvSpPr>
            <a:spLocks noChangeArrowheads="1"/>
          </p:cNvSpPr>
          <p:nvPr/>
        </p:nvSpPr>
        <p:spPr bwMode="auto">
          <a:xfrm>
            <a:off x="1854200" y="5387975"/>
            <a:ext cx="63944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 et ultrices posuere cubilia Curae; Donec velit neque, auctor sit amet aliquam vel, ullamcorper sit amet ligula. </a:t>
            </a:r>
          </a:p>
        </p:txBody>
      </p:sp>
      <p:sp>
        <p:nvSpPr>
          <p:cNvPr id="28683" name="矩形 14"/>
          <p:cNvSpPr>
            <a:spLocks noChangeArrowheads="1"/>
          </p:cNvSpPr>
          <p:nvPr/>
        </p:nvSpPr>
        <p:spPr bwMode="auto">
          <a:xfrm>
            <a:off x="6096000" y="3616325"/>
            <a:ext cx="36353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28684" name="同心圆 9"/>
          <p:cNvSpPr>
            <a:spLocks noChangeArrowheads="1"/>
          </p:cNvSpPr>
          <p:nvPr/>
        </p:nvSpPr>
        <p:spPr bwMode="auto">
          <a:xfrm>
            <a:off x="2163763" y="2265363"/>
            <a:ext cx="2393950" cy="2395537"/>
          </a:xfrm>
          <a:custGeom>
            <a:gdLst>
              <a:gd fmla="*/ 0 w 21600" name="T0"/>
              <a:gd fmla="*/ 2147483646 h 21600" name="T1"/>
              <a:gd fmla="*/ 2147483646 w 21600" name="T2"/>
              <a:gd fmla="*/ 0 h 21600" name="T3"/>
              <a:gd fmla="*/ 2147483646 w 21600" name="T4"/>
              <a:gd fmla="*/ 2147483646 h 21600" name="T5"/>
              <a:gd fmla="*/ 2147483646 w 21600" name="T6"/>
              <a:gd fmla="*/ 2147483646 h 21600" name="T7"/>
              <a:gd fmla="*/ 0 w 21600" name="T8"/>
              <a:gd fmla="*/ 2147483646 h 21600" name="T9"/>
              <a:gd fmla="*/ 2147483646 w 21600" name="T10"/>
              <a:gd fmla="*/ 2147483646 h 21600" name="T11"/>
              <a:gd fmla="*/ 2147483646 w 21600" name="T12"/>
              <a:gd fmla="*/ 2147483646 h 21600" name="T13"/>
              <a:gd fmla="*/ 2147483646 w 21600" name="T14"/>
              <a:gd fmla="*/ 2147483646 h 21600" name="T15"/>
              <a:gd fmla="*/ 2147483646 w 21600" name="T16"/>
              <a:gd fmla="*/ 2147483646 h 21600" name="T17"/>
              <a:gd fmla="*/ 2147483646 w 21600" name="T18"/>
              <a:gd fmla="*/ 2147483646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49" y="10800"/>
                </a:moveTo>
                <a:cubicBezTo>
                  <a:pt x="2449" y="15412"/>
                  <a:pt x="6188" y="19151"/>
                  <a:pt x="10800" y="19151"/>
                </a:cubicBezTo>
                <a:cubicBezTo>
                  <a:pt x="15412" y="19151"/>
                  <a:pt x="19151" y="15412"/>
                  <a:pt x="19151" y="10800"/>
                </a:cubicBezTo>
                <a:cubicBezTo>
                  <a:pt x="19151" y="6188"/>
                  <a:pt x="15412" y="2449"/>
                  <a:pt x="10800" y="2449"/>
                </a:cubicBezTo>
                <a:cubicBezTo>
                  <a:pt x="6188" y="2449"/>
                  <a:pt x="2449" y="6188"/>
                  <a:pt x="2449" y="10800"/>
                </a:cubicBezTo>
                <a:close/>
              </a:path>
            </a:pathLst>
          </a:custGeom>
          <a:solidFill>
            <a:srgbClr val="FD7400"/>
          </a:solidFill>
          <a:ln>
            <a:noFill/>
          </a:ln>
          <a:extLst>
            <a:ext uri="{91240B29-F687-4F45-9708-019B960494DF}">
              <a14:hiddenLine w="12700">
                <a:solidFill>
                  <a:srgbClr val="000000"/>
                </a:solidFill>
                <a:round/>
                <a:headEnd/>
                <a:tailEnd/>
              </a14:hiddenLine>
            </a:ext>
          </a:extLst>
        </p:spPr>
        <p:txBody>
          <a:bodyPr/>
          <a:lstStyle/>
          <a:p>
            <a:endParaRPr altLang="en-US" lang="zh-CN"/>
          </a:p>
        </p:txBody>
      </p:sp>
      <p:sp>
        <p:nvSpPr>
          <p:cNvPr id="28685" name="同心圆 10"/>
          <p:cNvSpPr>
            <a:spLocks noChangeArrowheads="1"/>
          </p:cNvSpPr>
          <p:nvPr/>
        </p:nvSpPr>
        <p:spPr bwMode="auto">
          <a:xfrm>
            <a:off x="2816225" y="2914650"/>
            <a:ext cx="1096963" cy="1096963"/>
          </a:xfrm>
          <a:custGeom>
            <a:gdLst>
              <a:gd fmla="*/ 0 w 21600" name="T0"/>
              <a:gd fmla="*/ 1414616873 h 21600" name="T1"/>
              <a:gd fmla="*/ 1414616873 w 21600" name="T2"/>
              <a:gd fmla="*/ 0 h 21600" name="T3"/>
              <a:gd fmla="*/ 2147483646 w 21600" name="T4"/>
              <a:gd fmla="*/ 1414616873 h 21600" name="T5"/>
              <a:gd fmla="*/ 1414616873 w 21600" name="T6"/>
              <a:gd fmla="*/ 2147483646 h 21600" name="T7"/>
              <a:gd fmla="*/ 0 w 21600" name="T8"/>
              <a:gd fmla="*/ 1414616873 h 21600" name="T9"/>
              <a:gd fmla="*/ 641292543 w 21600" name="T10"/>
              <a:gd fmla="*/ 1414616873 h 21600" name="T11"/>
              <a:gd fmla="*/ 1414616873 w 21600" name="T12"/>
              <a:gd fmla="*/ 2147483646 h 21600" name="T13"/>
              <a:gd fmla="*/ 2147483646 w 21600" name="T14"/>
              <a:gd fmla="*/ 1414616873 h 21600" name="T15"/>
              <a:gd fmla="*/ 1414616873 w 21600" name="T16"/>
              <a:gd fmla="*/ 641292543 h 21600" name="T17"/>
              <a:gd fmla="*/ 641292543 w 21600" name="T18"/>
              <a:gd fmla="*/ 141461687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96" y="10800"/>
                </a:moveTo>
                <a:cubicBezTo>
                  <a:pt x="4896" y="14061"/>
                  <a:pt x="7539" y="16704"/>
                  <a:pt x="10800" y="16704"/>
                </a:cubicBezTo>
                <a:cubicBezTo>
                  <a:pt x="14061" y="16704"/>
                  <a:pt x="16704" y="14061"/>
                  <a:pt x="16704" y="10800"/>
                </a:cubicBezTo>
                <a:cubicBezTo>
                  <a:pt x="16704" y="7539"/>
                  <a:pt x="14061" y="4896"/>
                  <a:pt x="10800" y="4896"/>
                </a:cubicBezTo>
                <a:cubicBezTo>
                  <a:pt x="7539" y="4896"/>
                  <a:pt x="4896" y="7539"/>
                  <a:pt x="4896" y="10800"/>
                </a:cubicBezTo>
                <a:close/>
              </a:path>
            </a:pathLst>
          </a:custGeom>
          <a:solidFill>
            <a:srgbClr val="BEDB39"/>
          </a:solidFill>
          <a:ln>
            <a:noFill/>
          </a:ln>
          <a:extLst>
            <a:ext uri="{91240B29-F687-4F45-9708-019B960494DF}">
              <a14:hiddenLine w="12700">
                <a:solidFill>
                  <a:srgbClr val="000000"/>
                </a:solidFill>
                <a:round/>
                <a:headEnd/>
                <a:tailEnd/>
              </a14:hiddenLine>
            </a:ext>
          </a:extLst>
        </p:spPr>
        <p:txBody>
          <a:bodyPr/>
          <a:lstStyle/>
          <a:p>
            <a:endParaRPr altLang="en-US" lang="zh-CN"/>
          </a:p>
        </p:txBody>
      </p:sp>
      <p:sp>
        <p:nvSpPr>
          <p:cNvPr id="28686" name="流程图: 摘录 11"/>
          <p:cNvSpPr>
            <a:spLocks noChangeArrowheads="1"/>
          </p:cNvSpPr>
          <p:nvPr/>
        </p:nvSpPr>
        <p:spPr bwMode="auto">
          <a:xfrm>
            <a:off x="2805113" y="3798888"/>
            <a:ext cx="1090612" cy="1090612"/>
          </a:xfrm>
          <a:prstGeom prst="flowChartExtract">
            <a:avLst/>
          </a:prstGeom>
          <a:solidFill>
            <a:srgbClr val="BEDB39"/>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8687" name="流程图: 摘录 12"/>
          <p:cNvSpPr>
            <a:spLocks noChangeArrowheads="1"/>
          </p:cNvSpPr>
          <p:nvPr/>
        </p:nvSpPr>
        <p:spPr bwMode="auto">
          <a:xfrm rot="-5400000">
            <a:off x="4056063" y="3354388"/>
            <a:ext cx="1089025" cy="657225"/>
          </a:xfrm>
          <a:prstGeom prst="flowChartExtra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8688" name="椭圆 15"/>
          <p:cNvSpPr>
            <a:spLocks noChangeArrowheads="1"/>
          </p:cNvSpPr>
          <p:nvPr/>
        </p:nvSpPr>
        <p:spPr bwMode="auto">
          <a:xfrm>
            <a:off x="4665663" y="3351213"/>
            <a:ext cx="665162" cy="665162"/>
          </a:xfrm>
          <a:prstGeom prst="ellipse">
            <a:avLst/>
          </a:prstGeom>
          <a:solidFill>
            <a:srgbClr val="FD7400"/>
          </a:solidFill>
          <a:ln w="28575">
            <a:solidFill>
              <a:srgbClr val="686554"/>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8689" name="椭圆 16"/>
          <p:cNvSpPr>
            <a:spLocks noChangeArrowheads="1"/>
          </p:cNvSpPr>
          <p:nvPr/>
        </p:nvSpPr>
        <p:spPr bwMode="auto">
          <a:xfrm>
            <a:off x="3017838" y="4554538"/>
            <a:ext cx="665162" cy="665162"/>
          </a:xfrm>
          <a:prstGeom prst="ellipse">
            <a:avLst/>
          </a:prstGeom>
          <a:solidFill>
            <a:srgbClr val="BEDB39"/>
          </a:solidFill>
          <a:ln w="28575">
            <a:solidFill>
              <a:srgbClr val="686554"/>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8690" name="任意多边形 17"/>
          <p:cNvSpPr>
            <a:spLocks noChangeArrowheads="1" noChangeAspect="1"/>
          </p:cNvSpPr>
          <p:nvPr/>
        </p:nvSpPr>
        <p:spPr bwMode="auto">
          <a:xfrm>
            <a:off x="3219450" y="4772025"/>
            <a:ext cx="261938" cy="228600"/>
          </a:xfrm>
          <a:custGeom>
            <a:gdLst>
              <a:gd fmla="*/ 270075 w 241301" name="T0"/>
              <a:gd fmla="*/ 76565 h 211138" name="T1"/>
              <a:gd fmla="*/ 289367 w 241301" name="T2"/>
              <a:gd fmla="*/ 76565 h 211138" name="T3"/>
              <a:gd fmla="*/ 308658 w 241301" name="T4"/>
              <a:gd fmla="*/ 95705 h 211138" name="T5"/>
              <a:gd fmla="*/ 308658 w 241301" name="T6"/>
              <a:gd fmla="*/ 248836 h 211138" name="T7"/>
              <a:gd fmla="*/ 289367 w 241301" name="T8"/>
              <a:gd fmla="*/ 267976 h 211138" name="T9"/>
              <a:gd fmla="*/ 270075 w 241301" name="T10"/>
              <a:gd fmla="*/ 267976 h 211138" name="T11"/>
              <a:gd fmla="*/ 270075 w 241301" name="T12"/>
              <a:gd fmla="*/ 76565 h 211138" name="T13"/>
              <a:gd fmla="*/ 58889 w 241301" name="T14"/>
              <a:gd fmla="*/ 76565 h 211138" name="T15"/>
              <a:gd fmla="*/ 249769 w 241301" name="T16"/>
              <a:gd fmla="*/ 76565 h 211138" name="T17"/>
              <a:gd fmla="*/ 249769 w 241301" name="T18"/>
              <a:gd fmla="*/ 267976 h 211138" name="T19"/>
              <a:gd fmla="*/ 58889 w 241301" name="T20"/>
              <a:gd fmla="*/ 267976 h 211138" name="T21"/>
              <a:gd fmla="*/ 58889 w 241301" name="T22"/>
              <a:gd fmla="*/ 76565 h 211138" name="T23"/>
              <a:gd fmla="*/ 19291 w 241301" name="T24"/>
              <a:gd fmla="*/ 76565 h 211138" name="T25"/>
              <a:gd fmla="*/ 38583 w 241301" name="T26"/>
              <a:gd fmla="*/ 76565 h 211138" name="T27"/>
              <a:gd fmla="*/ 38583 w 241301" name="T28"/>
              <a:gd fmla="*/ 267976 h 211138" name="T29"/>
              <a:gd fmla="*/ 19291 w 241301" name="T30"/>
              <a:gd fmla="*/ 267976 h 211138" name="T31"/>
              <a:gd fmla="*/ 0 w 241301" name="T32"/>
              <a:gd fmla="*/ 248836 h 211138" name="T33"/>
              <a:gd fmla="*/ 0 w 241301" name="T34"/>
              <a:gd fmla="*/ 95705 h 211138" name="T35"/>
              <a:gd fmla="*/ 19291 w 241301" name="T36"/>
              <a:gd fmla="*/ 76565 h 211138" name="T37"/>
              <a:gd fmla="*/ 116424 w 241301" name="T38"/>
              <a:gd fmla="*/ 0 h 211138" name="T39"/>
              <a:gd fmla="*/ 192233 w 241301" name="T40"/>
              <a:gd fmla="*/ 0 h 211138" name="T41"/>
              <a:gd fmla="*/ 211187 w 241301" name="T42"/>
              <a:gd fmla="*/ 18805 h 211138" name="T43"/>
              <a:gd fmla="*/ 211187 w 241301" name="T44"/>
              <a:gd fmla="*/ 56415 h 211138" name="T45"/>
              <a:gd fmla="*/ 192233 w 241301" name="T46"/>
              <a:gd fmla="*/ 56415 h 211138" name="T47"/>
              <a:gd fmla="*/ 192233 w 241301" name="T48"/>
              <a:gd fmla="*/ 28208 h 211138" name="T49"/>
              <a:gd fmla="*/ 182757 w 241301" name="T50"/>
              <a:gd fmla="*/ 18805 h 211138" name="T51"/>
              <a:gd fmla="*/ 125900 w 241301" name="T52"/>
              <a:gd fmla="*/ 18805 h 211138" name="T53"/>
              <a:gd fmla="*/ 116424 w 241301" name="T54"/>
              <a:gd fmla="*/ 28208 h 211138" name="T55"/>
              <a:gd fmla="*/ 116424 w 241301" name="T56"/>
              <a:gd fmla="*/ 56415 h 211138" name="T57"/>
              <a:gd fmla="*/ 97470 w 241301" name="T58"/>
              <a:gd fmla="*/ 56415 h 211138" name="T59"/>
              <a:gd fmla="*/ 97470 w 241301" name="T60"/>
              <a:gd fmla="*/ 18805 h 211138" name="T61"/>
              <a:gd fmla="*/ 116424 w 241301" name="T62"/>
              <a:gd fmla="*/ 0 h 21113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11137" w="241301">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91" name="Freeform 75"/>
          <p:cNvSpPr>
            <a:spLocks noChangeArrowheads="1" noChangeAspect="1" noEditPoints="1"/>
          </p:cNvSpPr>
          <p:nvPr/>
        </p:nvSpPr>
        <p:spPr bwMode="auto">
          <a:xfrm>
            <a:off x="4867275" y="3552825"/>
            <a:ext cx="263525" cy="263525"/>
          </a:xfrm>
          <a:custGeom>
            <a:gdLst>
              <a:gd fmla="*/ 2147483646 w 56" name="T0"/>
              <a:gd fmla="*/ 0 h 56" name="T1"/>
              <a:gd fmla="*/ 2147483646 w 56" name="T2"/>
              <a:gd fmla="*/ 0 h 56" name="T3"/>
              <a:gd fmla="*/ 0 w 56" name="T4"/>
              <a:gd fmla="*/ 2147483646 h 56" name="T5"/>
              <a:gd fmla="*/ 0 w 56" name="T6"/>
              <a:gd fmla="*/ 2147483646 h 56" name="T7"/>
              <a:gd fmla="*/ 2147483646 w 56" name="T8"/>
              <a:gd fmla="*/ 2147483646 h 56" name="T9"/>
              <a:gd fmla="*/ 2147483646 w 56" name="T10"/>
              <a:gd fmla="*/ 2147483646 h 56" name="T11"/>
              <a:gd fmla="*/ 2147483646 w 56" name="T12"/>
              <a:gd fmla="*/ 2147483646 h 56" name="T13"/>
              <a:gd fmla="*/ 2147483646 w 56" name="T14"/>
              <a:gd fmla="*/ 2147483646 h 56" name="T15"/>
              <a:gd fmla="*/ 2147483646 w 56" name="T16"/>
              <a:gd fmla="*/ 2147483646 h 56" name="T17"/>
              <a:gd fmla="*/ 2147483646 w 56" name="T18"/>
              <a:gd fmla="*/ 2147483646 h 56" name="T19"/>
              <a:gd fmla="*/ 2147483646 w 56" name="T20"/>
              <a:gd fmla="*/ 2147483646 h 56" name="T21"/>
              <a:gd fmla="*/ 2147483646 w 56" name="T22"/>
              <a:gd fmla="*/ 0 h 56" name="T23"/>
              <a:gd fmla="*/ 2147483646 w 56" name="T24"/>
              <a:gd fmla="*/ 2147483646 h 56" name="T25"/>
              <a:gd fmla="*/ 2147483646 w 56" name="T26"/>
              <a:gd fmla="*/ 2147483646 h 56" name="T27"/>
              <a:gd fmla="*/ 2147483646 w 56" name="T28"/>
              <a:gd fmla="*/ 2147483646 h 56" name="T29"/>
              <a:gd fmla="*/ 2147483646 w 56" name="T30"/>
              <a:gd fmla="*/ 2147483646 h 56" name="T31"/>
              <a:gd fmla="*/ 2147483646 w 56" name="T32"/>
              <a:gd fmla="*/ 2147483646 h 56" name="T33"/>
              <a:gd fmla="*/ 2147483646 w 56" name="T34"/>
              <a:gd fmla="*/ 2147483646 h 56" name="T35"/>
              <a:gd fmla="*/ 2147483646 w 56" name="T36"/>
              <a:gd fmla="*/ 2147483646 h 56" name="T37"/>
              <a:gd fmla="*/ 2147483646 w 56" name="T38"/>
              <a:gd fmla="*/ 2147483646 h 56" name="T39"/>
              <a:gd fmla="*/ 2147483646 w 56" name="T40"/>
              <a:gd fmla="*/ 2147483646 h 56" name="T41"/>
              <a:gd fmla="*/ 2147483646 w 56" name="T42"/>
              <a:gd fmla="*/ 2147483646 h 56" name="T43"/>
              <a:gd fmla="*/ 2147483646 w 56" name="T44"/>
              <a:gd fmla="*/ 2147483646 h 56" name="T45"/>
              <a:gd fmla="*/ 2147483646 w 56" name="T46"/>
              <a:gd fmla="*/ 2147483646 h 56" name="T47"/>
              <a:gd fmla="*/ 2147483646 w 56" name="T48"/>
              <a:gd fmla="*/ 2147483646 h 56" name="T49"/>
              <a:gd fmla="*/ 2147483646 w 56" name="T50"/>
              <a:gd fmla="*/ 2147483646 h 56" name="T51"/>
              <a:gd fmla="*/ 2147483646 w 56" name="T52"/>
              <a:gd fmla="*/ 2147483646 h 5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56" w="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92" name="矩形 19"/>
          <p:cNvSpPr>
            <a:spLocks noChangeArrowheads="1"/>
          </p:cNvSpPr>
          <p:nvPr/>
        </p:nvSpPr>
        <p:spPr bwMode="auto">
          <a:xfrm>
            <a:off x="5997575" y="2820988"/>
            <a:ext cx="450373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b="1" lang="zh-CN" sz="2400">
                <a:solidFill>
                  <a:srgbClr val="FD7400"/>
                </a:solidFill>
              </a:rPr>
              <a:t>VESTIBULUM ANTE IPSUM PRIMIS FAUCIBUS ORCI LUCTUS ET</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969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9699"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Work</a:t>
            </a:r>
            <a:br>
              <a:rPr altLang="zh-CN" b="1" lang="en-US" smtClean="0" sz="3200">
                <a:solidFill>
                  <a:srgbClr val="FD7400"/>
                </a:solidFill>
              </a:rPr>
            </a:br>
          </a:p>
        </p:txBody>
      </p:sp>
      <p:sp>
        <p:nvSpPr>
          <p:cNvPr id="29700"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29701"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29702"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29703"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rgbClr val="FD7400"/>
                </a:solidFill>
              </a:rPr>
              <a:t>Work</a:t>
            </a:r>
          </a:p>
        </p:txBody>
      </p:sp>
      <p:sp>
        <p:nvSpPr>
          <p:cNvPr id="29704"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29705"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sp>
        <p:nvSpPr>
          <p:cNvPr id="29706" name="矩形 32"/>
          <p:cNvSpPr>
            <a:spLocks noChangeArrowheads="1"/>
          </p:cNvSpPr>
          <p:nvPr/>
        </p:nvSpPr>
        <p:spPr bwMode="auto">
          <a:xfrm>
            <a:off x="2212975" y="5162550"/>
            <a:ext cx="29956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29707" name="矩形 33"/>
          <p:cNvSpPr>
            <a:spLocks noChangeArrowheads="1"/>
          </p:cNvSpPr>
          <p:nvPr/>
        </p:nvSpPr>
        <p:spPr bwMode="auto">
          <a:xfrm>
            <a:off x="3670300" y="4940300"/>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chemeClr val="bg1"/>
                </a:solidFill>
              </a:rPr>
              <a:t>DESCRIPTION</a:t>
            </a:r>
          </a:p>
        </p:txBody>
      </p:sp>
      <p:sp>
        <p:nvSpPr>
          <p:cNvPr id="29708" name="矩形 34"/>
          <p:cNvSpPr>
            <a:spLocks noChangeArrowheads="1"/>
          </p:cNvSpPr>
          <p:nvPr/>
        </p:nvSpPr>
        <p:spPr bwMode="auto">
          <a:xfrm>
            <a:off x="850900" y="3635375"/>
            <a:ext cx="29956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29709" name="矩形 35"/>
          <p:cNvSpPr>
            <a:spLocks noChangeArrowheads="1"/>
          </p:cNvSpPr>
          <p:nvPr/>
        </p:nvSpPr>
        <p:spPr bwMode="auto">
          <a:xfrm>
            <a:off x="2322513" y="3424238"/>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chemeClr val="bg1"/>
                </a:solidFill>
              </a:rPr>
              <a:t>DESCRIPTION</a:t>
            </a:r>
          </a:p>
        </p:txBody>
      </p:sp>
      <p:sp>
        <p:nvSpPr>
          <p:cNvPr id="29710" name="矩形 36"/>
          <p:cNvSpPr>
            <a:spLocks noChangeArrowheads="1"/>
          </p:cNvSpPr>
          <p:nvPr/>
        </p:nvSpPr>
        <p:spPr bwMode="auto">
          <a:xfrm>
            <a:off x="7299324" y="2341563"/>
            <a:ext cx="29940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29711" name="矩形 37"/>
          <p:cNvSpPr>
            <a:spLocks noChangeArrowheads="1"/>
          </p:cNvSpPr>
          <p:nvPr/>
        </p:nvSpPr>
        <p:spPr bwMode="auto">
          <a:xfrm>
            <a:off x="7299324" y="2119313"/>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chemeClr val="bg1"/>
                </a:solidFill>
              </a:rPr>
              <a:t>DESCRIPTION</a:t>
            </a:r>
          </a:p>
        </p:txBody>
      </p:sp>
      <p:sp>
        <p:nvSpPr>
          <p:cNvPr id="29712" name="矩形 38"/>
          <p:cNvSpPr>
            <a:spLocks noChangeArrowheads="1"/>
          </p:cNvSpPr>
          <p:nvPr/>
        </p:nvSpPr>
        <p:spPr bwMode="auto">
          <a:xfrm>
            <a:off x="8086724" y="3579813"/>
            <a:ext cx="29956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29713" name="矩形 39"/>
          <p:cNvSpPr>
            <a:spLocks noChangeArrowheads="1"/>
          </p:cNvSpPr>
          <p:nvPr/>
        </p:nvSpPr>
        <p:spPr bwMode="auto">
          <a:xfrm>
            <a:off x="8086724" y="3357563"/>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chemeClr val="bg1"/>
                </a:solidFill>
              </a:rPr>
              <a:t>DESCRIPTION</a:t>
            </a:r>
          </a:p>
        </p:txBody>
      </p:sp>
      <p:sp>
        <p:nvSpPr>
          <p:cNvPr id="29714" name="椭圆 40"/>
          <p:cNvSpPr>
            <a:spLocks noChangeArrowheads="1"/>
          </p:cNvSpPr>
          <p:nvPr/>
        </p:nvSpPr>
        <p:spPr bwMode="auto">
          <a:xfrm>
            <a:off x="6845300" y="2405063"/>
            <a:ext cx="304800" cy="303212"/>
          </a:xfrm>
          <a:prstGeom prst="ellipse">
            <a:avLst/>
          </a:prstGeom>
          <a:solidFill>
            <a:schemeClr val="accent1"/>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800">
                <a:solidFill>
                  <a:schemeClr val="bg1"/>
                </a:solidFill>
                <a:ea charset="-122" pitchFamily="2" typeface="宋体"/>
                <a:cs charset="0" panose="020f0502020204030204" pitchFamily="34" typeface="Calibri"/>
              </a:rPr>
              <a:t>1</a:t>
            </a:r>
          </a:p>
        </p:txBody>
      </p:sp>
      <p:sp>
        <p:nvSpPr>
          <p:cNvPr id="29715" name="椭圆 41"/>
          <p:cNvSpPr>
            <a:spLocks noChangeArrowheads="1"/>
          </p:cNvSpPr>
          <p:nvPr/>
        </p:nvSpPr>
        <p:spPr bwMode="auto">
          <a:xfrm>
            <a:off x="7602538" y="3659188"/>
            <a:ext cx="304800" cy="304800"/>
          </a:xfrm>
          <a:prstGeom prst="ellipse">
            <a:avLst/>
          </a:prstGeom>
          <a:solidFill>
            <a:srgbClr val="BEDB39"/>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800">
                <a:solidFill>
                  <a:schemeClr val="bg1"/>
                </a:solidFill>
                <a:ea charset="-122" pitchFamily="2" typeface="宋体"/>
                <a:cs charset="0" panose="020f0502020204030204" pitchFamily="34" typeface="Calibri"/>
              </a:rPr>
              <a:t>2</a:t>
            </a:r>
          </a:p>
        </p:txBody>
      </p:sp>
      <p:sp>
        <p:nvSpPr>
          <p:cNvPr id="29716" name="椭圆 42"/>
          <p:cNvSpPr>
            <a:spLocks noChangeArrowheads="1"/>
          </p:cNvSpPr>
          <p:nvPr/>
        </p:nvSpPr>
        <p:spPr bwMode="auto">
          <a:xfrm>
            <a:off x="3937000" y="3689350"/>
            <a:ext cx="303213" cy="303213"/>
          </a:xfrm>
          <a:prstGeom prst="ellipse">
            <a:avLst/>
          </a:prstGeom>
          <a:solidFill>
            <a:srgbClr val="FD7400"/>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800">
                <a:solidFill>
                  <a:schemeClr val="bg1"/>
                </a:solidFill>
                <a:ea charset="-122" pitchFamily="2" typeface="宋体"/>
                <a:cs charset="0" panose="020f0502020204030204" pitchFamily="34" typeface="Calibri"/>
              </a:rPr>
              <a:t>3</a:t>
            </a:r>
          </a:p>
        </p:txBody>
      </p:sp>
      <p:sp>
        <p:nvSpPr>
          <p:cNvPr id="29717" name="椭圆 43"/>
          <p:cNvSpPr>
            <a:spLocks noChangeArrowheads="1"/>
          </p:cNvSpPr>
          <p:nvPr/>
        </p:nvSpPr>
        <p:spPr bwMode="auto">
          <a:xfrm>
            <a:off x="5341938" y="5162550"/>
            <a:ext cx="304800" cy="304800"/>
          </a:xfrm>
          <a:prstGeom prst="ellipse">
            <a:avLst/>
          </a:prstGeom>
          <a:solidFill>
            <a:schemeClr val="accent2"/>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800">
                <a:solidFill>
                  <a:schemeClr val="bg1"/>
                </a:solidFill>
                <a:ea charset="-122" pitchFamily="2" typeface="宋体"/>
                <a:cs charset="0" panose="020f0502020204030204" pitchFamily="34" typeface="Calibri"/>
              </a:rPr>
              <a:t>4</a:t>
            </a:r>
          </a:p>
        </p:txBody>
      </p:sp>
      <p:grpSp>
        <p:nvGrpSpPr>
          <p:cNvPr id="29718" name="Group 22"/>
          <p:cNvGrpSpPr/>
          <p:nvPr/>
        </p:nvGrpSpPr>
        <p:grpSpPr>
          <a:xfrm>
            <a:off x="5143500" y="2443163"/>
            <a:ext cx="1060450" cy="1828800"/>
            <a:chExt cx="1060704" cy="1828800"/>
          </a:xfrm>
        </p:grpSpPr>
        <p:sp>
          <p:nvSpPr>
            <p:cNvPr id="29724" name="等腰三角形 45"/>
            <p:cNvSpPr>
              <a:spLocks noChangeArrowheads="1"/>
            </p:cNvSpPr>
            <p:nvPr/>
          </p:nvSpPr>
          <p:spPr bwMode="auto">
            <a:xfrm>
              <a:off x="0" y="0"/>
              <a:ext cx="1060704" cy="914400"/>
            </a:xfrm>
            <a:prstGeom prst="triangle">
              <a:avLst>
                <a:gd fmla="val 50000" name="adj"/>
              </a:avLst>
            </a:prstGeom>
            <a:solidFill>
              <a:schemeClr val="accent1"/>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9725" name="等腰三角形 46"/>
            <p:cNvSpPr>
              <a:spLocks noChangeArrowheads="1"/>
            </p:cNvSpPr>
            <p:nvPr/>
          </p:nvSpPr>
          <p:spPr bwMode="auto">
            <a:xfrm flipV="1">
              <a:off x="0" y="914400"/>
              <a:ext cx="1060704" cy="914400"/>
            </a:xfrm>
            <a:prstGeom prst="triangle">
              <a:avLst>
                <a:gd fmla="val 50000" name="adj"/>
              </a:avLst>
            </a:prstGeom>
            <a:solidFill>
              <a:srgbClr val="686554"/>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grpSp>
        <p:nvGrpSpPr>
          <p:cNvPr id="29719" name="Group 25"/>
          <p:cNvGrpSpPr/>
          <p:nvPr/>
        </p:nvGrpSpPr>
        <p:grpSpPr>
          <a:xfrm>
            <a:off x="5673725" y="3352800"/>
            <a:ext cx="1060450" cy="1825625"/>
            <a:chExt cx="1060704" cy="1825157"/>
          </a:xfrm>
        </p:grpSpPr>
        <p:sp>
          <p:nvSpPr>
            <p:cNvPr id="29722" name="等腰三角形 48"/>
            <p:cNvSpPr>
              <a:spLocks noChangeArrowheads="1"/>
            </p:cNvSpPr>
            <p:nvPr/>
          </p:nvSpPr>
          <p:spPr bwMode="auto">
            <a:xfrm>
              <a:off x="0" y="0"/>
              <a:ext cx="1060704" cy="914400"/>
            </a:xfrm>
            <a:prstGeom prst="triangle">
              <a:avLst>
                <a:gd fmla="val 50000" name="adj"/>
              </a:avLst>
            </a:prstGeom>
            <a:solidFill>
              <a:srgbClr val="003141"/>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9723" name="等腰三角形 49"/>
            <p:cNvSpPr>
              <a:spLocks noChangeArrowheads="1"/>
            </p:cNvSpPr>
            <p:nvPr/>
          </p:nvSpPr>
          <p:spPr bwMode="auto">
            <a:xfrm flipV="1">
              <a:off x="0" y="910757"/>
              <a:ext cx="1060704" cy="914400"/>
            </a:xfrm>
            <a:prstGeom prst="triangle">
              <a:avLst>
                <a:gd fmla="val 50000" name="adj"/>
              </a:avLst>
            </a:prstGeom>
            <a:solidFill>
              <a:schemeClr val="accent2"/>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sp>
        <p:nvSpPr>
          <p:cNvPr id="29720" name="等腰三角形 50"/>
          <p:cNvSpPr>
            <a:spLocks noChangeArrowheads="1"/>
          </p:cNvSpPr>
          <p:nvPr/>
        </p:nvSpPr>
        <p:spPr bwMode="auto">
          <a:xfrm flipV="1">
            <a:off x="6203950" y="3357563"/>
            <a:ext cx="1060450" cy="914400"/>
          </a:xfrm>
          <a:prstGeom prst="triangle">
            <a:avLst>
              <a:gd fmla="val 50000" name="adj"/>
            </a:avLst>
          </a:prstGeom>
          <a:solidFill>
            <a:srgbClr val="BEDB39"/>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9721" name="等腰三角形 51"/>
          <p:cNvSpPr>
            <a:spLocks noChangeArrowheads="1"/>
          </p:cNvSpPr>
          <p:nvPr/>
        </p:nvSpPr>
        <p:spPr bwMode="auto">
          <a:xfrm>
            <a:off x="4616450" y="3357563"/>
            <a:ext cx="1060450" cy="914400"/>
          </a:xfrm>
          <a:prstGeom prst="triangle">
            <a:avLst>
              <a:gd fmla="val 50000" name="adj"/>
            </a:avLst>
          </a:prstGeom>
          <a:solidFill>
            <a:srgbClr val="FD7400"/>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072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0723"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Work</a:t>
            </a:r>
            <a:br>
              <a:rPr altLang="zh-CN" b="1" lang="en-US" smtClean="0" sz="3200">
                <a:solidFill>
                  <a:srgbClr val="FD7400"/>
                </a:solidFill>
              </a:rPr>
            </a:br>
          </a:p>
        </p:txBody>
      </p:sp>
      <p:sp>
        <p:nvSpPr>
          <p:cNvPr id="30724"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30725"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30726"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30727"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rgbClr val="FD7400"/>
                </a:solidFill>
              </a:rPr>
              <a:t>Work</a:t>
            </a:r>
          </a:p>
        </p:txBody>
      </p:sp>
      <p:sp>
        <p:nvSpPr>
          <p:cNvPr id="30728"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30729"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sp>
        <p:nvSpPr>
          <p:cNvPr id="30730" name="矩形 9"/>
          <p:cNvSpPr>
            <a:spLocks noChangeArrowheads="1"/>
          </p:cNvSpPr>
          <p:nvPr/>
        </p:nvSpPr>
        <p:spPr bwMode="auto">
          <a:xfrm rot="-2707454">
            <a:off x="2570163" y="3036888"/>
            <a:ext cx="1790700" cy="1790700"/>
          </a:xfrm>
          <a:prstGeom prst="rect">
            <a:avLst/>
          </a:prstGeom>
          <a:noFill/>
          <a:ln w="28575">
            <a:solidFill>
              <a:schemeClr val="bg1"/>
            </a:solidFill>
            <a:bevel/>
          </a:ln>
          <a:extLst>
            <a:ext uri="{909E8E84-426E-40DD-AFC4-6F175D3DCCD1}">
              <a14:hiddenFill>
                <a:solidFill>
                  <a:srgbClr val="FFFFFF"/>
                </a:solidFill>
              </a14:hiddenFill>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0731" name="椭圆 10"/>
          <p:cNvSpPr>
            <a:spLocks noChangeArrowheads="1"/>
          </p:cNvSpPr>
          <p:nvPr/>
        </p:nvSpPr>
        <p:spPr bwMode="auto">
          <a:xfrm>
            <a:off x="1784350" y="2238375"/>
            <a:ext cx="884238" cy="884238"/>
          </a:xfrm>
          <a:prstGeom prst="ellipse">
            <a:avLst/>
          </a:prstGeom>
          <a:solidFill>
            <a:srgbClr val="5A5748"/>
          </a:solidFill>
          <a:ln w="28575">
            <a:solidFill>
              <a:schemeClr val="bg2"/>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0732" name="椭圆 11"/>
          <p:cNvSpPr>
            <a:spLocks noChangeArrowheads="1"/>
          </p:cNvSpPr>
          <p:nvPr/>
        </p:nvSpPr>
        <p:spPr bwMode="auto">
          <a:xfrm>
            <a:off x="3013075" y="2239963"/>
            <a:ext cx="884238" cy="884237"/>
          </a:xfrm>
          <a:prstGeom prst="ellipse">
            <a:avLst/>
          </a:prstGeom>
          <a:solidFill>
            <a:srgbClr val="FD7400"/>
          </a:solidFill>
          <a:ln w="28575">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0733" name="椭圆 12"/>
          <p:cNvSpPr>
            <a:spLocks noChangeArrowheads="1"/>
          </p:cNvSpPr>
          <p:nvPr/>
        </p:nvSpPr>
        <p:spPr bwMode="auto">
          <a:xfrm>
            <a:off x="4241800" y="2239963"/>
            <a:ext cx="884238" cy="884237"/>
          </a:xfrm>
          <a:prstGeom prst="ellipse">
            <a:avLst/>
          </a:prstGeom>
          <a:solidFill>
            <a:srgbClr val="5A5748"/>
          </a:solidFill>
          <a:ln w="28575">
            <a:solidFill>
              <a:schemeClr val="bg2"/>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0734" name="椭圆 13"/>
          <p:cNvSpPr>
            <a:spLocks noChangeArrowheads="1"/>
          </p:cNvSpPr>
          <p:nvPr/>
        </p:nvSpPr>
        <p:spPr bwMode="auto">
          <a:xfrm>
            <a:off x="1785938" y="3467100"/>
            <a:ext cx="884237" cy="884238"/>
          </a:xfrm>
          <a:prstGeom prst="ellipse">
            <a:avLst/>
          </a:prstGeom>
          <a:solidFill>
            <a:srgbClr val="FD7400"/>
          </a:solidFill>
          <a:ln w="28575">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0735" name="椭圆 14"/>
          <p:cNvSpPr>
            <a:spLocks noChangeArrowheads="1"/>
          </p:cNvSpPr>
          <p:nvPr/>
        </p:nvSpPr>
        <p:spPr bwMode="auto">
          <a:xfrm>
            <a:off x="3013075" y="3467100"/>
            <a:ext cx="884238" cy="884238"/>
          </a:xfrm>
          <a:prstGeom prst="ellipse">
            <a:avLst/>
          </a:prstGeom>
          <a:solidFill>
            <a:srgbClr val="5A5748"/>
          </a:solidFill>
          <a:ln w="28575">
            <a:solidFill>
              <a:schemeClr val="bg2"/>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600">
                <a:solidFill>
                  <a:srgbClr val="FFFFFF"/>
                </a:solidFill>
                <a:ea charset="-122" pitchFamily="2" typeface="宋体"/>
                <a:cs charset="0" panose="020f0502020204030204" pitchFamily="34" typeface="Calibri"/>
              </a:rPr>
              <a:t>TEXT</a:t>
            </a:r>
          </a:p>
        </p:txBody>
      </p:sp>
      <p:sp>
        <p:nvSpPr>
          <p:cNvPr id="30736" name="椭圆 15"/>
          <p:cNvSpPr>
            <a:spLocks noChangeArrowheads="1"/>
          </p:cNvSpPr>
          <p:nvPr/>
        </p:nvSpPr>
        <p:spPr bwMode="auto">
          <a:xfrm>
            <a:off x="4241800" y="3467100"/>
            <a:ext cx="884238" cy="884238"/>
          </a:xfrm>
          <a:prstGeom prst="ellipse">
            <a:avLst/>
          </a:prstGeom>
          <a:solidFill>
            <a:srgbClr val="FD7400"/>
          </a:solidFill>
          <a:ln w="28575">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0737" name="椭圆 16"/>
          <p:cNvSpPr>
            <a:spLocks noChangeArrowheads="1"/>
          </p:cNvSpPr>
          <p:nvPr/>
        </p:nvSpPr>
        <p:spPr bwMode="auto">
          <a:xfrm>
            <a:off x="1785938" y="4695825"/>
            <a:ext cx="884237" cy="882650"/>
          </a:xfrm>
          <a:prstGeom prst="ellipse">
            <a:avLst/>
          </a:prstGeom>
          <a:solidFill>
            <a:srgbClr val="5A5748"/>
          </a:solidFill>
          <a:ln w="28575">
            <a:solidFill>
              <a:schemeClr val="bg2"/>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0738" name="椭圆 17"/>
          <p:cNvSpPr>
            <a:spLocks noChangeArrowheads="1"/>
          </p:cNvSpPr>
          <p:nvPr/>
        </p:nvSpPr>
        <p:spPr bwMode="auto">
          <a:xfrm>
            <a:off x="3013075" y="4695825"/>
            <a:ext cx="884238" cy="882650"/>
          </a:xfrm>
          <a:prstGeom prst="ellipse">
            <a:avLst/>
          </a:prstGeom>
          <a:solidFill>
            <a:srgbClr val="FD7400"/>
          </a:solidFill>
          <a:ln w="28575">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0739" name="椭圆 18"/>
          <p:cNvSpPr>
            <a:spLocks noChangeArrowheads="1"/>
          </p:cNvSpPr>
          <p:nvPr/>
        </p:nvSpPr>
        <p:spPr bwMode="auto">
          <a:xfrm>
            <a:off x="4241800" y="4695825"/>
            <a:ext cx="884238" cy="882650"/>
          </a:xfrm>
          <a:prstGeom prst="ellipse">
            <a:avLst/>
          </a:prstGeom>
          <a:solidFill>
            <a:srgbClr val="5A5748"/>
          </a:solidFill>
          <a:ln w="28575">
            <a:solidFill>
              <a:schemeClr val="bg2"/>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nvGrpSpPr>
          <p:cNvPr id="30740" name="Group 20"/>
          <p:cNvGrpSpPr/>
          <p:nvPr/>
        </p:nvGrpSpPr>
        <p:grpSpPr>
          <a:xfrm>
            <a:off x="3273425" y="2543175"/>
            <a:ext cx="363538" cy="274638"/>
            <a:chExt cx="239713" cy="180975"/>
          </a:xfrm>
        </p:grpSpPr>
        <p:sp>
          <p:nvSpPr>
            <p:cNvPr id="30752" name="Oval 219"/>
            <p:cNvSpPr>
              <a:spLocks noChangeArrowheads="1"/>
            </p:cNvSpPr>
            <p:nvPr/>
          </p:nvSpPr>
          <p:spPr bwMode="auto">
            <a:xfrm>
              <a:off x="74613" y="60325"/>
              <a:ext cx="90488" cy="9048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000000"/>
                </a:solidFill>
              </a:endParaRPr>
            </a:p>
          </p:txBody>
        </p:sp>
        <p:sp>
          <p:nvSpPr>
            <p:cNvPr id="30753" name="Freeform 220"/>
            <p:cNvSpPr>
              <a:spLocks noChangeArrowheads="1" noEditPoints="1"/>
            </p:cNvSpPr>
            <p:nvPr/>
          </p:nvSpPr>
          <p:spPr bwMode="auto">
            <a:xfrm>
              <a:off x="0" y="0"/>
              <a:ext cx="239713" cy="180975"/>
            </a:xfrm>
            <a:custGeom>
              <a:gdLst>
                <a:gd fmla="*/ 2147483646 w 64" name="T0"/>
                <a:gd fmla="*/ 2147483646 h 48" name="T1"/>
                <a:gd fmla="*/ 2147483646 w 64" name="T2"/>
                <a:gd fmla="*/ 2147483646 h 48" name="T3"/>
                <a:gd fmla="*/ 2147483646 w 64" name="T4"/>
                <a:gd fmla="*/ 2147483646 h 48" name="T5"/>
                <a:gd fmla="*/ 2147483646 w 64" name="T6"/>
                <a:gd fmla="*/ 0 h 48" name="T7"/>
                <a:gd fmla="*/ 2147483646 w 64" name="T8"/>
                <a:gd fmla="*/ 0 h 48" name="T9"/>
                <a:gd fmla="*/ 2147483646 w 64" name="T10"/>
                <a:gd fmla="*/ 2147483646 h 48" name="T11"/>
                <a:gd fmla="*/ 2147483646 w 64" name="T12"/>
                <a:gd fmla="*/ 2147483646 h 48" name="T13"/>
                <a:gd fmla="*/ 2147483646 w 64" name="T14"/>
                <a:gd fmla="*/ 2147483646 h 48" name="T15"/>
                <a:gd fmla="*/ 0 w 64" name="T16"/>
                <a:gd fmla="*/ 2147483646 h 48" name="T17"/>
                <a:gd fmla="*/ 0 w 64" name="T18"/>
                <a:gd fmla="*/ 2147483646 h 48" name="T19"/>
                <a:gd fmla="*/ 2147483646 w 64" name="T20"/>
                <a:gd fmla="*/ 2147483646 h 48" name="T21"/>
                <a:gd fmla="*/ 2147483646 w 64" name="T22"/>
                <a:gd fmla="*/ 2147483646 h 48" name="T23"/>
                <a:gd fmla="*/ 2147483646 w 64" name="T24"/>
                <a:gd fmla="*/ 2147483646 h 48" name="T25"/>
                <a:gd fmla="*/ 2147483646 w 64" name="T26"/>
                <a:gd fmla="*/ 2147483646 h 48" name="T27"/>
                <a:gd fmla="*/ 2147483646 w 64" name="T28"/>
                <a:gd fmla="*/ 2147483646 h 48" name="T29"/>
                <a:gd fmla="*/ 2147483646 w 64" name="T30"/>
                <a:gd fmla="*/ 2147483646 h 48" name="T31"/>
                <a:gd fmla="*/ 2147483646 w 64" name="T32"/>
                <a:gd fmla="*/ 2147483646 h 48" name="T33"/>
                <a:gd fmla="*/ 2147483646 w 64" name="T34"/>
                <a:gd fmla="*/ 2147483646 h 48" name="T35"/>
                <a:gd fmla="*/ 2147483646 w 64" name="T36"/>
                <a:gd fmla="*/ 2147483646 h 48" name="T37"/>
                <a:gd fmla="*/ 2147483646 w 64" name="T38"/>
                <a:gd fmla="*/ 2147483646 h 4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8" w="64">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0741" name="Freeform 75"/>
          <p:cNvSpPr>
            <a:spLocks noChangeArrowheads="1" noChangeAspect="1" noEditPoints="1"/>
          </p:cNvSpPr>
          <p:nvPr/>
        </p:nvSpPr>
        <p:spPr bwMode="auto">
          <a:xfrm>
            <a:off x="2046288" y="3751263"/>
            <a:ext cx="361950" cy="363537"/>
          </a:xfrm>
          <a:custGeom>
            <a:gdLst>
              <a:gd fmla="*/ 2147483646 w 56" name="T0"/>
              <a:gd fmla="*/ 0 h 56" name="T1"/>
              <a:gd fmla="*/ 2147483646 w 56" name="T2"/>
              <a:gd fmla="*/ 0 h 56" name="T3"/>
              <a:gd fmla="*/ 0 w 56" name="T4"/>
              <a:gd fmla="*/ 2147483646 h 56" name="T5"/>
              <a:gd fmla="*/ 0 w 56" name="T6"/>
              <a:gd fmla="*/ 2147483646 h 56" name="T7"/>
              <a:gd fmla="*/ 2147483646 w 56" name="T8"/>
              <a:gd fmla="*/ 2147483646 h 56" name="T9"/>
              <a:gd fmla="*/ 2147483646 w 56" name="T10"/>
              <a:gd fmla="*/ 2147483646 h 56" name="T11"/>
              <a:gd fmla="*/ 2147483646 w 56" name="T12"/>
              <a:gd fmla="*/ 2147483646 h 56" name="T13"/>
              <a:gd fmla="*/ 2147483646 w 56" name="T14"/>
              <a:gd fmla="*/ 2147483646 h 56" name="T15"/>
              <a:gd fmla="*/ 2147483646 w 56" name="T16"/>
              <a:gd fmla="*/ 2147483646 h 56" name="T17"/>
              <a:gd fmla="*/ 2147483646 w 56" name="T18"/>
              <a:gd fmla="*/ 2147483646 h 56" name="T19"/>
              <a:gd fmla="*/ 2147483646 w 56" name="T20"/>
              <a:gd fmla="*/ 2147483646 h 56" name="T21"/>
              <a:gd fmla="*/ 2147483646 w 56" name="T22"/>
              <a:gd fmla="*/ 0 h 56" name="T23"/>
              <a:gd fmla="*/ 2147483646 w 56" name="T24"/>
              <a:gd fmla="*/ 2147483646 h 56" name="T25"/>
              <a:gd fmla="*/ 2147483646 w 56" name="T26"/>
              <a:gd fmla="*/ 2147483646 h 56" name="T27"/>
              <a:gd fmla="*/ 2147483646 w 56" name="T28"/>
              <a:gd fmla="*/ 2147483646 h 56" name="T29"/>
              <a:gd fmla="*/ 2147483646 w 56" name="T30"/>
              <a:gd fmla="*/ 2147483646 h 56" name="T31"/>
              <a:gd fmla="*/ 2147483646 w 56" name="T32"/>
              <a:gd fmla="*/ 2147483646 h 56" name="T33"/>
              <a:gd fmla="*/ 2147483646 w 56" name="T34"/>
              <a:gd fmla="*/ 2147483646 h 56" name="T35"/>
              <a:gd fmla="*/ 2147483646 w 56" name="T36"/>
              <a:gd fmla="*/ 2147483646 h 56" name="T37"/>
              <a:gd fmla="*/ 2147483646 w 56" name="T38"/>
              <a:gd fmla="*/ 2147483646 h 56" name="T39"/>
              <a:gd fmla="*/ 2147483646 w 56" name="T40"/>
              <a:gd fmla="*/ 2147483646 h 56" name="T41"/>
              <a:gd fmla="*/ 2147483646 w 56" name="T42"/>
              <a:gd fmla="*/ 2147483646 h 56" name="T43"/>
              <a:gd fmla="*/ 2147483646 w 56" name="T44"/>
              <a:gd fmla="*/ 2147483646 h 56" name="T45"/>
              <a:gd fmla="*/ 2147483646 w 56" name="T46"/>
              <a:gd fmla="*/ 2147483646 h 56" name="T47"/>
              <a:gd fmla="*/ 2147483646 w 56" name="T48"/>
              <a:gd fmla="*/ 2147483646 h 56" name="T49"/>
              <a:gd fmla="*/ 2147483646 w 56" name="T50"/>
              <a:gd fmla="*/ 2147483646 h 56" name="T51"/>
              <a:gd fmla="*/ 2147483646 w 56" name="T52"/>
              <a:gd fmla="*/ 2147483646 h 5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56" w="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42" name="Freeform 160"/>
          <p:cNvSpPr>
            <a:spLocks noChangeArrowheads="1" noChangeAspect="1"/>
          </p:cNvSpPr>
          <p:nvPr/>
        </p:nvSpPr>
        <p:spPr bwMode="auto">
          <a:xfrm>
            <a:off x="4540250" y="3727450"/>
            <a:ext cx="285750" cy="363538"/>
          </a:xfrm>
          <a:custGeom>
            <a:gdLst>
              <a:gd fmla="*/ 2147483646 w 50" name="T0"/>
              <a:gd fmla="*/ 2147483646 h 64" name="T1"/>
              <a:gd fmla="*/ 2147483646 w 50" name="T2"/>
              <a:gd fmla="*/ 2147483646 h 64" name="T3"/>
              <a:gd fmla="*/ 2147483646 w 50" name="T4"/>
              <a:gd fmla="*/ 2147483646 h 64" name="T5"/>
              <a:gd fmla="*/ 2147483646 w 50" name="T6"/>
              <a:gd fmla="*/ 2147483646 h 64" name="T7"/>
              <a:gd fmla="*/ 2147483646 w 50" name="T8"/>
              <a:gd fmla="*/ 2147483646 h 64" name="T9"/>
              <a:gd fmla="*/ 2147483646 w 50" name="T10"/>
              <a:gd fmla="*/ 2147483646 h 64" name="T11"/>
              <a:gd fmla="*/ 2147483646 w 50" name="T12"/>
              <a:gd fmla="*/ 2147483646 h 64" name="T13"/>
              <a:gd fmla="*/ 2147483646 w 50" name="T14"/>
              <a:gd fmla="*/ 2147483646 h 64" name="T15"/>
              <a:gd fmla="*/ 2147483646 w 50" name="T16"/>
              <a:gd fmla="*/ 0 h 64" name="T17"/>
              <a:gd fmla="*/ 2147483646 w 50" name="T18"/>
              <a:gd fmla="*/ 2147483646 h 64" name="T19"/>
              <a:gd fmla="*/ 2147483646 w 50" name="T20"/>
              <a:gd fmla="*/ 2147483646 h 64" name="T21"/>
              <a:gd fmla="*/ 2147483646 w 50" name="T22"/>
              <a:gd fmla="*/ 2147483646 h 64" name="T23"/>
              <a:gd fmla="*/ 2147483646 w 50" name="T24"/>
              <a:gd fmla="*/ 2147483646 h 64" name="T25"/>
              <a:gd fmla="*/ 2147483646 w 50" name="T26"/>
              <a:gd fmla="*/ 2147483646 h 64" name="T27"/>
              <a:gd fmla="*/ 2147483646 w 50" name="T28"/>
              <a:gd fmla="*/ 2147483646 h 64" name="T29"/>
              <a:gd fmla="*/ 2147483646 w 50" name="T30"/>
              <a:gd fmla="*/ 2147483646 h 64" name="T31"/>
              <a:gd fmla="*/ 2147483646 w 50" name="T32"/>
              <a:gd fmla="*/ 2147483646 h 64" name="T33"/>
              <a:gd fmla="*/ 2147483646 w 50" name="T34"/>
              <a:gd fmla="*/ 2147483646 h 64" name="T35"/>
              <a:gd fmla="*/ 2147483646 w 50" name="T36"/>
              <a:gd fmla="*/ 2147483646 h 64" name="T37"/>
              <a:gd fmla="*/ 2147483646 w 50" name="T38"/>
              <a:gd fmla="*/ 2147483646 h 64" name="T39"/>
              <a:gd fmla="*/ 2147483646 w 50" name="T40"/>
              <a:gd fmla="*/ 2147483646 h 6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4" w="50">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43" name="Freeform 144"/>
          <p:cNvSpPr>
            <a:spLocks noChangeArrowheads="1" noChangeAspect="1" noEditPoints="1"/>
          </p:cNvSpPr>
          <p:nvPr/>
        </p:nvSpPr>
        <p:spPr bwMode="auto">
          <a:xfrm>
            <a:off x="3286125" y="4959350"/>
            <a:ext cx="360363" cy="361950"/>
          </a:xfrm>
          <a:custGeom>
            <a:gdLst>
              <a:gd fmla="*/ 2147483646 w 64" name="T0"/>
              <a:gd fmla="*/ 0 h 64" name="T1"/>
              <a:gd fmla="*/ 0 w 64" name="T2"/>
              <a:gd fmla="*/ 2147483646 h 64" name="T3"/>
              <a:gd fmla="*/ 2147483646 w 64" name="T4"/>
              <a:gd fmla="*/ 2147483646 h 64" name="T5"/>
              <a:gd fmla="*/ 2147483646 w 64" name="T6"/>
              <a:gd fmla="*/ 2147483646 h 64" name="T7"/>
              <a:gd fmla="*/ 2147483646 w 64" name="T8"/>
              <a:gd fmla="*/ 0 h 64" name="T9"/>
              <a:gd fmla="*/ 2147483646 w 64" name="T10"/>
              <a:gd fmla="*/ 2147483646 h 64" name="T11"/>
              <a:gd fmla="*/ 2147483646 w 64" name="T12"/>
              <a:gd fmla="*/ 2147483646 h 64" name="T13"/>
              <a:gd fmla="*/ 2147483646 w 64" name="T14"/>
              <a:gd fmla="*/ 2147483646 h 64" name="T15"/>
              <a:gd fmla="*/ 2147483646 w 64" name="T16"/>
              <a:gd fmla="*/ 2147483646 h 64" name="T17"/>
              <a:gd fmla="*/ 2147483646 w 64" name="T18"/>
              <a:gd fmla="*/ 2147483646 h 64" name="T19"/>
              <a:gd fmla="*/ 2147483646 w 64" name="T20"/>
              <a:gd fmla="*/ 2147483646 h 64" name="T21"/>
              <a:gd fmla="*/ 2147483646 w 64" name="T22"/>
              <a:gd fmla="*/ 2147483646 h 64" name="T23"/>
              <a:gd fmla="*/ 2147483646 w 64" name="T24"/>
              <a:gd fmla="*/ 2147483646 h 64" name="T25"/>
              <a:gd fmla="*/ 2147483646 w 64" name="T26"/>
              <a:gd fmla="*/ 2147483646 h 64" name="T27"/>
              <a:gd fmla="*/ 2147483646 w 64" name="T28"/>
              <a:gd fmla="*/ 2147483646 h 64" name="T29"/>
              <a:gd fmla="*/ 2147483646 w 64" name="T30"/>
              <a:gd fmla="*/ 2147483646 h 64" name="T31"/>
              <a:gd fmla="*/ 2147483646 w 64" name="T32"/>
              <a:gd fmla="*/ 2147483646 h 64" name="T33"/>
              <a:gd fmla="*/ 2147483646 w 64" name="T34"/>
              <a:gd fmla="*/ 2147483646 h 64" name="T35"/>
              <a:gd fmla="*/ 2147483646 w 64" name="T36"/>
              <a:gd fmla="*/ 2147483646 h 64" name="T37"/>
              <a:gd fmla="*/ 2147483646 w 64" name="T38"/>
              <a:gd fmla="*/ 2147483646 h 64" name="T39"/>
              <a:gd fmla="*/ 2147483646 w 64" name="T40"/>
              <a:gd fmla="*/ 2147483646 h 64" name="T41"/>
              <a:gd fmla="*/ 2147483646 w 64" name="T42"/>
              <a:gd fmla="*/ 2147483646 h 64" name="T43"/>
              <a:gd fmla="*/ 2147483646 w 64" name="T44"/>
              <a:gd fmla="*/ 2147483646 h 64" name="T45"/>
              <a:gd fmla="*/ 2147483646 w 64" name="T46"/>
              <a:gd fmla="*/ 2147483646 h 64" name="T47"/>
              <a:gd fmla="*/ 2147483646 w 64" name="T48"/>
              <a:gd fmla="*/ 2147483646 h 64" name="T49"/>
              <a:gd fmla="*/ 2147483646 w 64" name="T50"/>
              <a:gd fmla="*/ 2147483646 h 64" name="T51"/>
              <a:gd fmla="*/ 2147483646 w 64" name="T52"/>
              <a:gd fmla="*/ 2147483646 h 64" name="T53"/>
              <a:gd fmla="*/ 2147483646 w 64" name="T54"/>
              <a:gd fmla="*/ 2147483646 h 64" name="T55"/>
              <a:gd fmla="*/ 2147483646 w 64" name="T56"/>
              <a:gd fmla="*/ 2147483646 h 64" name="T57"/>
              <a:gd fmla="*/ 2147483646 w 64" name="T58"/>
              <a:gd fmla="*/ 2147483646 h 64" name="T59"/>
              <a:gd fmla="*/ 2147483646 w 64" name="T60"/>
              <a:gd fmla="*/ 2147483646 h 64" name="T61"/>
              <a:gd fmla="*/ 2147483646 w 64" name="T62"/>
              <a:gd fmla="*/ 2147483646 h 64" name="T63"/>
              <a:gd fmla="*/ 2147483646 w 64" name="T64"/>
              <a:gd fmla="*/ 2147483646 h 64" name="T65"/>
              <a:gd fmla="*/ 2147483646 w 64" name="T66"/>
              <a:gd fmla="*/ 2147483646 h 64" name="T67"/>
              <a:gd fmla="*/ 2147483646 w 64" name="T68"/>
              <a:gd fmla="*/ 2147483646 h 64" name="T69"/>
              <a:gd fmla="*/ 2147483646 w 64" name="T70"/>
              <a:gd fmla="*/ 2147483646 h 64" name="T71"/>
              <a:gd fmla="*/ 2147483646 w 64" name="T72"/>
              <a:gd fmla="*/ 2147483646 h 64" name="T73"/>
              <a:gd fmla="*/ 2147483646 w 64" name="T74"/>
              <a:gd fmla="*/ 2147483646 h 64" name="T75"/>
              <a:gd fmla="*/ 2147483646 w 64" name="T76"/>
              <a:gd fmla="*/ 2147483646 h 64" name="T77"/>
              <a:gd fmla="*/ 2147483646 w 64" name="T78"/>
              <a:gd fmla="*/ 2147483646 h 64" name="T79"/>
              <a:gd fmla="*/ 2147483646 w 64" name="T80"/>
              <a:gd fmla="*/ 2147483646 h 64" name="T81"/>
              <a:gd fmla="*/ 2147483646 w 64" name="T82"/>
              <a:gd fmla="*/ 2147483646 h 64" name="T83"/>
              <a:gd fmla="*/ 2147483646 w 64" name="T84"/>
              <a:gd fmla="*/ 2147483646 h 64" name="T85"/>
              <a:gd fmla="*/ 2147483646 w 64" name="T86"/>
              <a:gd fmla="*/ 2147483646 h 64" name="T87"/>
              <a:gd fmla="*/ 2147483646 w 64" name="T88"/>
              <a:gd fmla="*/ 2147483646 h 64" name="T89"/>
              <a:gd fmla="*/ 2147483646 w 64" name="T90"/>
              <a:gd fmla="*/ 2147483646 h 64" name="T91"/>
              <a:gd fmla="*/ 2147483646 w 64" name="T92"/>
              <a:gd fmla="*/ 2147483646 h 64" name="T93"/>
              <a:gd fmla="*/ 2147483646 w 64" name="T94"/>
              <a:gd fmla="*/ 2147483646 h 64" name="T95"/>
              <a:gd fmla="*/ 2147483646 w 64" name="T96"/>
              <a:gd fmla="*/ 2147483646 h 64" name="T97"/>
              <a:gd fmla="*/ 2147483646 w 64" name="T98"/>
              <a:gd fmla="*/ 2147483646 h 64" name="T99"/>
              <a:gd fmla="*/ 2147483646 w 64" name="T100"/>
              <a:gd fmla="*/ 2147483646 h 64" name="T101"/>
              <a:gd fmla="*/ 2147483646 w 64" name="T102"/>
              <a:gd fmla="*/ 2147483646 h 64" name="T103"/>
              <a:gd fmla="*/ 2147483646 w 64" name="T104"/>
              <a:gd fmla="*/ 2147483646 h 64" name="T105"/>
              <a:gd fmla="*/ 2147483646 w 64" name="T106"/>
              <a:gd fmla="*/ 2147483646 h 64" name="T107"/>
              <a:gd fmla="*/ 2147483646 w 64" name="T108"/>
              <a:gd fmla="*/ 2147483646 h 64" name="T109"/>
              <a:gd fmla="*/ 2147483646 w 64" name="T110"/>
              <a:gd fmla="*/ 2147483646 h 64" name="T111"/>
              <a:gd fmla="*/ 2147483646 w 64" name="T112"/>
              <a:gd fmla="*/ 2147483646 h 64" name="T113"/>
              <a:gd fmla="*/ 2147483646 w 64" name="T114"/>
              <a:gd fmla="*/ 2147483646 h 64" name="T115"/>
              <a:gd fmla="*/ 2147483646 w 64" name="T116"/>
              <a:gd fmla="*/ 2147483646 h 64" name="T117"/>
              <a:gd fmla="*/ 2147483646 w 64" name="T118"/>
              <a:gd fmla="*/ 2147483646 h 64" name="T119"/>
              <a:gd fmla="*/ 2147483646 w 64" name="T120"/>
              <a:gd fmla="*/ 2147483646 h 64" name="T121"/>
              <a:gd fmla="*/ 2147483646 w 64" name="T122"/>
              <a:gd fmla="*/ 2147483646 h 64" name="T123"/>
              <a:gd fmla="*/ 2147483646 w 64" name="T124"/>
              <a:gd fmla="*/ 2147483646 h 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4" w="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 y="34"/>
                </a:moveTo>
                <a:cubicBezTo>
                  <a:pt x="18" y="34"/>
                  <a:pt x="18" y="34"/>
                  <a:pt x="18" y="34"/>
                </a:cubicBezTo>
                <a:cubicBezTo>
                  <a:pt x="19" y="38"/>
                  <a:pt x="19" y="42"/>
                  <a:pt x="20" y="46"/>
                </a:cubicBezTo>
                <a:cubicBezTo>
                  <a:pt x="8" y="46"/>
                  <a:pt x="8" y="46"/>
                  <a:pt x="8" y="46"/>
                </a:cubicBezTo>
                <a:cubicBezTo>
                  <a:pt x="6" y="42"/>
                  <a:pt x="4" y="38"/>
                  <a:pt x="4" y="34"/>
                </a:cubicBezTo>
                <a:close/>
                <a:moveTo>
                  <a:pt x="18" y="30"/>
                </a:moveTo>
                <a:cubicBezTo>
                  <a:pt x="4" y="30"/>
                  <a:pt x="4" y="30"/>
                  <a:pt x="4" y="30"/>
                </a:cubicBezTo>
                <a:cubicBezTo>
                  <a:pt x="4" y="26"/>
                  <a:pt x="6" y="22"/>
                  <a:pt x="8" y="18"/>
                </a:cubicBezTo>
                <a:cubicBezTo>
                  <a:pt x="20" y="18"/>
                  <a:pt x="20" y="18"/>
                  <a:pt x="20" y="18"/>
                </a:cubicBezTo>
                <a:cubicBezTo>
                  <a:pt x="19" y="22"/>
                  <a:pt x="19" y="26"/>
                  <a:pt x="18" y="30"/>
                </a:cubicBezTo>
                <a:close/>
                <a:moveTo>
                  <a:pt x="24" y="18"/>
                </a:moveTo>
                <a:cubicBezTo>
                  <a:pt x="40" y="18"/>
                  <a:pt x="40" y="18"/>
                  <a:pt x="40" y="18"/>
                </a:cubicBezTo>
                <a:cubicBezTo>
                  <a:pt x="41" y="22"/>
                  <a:pt x="41" y="26"/>
                  <a:pt x="42" y="30"/>
                </a:cubicBezTo>
                <a:cubicBezTo>
                  <a:pt x="22" y="30"/>
                  <a:pt x="22" y="30"/>
                  <a:pt x="22" y="30"/>
                </a:cubicBezTo>
                <a:cubicBezTo>
                  <a:pt x="23" y="26"/>
                  <a:pt x="23" y="22"/>
                  <a:pt x="24" y="18"/>
                </a:cubicBezTo>
                <a:close/>
                <a:moveTo>
                  <a:pt x="22" y="34"/>
                </a:moveTo>
                <a:cubicBezTo>
                  <a:pt x="42" y="34"/>
                  <a:pt x="42" y="34"/>
                  <a:pt x="42" y="34"/>
                </a:cubicBezTo>
                <a:cubicBezTo>
                  <a:pt x="41" y="38"/>
                  <a:pt x="41" y="42"/>
                  <a:pt x="40" y="46"/>
                </a:cubicBezTo>
                <a:cubicBezTo>
                  <a:pt x="24" y="46"/>
                  <a:pt x="24" y="46"/>
                  <a:pt x="24" y="46"/>
                </a:cubicBezTo>
                <a:cubicBezTo>
                  <a:pt x="23" y="42"/>
                  <a:pt x="23" y="38"/>
                  <a:pt x="22" y="34"/>
                </a:cubicBezTo>
                <a:close/>
                <a:moveTo>
                  <a:pt x="46" y="34"/>
                </a:moveTo>
                <a:cubicBezTo>
                  <a:pt x="60" y="34"/>
                  <a:pt x="60" y="34"/>
                  <a:pt x="60" y="34"/>
                </a:cubicBezTo>
                <a:cubicBezTo>
                  <a:pt x="60" y="38"/>
                  <a:pt x="58" y="42"/>
                  <a:pt x="56" y="46"/>
                </a:cubicBezTo>
                <a:cubicBezTo>
                  <a:pt x="44" y="46"/>
                  <a:pt x="44" y="46"/>
                  <a:pt x="44" y="46"/>
                </a:cubicBezTo>
                <a:cubicBezTo>
                  <a:pt x="45" y="42"/>
                  <a:pt x="45" y="38"/>
                  <a:pt x="46" y="34"/>
                </a:cubicBezTo>
                <a:close/>
                <a:moveTo>
                  <a:pt x="46" y="30"/>
                </a:moveTo>
                <a:cubicBezTo>
                  <a:pt x="45" y="26"/>
                  <a:pt x="45" y="22"/>
                  <a:pt x="44" y="18"/>
                </a:cubicBezTo>
                <a:cubicBezTo>
                  <a:pt x="56" y="18"/>
                  <a:pt x="56" y="18"/>
                  <a:pt x="56" y="18"/>
                </a:cubicBezTo>
                <a:cubicBezTo>
                  <a:pt x="58" y="22"/>
                  <a:pt x="60" y="26"/>
                  <a:pt x="60" y="30"/>
                </a:cubicBezTo>
                <a:lnTo>
                  <a:pt x="46" y="30"/>
                </a:lnTo>
                <a:close/>
                <a:moveTo>
                  <a:pt x="53" y="14"/>
                </a:moveTo>
                <a:cubicBezTo>
                  <a:pt x="43" y="14"/>
                  <a:pt x="43" y="14"/>
                  <a:pt x="43" y="14"/>
                </a:cubicBezTo>
                <a:cubicBezTo>
                  <a:pt x="42" y="10"/>
                  <a:pt x="41" y="7"/>
                  <a:pt x="41" y="5"/>
                </a:cubicBezTo>
                <a:cubicBezTo>
                  <a:pt x="46" y="7"/>
                  <a:pt x="50" y="10"/>
                  <a:pt x="53" y="14"/>
                </a:cubicBezTo>
                <a:close/>
                <a:moveTo>
                  <a:pt x="36" y="4"/>
                </a:moveTo>
                <a:cubicBezTo>
                  <a:pt x="37" y="6"/>
                  <a:pt x="38" y="10"/>
                  <a:pt x="39" y="14"/>
                </a:cubicBezTo>
                <a:cubicBezTo>
                  <a:pt x="25" y="14"/>
                  <a:pt x="25" y="14"/>
                  <a:pt x="25" y="14"/>
                </a:cubicBezTo>
                <a:cubicBezTo>
                  <a:pt x="26" y="10"/>
                  <a:pt x="27" y="6"/>
                  <a:pt x="28" y="4"/>
                </a:cubicBezTo>
                <a:cubicBezTo>
                  <a:pt x="29" y="4"/>
                  <a:pt x="30" y="4"/>
                  <a:pt x="32" y="4"/>
                </a:cubicBezTo>
                <a:cubicBezTo>
                  <a:pt x="34" y="4"/>
                  <a:pt x="35" y="4"/>
                  <a:pt x="36" y="4"/>
                </a:cubicBezTo>
                <a:close/>
                <a:moveTo>
                  <a:pt x="23" y="5"/>
                </a:moveTo>
                <a:cubicBezTo>
                  <a:pt x="23" y="7"/>
                  <a:pt x="22" y="10"/>
                  <a:pt x="21" y="14"/>
                </a:cubicBezTo>
                <a:cubicBezTo>
                  <a:pt x="11" y="14"/>
                  <a:pt x="11" y="14"/>
                  <a:pt x="11" y="14"/>
                </a:cubicBezTo>
                <a:cubicBezTo>
                  <a:pt x="14" y="10"/>
                  <a:pt x="18" y="7"/>
                  <a:pt x="23" y="5"/>
                </a:cubicBezTo>
                <a:close/>
                <a:moveTo>
                  <a:pt x="11" y="50"/>
                </a:moveTo>
                <a:cubicBezTo>
                  <a:pt x="21" y="50"/>
                  <a:pt x="21" y="50"/>
                  <a:pt x="21" y="50"/>
                </a:cubicBezTo>
                <a:cubicBezTo>
                  <a:pt x="22" y="54"/>
                  <a:pt x="23" y="57"/>
                  <a:pt x="23" y="59"/>
                </a:cubicBezTo>
                <a:cubicBezTo>
                  <a:pt x="18" y="57"/>
                  <a:pt x="14" y="54"/>
                  <a:pt x="11" y="50"/>
                </a:cubicBezTo>
                <a:close/>
                <a:moveTo>
                  <a:pt x="28" y="60"/>
                </a:moveTo>
                <a:cubicBezTo>
                  <a:pt x="27" y="58"/>
                  <a:pt x="26" y="54"/>
                  <a:pt x="25" y="50"/>
                </a:cubicBezTo>
                <a:cubicBezTo>
                  <a:pt x="39" y="50"/>
                  <a:pt x="39" y="50"/>
                  <a:pt x="39" y="50"/>
                </a:cubicBezTo>
                <a:cubicBezTo>
                  <a:pt x="38" y="54"/>
                  <a:pt x="37" y="58"/>
                  <a:pt x="36" y="60"/>
                </a:cubicBezTo>
                <a:cubicBezTo>
                  <a:pt x="35" y="60"/>
                  <a:pt x="34" y="60"/>
                  <a:pt x="32" y="60"/>
                </a:cubicBezTo>
                <a:cubicBezTo>
                  <a:pt x="30" y="60"/>
                  <a:pt x="29" y="60"/>
                  <a:pt x="28" y="60"/>
                </a:cubicBezTo>
                <a:close/>
                <a:moveTo>
                  <a:pt x="41" y="59"/>
                </a:moveTo>
                <a:cubicBezTo>
                  <a:pt x="41" y="57"/>
                  <a:pt x="42" y="54"/>
                  <a:pt x="43" y="50"/>
                </a:cubicBezTo>
                <a:cubicBezTo>
                  <a:pt x="53" y="50"/>
                  <a:pt x="53" y="50"/>
                  <a:pt x="53" y="50"/>
                </a:cubicBezTo>
                <a:cubicBezTo>
                  <a:pt x="50" y="54"/>
                  <a:pt x="46" y="57"/>
                  <a:pt x="41" y="5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44" name="椭圆 25"/>
          <p:cNvSpPr>
            <a:spLocks noChangeArrowheads="1"/>
          </p:cNvSpPr>
          <p:nvPr/>
        </p:nvSpPr>
        <p:spPr bwMode="auto">
          <a:xfrm flipH="1">
            <a:off x="6516688" y="2465388"/>
            <a:ext cx="230187" cy="230187"/>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600">
              <a:solidFill>
                <a:srgbClr val="FFFFFF"/>
              </a:solidFill>
              <a:latin charset="0" pitchFamily="34" typeface="Arial"/>
              <a:ea charset="-122" pitchFamily="2" typeface="宋体"/>
            </a:endParaRPr>
          </a:p>
        </p:txBody>
      </p:sp>
      <p:sp>
        <p:nvSpPr>
          <p:cNvPr id="30745" name="椭圆 26"/>
          <p:cNvSpPr>
            <a:spLocks noChangeArrowheads="1"/>
          </p:cNvSpPr>
          <p:nvPr/>
        </p:nvSpPr>
        <p:spPr bwMode="auto">
          <a:xfrm flipH="1">
            <a:off x="6516688" y="3403600"/>
            <a:ext cx="230187" cy="228600"/>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600">
              <a:solidFill>
                <a:srgbClr val="FFFFFF"/>
              </a:solidFill>
              <a:latin charset="0" pitchFamily="34" typeface="Arial"/>
              <a:ea charset="-122" pitchFamily="2" typeface="宋体"/>
            </a:endParaRPr>
          </a:p>
        </p:txBody>
      </p:sp>
      <p:sp>
        <p:nvSpPr>
          <p:cNvPr id="30746" name="椭圆 27"/>
          <p:cNvSpPr>
            <a:spLocks noChangeArrowheads="1"/>
          </p:cNvSpPr>
          <p:nvPr/>
        </p:nvSpPr>
        <p:spPr bwMode="auto">
          <a:xfrm flipH="1">
            <a:off x="6516688" y="4341813"/>
            <a:ext cx="230187" cy="228600"/>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600">
              <a:solidFill>
                <a:srgbClr val="FFFFFF"/>
              </a:solidFill>
              <a:latin charset="0" pitchFamily="34" typeface="Arial"/>
              <a:ea charset="-122" pitchFamily="2" typeface="宋体"/>
            </a:endParaRPr>
          </a:p>
        </p:txBody>
      </p:sp>
      <p:sp>
        <p:nvSpPr>
          <p:cNvPr id="30747" name="椭圆 28"/>
          <p:cNvSpPr>
            <a:spLocks noChangeArrowheads="1"/>
          </p:cNvSpPr>
          <p:nvPr/>
        </p:nvSpPr>
        <p:spPr bwMode="auto">
          <a:xfrm flipH="1">
            <a:off x="6516688" y="5280025"/>
            <a:ext cx="230187" cy="228600"/>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600">
              <a:solidFill>
                <a:srgbClr val="FFFFFF"/>
              </a:solidFill>
              <a:latin charset="0" pitchFamily="34" typeface="Arial"/>
              <a:ea charset="-122" pitchFamily="2" typeface="宋体"/>
            </a:endParaRPr>
          </a:p>
        </p:txBody>
      </p:sp>
      <p:sp>
        <p:nvSpPr>
          <p:cNvPr id="30748" name="矩形 29"/>
          <p:cNvSpPr>
            <a:spLocks noChangeArrowheads="1"/>
          </p:cNvSpPr>
          <p:nvPr/>
        </p:nvSpPr>
        <p:spPr bwMode="auto">
          <a:xfrm>
            <a:off x="6843714" y="2278063"/>
            <a:ext cx="45085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chemeClr val="bg1"/>
                </a:solidFill>
              </a:rPr>
              <a:t>Donec sollicitudin molestie malesuada. Donec rutrum congue leo eget malesuada.</a:t>
            </a:r>
          </a:p>
        </p:txBody>
      </p:sp>
      <p:sp>
        <p:nvSpPr>
          <p:cNvPr id="30749" name="矩形 30"/>
          <p:cNvSpPr>
            <a:spLocks noChangeArrowheads="1"/>
          </p:cNvSpPr>
          <p:nvPr/>
        </p:nvSpPr>
        <p:spPr bwMode="auto">
          <a:xfrm>
            <a:off x="6843714" y="3206750"/>
            <a:ext cx="45085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chemeClr val="bg1"/>
                </a:solidFill>
              </a:rPr>
              <a:t>Donec sollicitudin molestie malesuada. Donec rutrum congue leo eget malesuada.</a:t>
            </a:r>
          </a:p>
        </p:txBody>
      </p:sp>
      <p:sp>
        <p:nvSpPr>
          <p:cNvPr id="30750" name="矩形 31"/>
          <p:cNvSpPr>
            <a:spLocks noChangeArrowheads="1"/>
          </p:cNvSpPr>
          <p:nvPr/>
        </p:nvSpPr>
        <p:spPr bwMode="auto">
          <a:xfrm>
            <a:off x="6843714" y="5065713"/>
            <a:ext cx="45085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chemeClr val="bg1"/>
                </a:solidFill>
              </a:rPr>
              <a:t>Donec sollicitudin molestie malesuada. Donec rutrum congue leo eget malesuada.</a:t>
            </a:r>
          </a:p>
        </p:txBody>
      </p:sp>
      <p:sp>
        <p:nvSpPr>
          <p:cNvPr id="30751" name="矩形 32"/>
          <p:cNvSpPr>
            <a:spLocks noChangeArrowheads="1"/>
          </p:cNvSpPr>
          <p:nvPr/>
        </p:nvSpPr>
        <p:spPr bwMode="auto">
          <a:xfrm>
            <a:off x="6843714" y="4137025"/>
            <a:ext cx="45085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chemeClr val="bg1"/>
                </a:solidFill>
              </a:rPr>
              <a:t>Donec sollicitudin molestie malesuada. Donec rutrum congue leo eget malesuada.</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1746"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47" name="矩形 47"/>
          <p:cNvSpPr>
            <a:spLocks noChangeArrowheads="1"/>
          </p:cNvSpPr>
          <p:nvPr/>
        </p:nvSpPr>
        <p:spPr bwMode="auto">
          <a:xfrm>
            <a:off x="1487488" y="4143375"/>
            <a:ext cx="1730375" cy="268288"/>
          </a:xfrm>
          <a:prstGeom prst="rect">
            <a:avLst/>
          </a:prstGeom>
          <a:solidFill>
            <a:srgbClr val="BEDB39"/>
          </a:solidFill>
          <a:ln w="28575">
            <a:solidFill>
              <a:srgbClr val="5A5748"/>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48"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Work</a:t>
            </a:r>
            <a:br>
              <a:rPr altLang="zh-CN" b="1" lang="en-US" smtClean="0" sz="3200">
                <a:solidFill>
                  <a:srgbClr val="FD7400"/>
                </a:solidFill>
              </a:rPr>
            </a:br>
          </a:p>
        </p:txBody>
      </p:sp>
      <p:sp>
        <p:nvSpPr>
          <p:cNvPr id="31749"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31750"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31751"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31752"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rgbClr val="FD7400"/>
                </a:solidFill>
              </a:rPr>
              <a:t>Work</a:t>
            </a:r>
          </a:p>
        </p:txBody>
      </p:sp>
      <p:sp>
        <p:nvSpPr>
          <p:cNvPr id="31753"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31754"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sp>
        <p:nvSpPr>
          <p:cNvPr id="31755" name="矩形 9"/>
          <p:cNvSpPr>
            <a:spLocks noChangeArrowheads="1"/>
          </p:cNvSpPr>
          <p:nvPr/>
        </p:nvSpPr>
        <p:spPr bwMode="auto">
          <a:xfrm>
            <a:off x="1139825" y="2254250"/>
            <a:ext cx="436721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b="1" lang="zh-CN" sz="2400">
                <a:solidFill>
                  <a:srgbClr val="FD7400"/>
                </a:solidFill>
              </a:rPr>
              <a:t>VESTIBULUM ANTE IPSUM FAUCIBUS ORCI</a:t>
            </a:r>
          </a:p>
        </p:txBody>
      </p:sp>
      <p:sp>
        <p:nvSpPr>
          <p:cNvPr id="31756" name="矩形 10"/>
          <p:cNvSpPr>
            <a:spLocks noChangeArrowheads="1"/>
          </p:cNvSpPr>
          <p:nvPr/>
        </p:nvSpPr>
        <p:spPr bwMode="auto">
          <a:xfrm>
            <a:off x="1162050" y="3076574"/>
            <a:ext cx="43656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 et ultrices posuere cubilia Curae; Donec velit neque, auctor sit amet</a:t>
            </a:r>
          </a:p>
        </p:txBody>
      </p:sp>
      <p:grpSp>
        <p:nvGrpSpPr>
          <p:cNvPr id="31757" name="Group 13"/>
          <p:cNvGrpSpPr/>
          <p:nvPr/>
        </p:nvGrpSpPr>
        <p:grpSpPr>
          <a:xfrm>
            <a:off x="2063750" y="4143375"/>
            <a:ext cx="3586163" cy="268288"/>
            <a:chExt cx="3586528" cy="269472"/>
          </a:xfrm>
        </p:grpSpPr>
        <p:sp>
          <p:nvSpPr>
            <p:cNvPr id="31789" name="矩形 13"/>
            <p:cNvSpPr>
              <a:spLocks noChangeArrowheads="1"/>
            </p:cNvSpPr>
            <p:nvPr/>
          </p:nvSpPr>
          <p:spPr bwMode="auto">
            <a:xfrm>
              <a:off x="0" y="0"/>
              <a:ext cx="1730327" cy="269472"/>
            </a:xfrm>
            <a:prstGeom prst="rect">
              <a:avLst/>
            </a:prstGeom>
            <a:solidFill>
              <a:srgbClr val="BEDB39"/>
            </a:solidFill>
            <a:ln w="28575">
              <a:solidFill>
                <a:srgbClr val="5A5748"/>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90" name="矩形 14"/>
            <p:cNvSpPr>
              <a:spLocks noChangeArrowheads="1"/>
            </p:cNvSpPr>
            <p:nvPr/>
          </p:nvSpPr>
          <p:spPr bwMode="auto">
            <a:xfrm>
              <a:off x="1246598" y="0"/>
              <a:ext cx="1730327" cy="269472"/>
            </a:xfrm>
            <a:prstGeom prst="rect">
              <a:avLst/>
            </a:prstGeom>
            <a:solidFill>
              <a:srgbClr val="BEDB39"/>
            </a:solidFill>
            <a:ln w="28575">
              <a:solidFill>
                <a:srgbClr val="5A5748"/>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91" name="矩形 15"/>
            <p:cNvSpPr>
              <a:spLocks noChangeArrowheads="1"/>
            </p:cNvSpPr>
            <p:nvPr/>
          </p:nvSpPr>
          <p:spPr bwMode="auto">
            <a:xfrm>
              <a:off x="1856201" y="0"/>
              <a:ext cx="1730327" cy="269472"/>
            </a:xfrm>
            <a:prstGeom prst="rect">
              <a:avLst/>
            </a:prstGeom>
            <a:solidFill>
              <a:srgbClr val="BEDB39"/>
            </a:solidFill>
            <a:ln w="28575">
              <a:solidFill>
                <a:srgbClr val="5A5748"/>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sp>
        <p:nvSpPr>
          <p:cNvPr id="31758" name="矩形 16"/>
          <p:cNvSpPr>
            <a:spLocks noChangeArrowheads="1"/>
          </p:cNvSpPr>
          <p:nvPr/>
        </p:nvSpPr>
        <p:spPr bwMode="auto">
          <a:xfrm>
            <a:off x="974725" y="4810125"/>
            <a:ext cx="11461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200">
                <a:solidFill>
                  <a:schemeClr val="bg2"/>
                </a:solidFill>
              </a:rPr>
              <a:t>Vestibulum ante ipsum primis in faucibus orci</a:t>
            </a:r>
          </a:p>
        </p:txBody>
      </p:sp>
      <p:sp>
        <p:nvSpPr>
          <p:cNvPr id="31759" name="矩形 17"/>
          <p:cNvSpPr>
            <a:spLocks noChangeArrowheads="1"/>
          </p:cNvSpPr>
          <p:nvPr/>
        </p:nvSpPr>
        <p:spPr bwMode="auto">
          <a:xfrm>
            <a:off x="984250" y="4611688"/>
            <a:ext cx="1033433"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200">
                <a:solidFill>
                  <a:schemeClr val="bg2"/>
                </a:solidFill>
              </a:rPr>
              <a:t>DESCRIPTION</a:t>
            </a:r>
          </a:p>
        </p:txBody>
      </p:sp>
      <p:sp>
        <p:nvSpPr>
          <p:cNvPr id="31760" name="矩形 18"/>
          <p:cNvSpPr>
            <a:spLocks noChangeArrowheads="1"/>
          </p:cNvSpPr>
          <p:nvPr/>
        </p:nvSpPr>
        <p:spPr bwMode="auto">
          <a:xfrm>
            <a:off x="2165350" y="4810125"/>
            <a:ext cx="11461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200">
                <a:solidFill>
                  <a:schemeClr val="bg2"/>
                </a:solidFill>
              </a:rPr>
              <a:t>Vestibulum ante ipsum primis in faucibus orci</a:t>
            </a:r>
          </a:p>
        </p:txBody>
      </p:sp>
      <p:sp>
        <p:nvSpPr>
          <p:cNvPr id="31761" name="矩形 19"/>
          <p:cNvSpPr>
            <a:spLocks noChangeArrowheads="1"/>
          </p:cNvSpPr>
          <p:nvPr/>
        </p:nvSpPr>
        <p:spPr bwMode="auto">
          <a:xfrm>
            <a:off x="2174875" y="4611688"/>
            <a:ext cx="1033433"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200">
                <a:solidFill>
                  <a:schemeClr val="bg2"/>
                </a:solidFill>
              </a:rPr>
              <a:t>DESCRIPTION</a:t>
            </a:r>
          </a:p>
        </p:txBody>
      </p:sp>
      <p:sp>
        <p:nvSpPr>
          <p:cNvPr id="31762" name="矩形 20"/>
          <p:cNvSpPr>
            <a:spLocks noChangeArrowheads="1"/>
          </p:cNvSpPr>
          <p:nvPr/>
        </p:nvSpPr>
        <p:spPr bwMode="auto">
          <a:xfrm>
            <a:off x="3354388" y="4810125"/>
            <a:ext cx="11477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200">
                <a:solidFill>
                  <a:schemeClr val="bg2"/>
                </a:solidFill>
              </a:rPr>
              <a:t>Vestibulum ante ipsum primis in faucibus orci</a:t>
            </a:r>
          </a:p>
        </p:txBody>
      </p:sp>
      <p:sp>
        <p:nvSpPr>
          <p:cNvPr id="31763" name="矩形 21"/>
          <p:cNvSpPr>
            <a:spLocks noChangeArrowheads="1"/>
          </p:cNvSpPr>
          <p:nvPr/>
        </p:nvSpPr>
        <p:spPr bwMode="auto">
          <a:xfrm>
            <a:off x="3363913" y="4611688"/>
            <a:ext cx="1033433"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200">
                <a:solidFill>
                  <a:schemeClr val="bg2"/>
                </a:solidFill>
              </a:rPr>
              <a:t>DESCRIPTION</a:t>
            </a:r>
          </a:p>
        </p:txBody>
      </p:sp>
      <p:sp>
        <p:nvSpPr>
          <p:cNvPr id="31764" name="矩形 22"/>
          <p:cNvSpPr>
            <a:spLocks noChangeArrowheads="1"/>
          </p:cNvSpPr>
          <p:nvPr/>
        </p:nvSpPr>
        <p:spPr bwMode="auto">
          <a:xfrm>
            <a:off x="4545013" y="4810125"/>
            <a:ext cx="11461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200">
                <a:solidFill>
                  <a:schemeClr val="bg2"/>
                </a:solidFill>
              </a:rPr>
              <a:t>Vestibulum ante ipsum primis in faucibus orci</a:t>
            </a:r>
          </a:p>
        </p:txBody>
      </p:sp>
      <p:sp>
        <p:nvSpPr>
          <p:cNvPr id="31765" name="矩形 23"/>
          <p:cNvSpPr>
            <a:spLocks noChangeArrowheads="1"/>
          </p:cNvSpPr>
          <p:nvPr/>
        </p:nvSpPr>
        <p:spPr bwMode="auto">
          <a:xfrm>
            <a:off x="4554538" y="4611688"/>
            <a:ext cx="1033433"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200">
                <a:solidFill>
                  <a:schemeClr val="bg2"/>
                </a:solidFill>
              </a:rPr>
              <a:t>DESCRIPTION</a:t>
            </a:r>
          </a:p>
        </p:txBody>
      </p:sp>
      <p:sp>
        <p:nvSpPr>
          <p:cNvPr id="31766" name="矩形 24"/>
          <p:cNvSpPr>
            <a:spLocks noChangeArrowheads="1"/>
          </p:cNvSpPr>
          <p:nvPr/>
        </p:nvSpPr>
        <p:spPr bwMode="auto">
          <a:xfrm rot="2096020">
            <a:off x="8107363" y="3157538"/>
            <a:ext cx="201612" cy="542925"/>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67" name="矩形 25"/>
          <p:cNvSpPr>
            <a:spLocks noChangeArrowheads="1"/>
          </p:cNvSpPr>
          <p:nvPr/>
        </p:nvSpPr>
        <p:spPr bwMode="auto">
          <a:xfrm rot="10234085">
            <a:off x="9236075" y="4362450"/>
            <a:ext cx="201613" cy="542925"/>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68" name="矩形 26"/>
          <p:cNvSpPr>
            <a:spLocks noChangeArrowheads="1"/>
          </p:cNvSpPr>
          <p:nvPr/>
        </p:nvSpPr>
        <p:spPr bwMode="auto">
          <a:xfrm rot="5400000">
            <a:off x="8443913" y="3668712"/>
            <a:ext cx="203200" cy="542925"/>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nvGrpSpPr>
          <p:cNvPr id="31769" name="Group 28"/>
          <p:cNvGrpSpPr/>
          <p:nvPr/>
        </p:nvGrpSpPr>
        <p:grpSpPr>
          <a:xfrm>
            <a:off x="7988300" y="2266950"/>
            <a:ext cx="1165225" cy="1165225"/>
            <a:chExt cx="1165409" cy="1165409"/>
          </a:xfrm>
        </p:grpSpPr>
        <p:sp>
          <p:nvSpPr>
            <p:cNvPr id="31786" name="椭圆 28"/>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87" name="椭圆 29"/>
            <p:cNvSpPr>
              <a:spLocks noChangeArrowheads="1"/>
            </p:cNvSpPr>
            <p:nvPr/>
          </p:nvSpPr>
          <p:spPr bwMode="auto">
            <a:xfrm>
              <a:off x="180488" y="180488"/>
              <a:ext cx="804432" cy="804432"/>
            </a:xfrm>
            <a:prstGeom prst="ellipse">
              <a:avLst/>
            </a:prstGeom>
            <a:solidFill>
              <a:schemeClr val="bg1"/>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88" name="椭圆 30"/>
            <p:cNvSpPr>
              <a:spLocks noChangeArrowheads="1"/>
            </p:cNvSpPr>
            <p:nvPr/>
          </p:nvSpPr>
          <p:spPr bwMode="auto">
            <a:xfrm>
              <a:off x="0" y="0"/>
              <a:ext cx="1165409" cy="1165409"/>
            </a:xfrm>
            <a:prstGeom prst="ellipse">
              <a:avLst/>
            </a:prstGeom>
            <a:noFill/>
            <a:ln w="12700">
              <a:solidFill>
                <a:schemeClr val="bg1"/>
              </a:solidFill>
              <a:prstDash val="dash"/>
              <a:bevel/>
            </a:ln>
            <a:extLst>
              <a:ext uri="{909E8E84-426E-40DD-AFC4-6F175D3DCCD1}">
                <a14:hiddenFill>
                  <a:solidFill>
                    <a:srgbClr val="FFFFFF"/>
                  </a:solidFill>
                </a14:hiddenFill>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grpSp>
        <p:nvGrpSpPr>
          <p:cNvPr id="31770" name="Group 32"/>
          <p:cNvGrpSpPr/>
          <p:nvPr/>
        </p:nvGrpSpPr>
        <p:grpSpPr>
          <a:xfrm>
            <a:off x="7312025" y="3333750"/>
            <a:ext cx="1165225" cy="1165225"/>
            <a:chExt cx="1165409" cy="1165409"/>
          </a:xfrm>
        </p:grpSpPr>
        <p:sp>
          <p:nvSpPr>
            <p:cNvPr id="31784" name="椭圆 32"/>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85" name="椭圆 33"/>
            <p:cNvSpPr>
              <a:spLocks noChangeArrowheads="1"/>
            </p:cNvSpPr>
            <p:nvPr/>
          </p:nvSpPr>
          <p:spPr bwMode="auto">
            <a:xfrm>
              <a:off x="0" y="0"/>
              <a:ext cx="1165409" cy="1165409"/>
            </a:xfrm>
            <a:prstGeom prst="ellipse">
              <a:avLst/>
            </a:prstGeom>
            <a:noFill/>
            <a:ln w="12700">
              <a:solidFill>
                <a:schemeClr val="bg1"/>
              </a:solidFill>
              <a:prstDash val="dash"/>
              <a:bevel/>
            </a:ln>
            <a:extLst>
              <a:ext uri="{909E8E84-426E-40DD-AFC4-6F175D3DCCD1}">
                <a14:hiddenFill>
                  <a:solidFill>
                    <a:srgbClr val="FFFFFF"/>
                  </a:solidFill>
                </a14:hiddenFill>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grpSp>
        <p:nvGrpSpPr>
          <p:cNvPr id="31771" name="Group 35"/>
          <p:cNvGrpSpPr/>
          <p:nvPr/>
        </p:nvGrpSpPr>
        <p:grpSpPr>
          <a:xfrm>
            <a:off x="8596313" y="3362325"/>
            <a:ext cx="1165225" cy="1165225"/>
            <a:chExt cx="1165409" cy="1165409"/>
          </a:xfrm>
        </p:grpSpPr>
        <p:sp>
          <p:nvSpPr>
            <p:cNvPr id="31781" name="椭圆 35"/>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82" name="椭圆 36"/>
            <p:cNvSpPr>
              <a:spLocks noChangeArrowheads="1"/>
            </p:cNvSpPr>
            <p:nvPr/>
          </p:nvSpPr>
          <p:spPr bwMode="auto">
            <a:xfrm>
              <a:off x="180488" y="180488"/>
              <a:ext cx="804432" cy="804432"/>
            </a:xfrm>
            <a:prstGeom prst="ellipse">
              <a:avLst/>
            </a:prstGeom>
            <a:solidFill>
              <a:schemeClr val="bg1"/>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83" name="椭圆 37"/>
            <p:cNvSpPr>
              <a:spLocks noChangeArrowheads="1"/>
            </p:cNvSpPr>
            <p:nvPr/>
          </p:nvSpPr>
          <p:spPr bwMode="auto">
            <a:xfrm>
              <a:off x="0" y="0"/>
              <a:ext cx="1165409" cy="1165409"/>
            </a:xfrm>
            <a:prstGeom prst="ellipse">
              <a:avLst/>
            </a:prstGeom>
            <a:noFill/>
            <a:ln w="12700">
              <a:solidFill>
                <a:schemeClr val="bg1"/>
              </a:solidFill>
              <a:prstDash val="dash"/>
              <a:bevel/>
            </a:ln>
            <a:extLst>
              <a:ext uri="{909E8E84-426E-40DD-AFC4-6F175D3DCCD1}">
                <a14:hiddenFill>
                  <a:solidFill>
                    <a:srgbClr val="FFFFFF"/>
                  </a:solidFill>
                </a14:hiddenFill>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grpSp>
        <p:nvGrpSpPr>
          <p:cNvPr id="31772" name="Group 39"/>
          <p:cNvGrpSpPr/>
          <p:nvPr/>
        </p:nvGrpSpPr>
        <p:grpSpPr>
          <a:xfrm>
            <a:off x="8864600" y="4614863"/>
            <a:ext cx="1165225" cy="1165225"/>
            <a:chExt cx="1165409" cy="1165409"/>
          </a:xfrm>
        </p:grpSpPr>
        <p:sp>
          <p:nvSpPr>
            <p:cNvPr id="31779" name="椭圆 39"/>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1780" name="椭圆 40"/>
            <p:cNvSpPr>
              <a:spLocks noChangeArrowheads="1"/>
            </p:cNvSpPr>
            <p:nvPr/>
          </p:nvSpPr>
          <p:spPr bwMode="auto">
            <a:xfrm>
              <a:off x="0" y="0"/>
              <a:ext cx="1165409" cy="1165409"/>
            </a:xfrm>
            <a:prstGeom prst="ellipse">
              <a:avLst/>
            </a:prstGeom>
            <a:noFill/>
            <a:ln w="12700">
              <a:solidFill>
                <a:schemeClr val="bg1"/>
              </a:solidFill>
              <a:prstDash val="dash"/>
              <a:bevel/>
            </a:ln>
            <a:extLst>
              <a:ext uri="{909E8E84-426E-40DD-AFC4-6F175D3DCCD1}">
                <a14:hiddenFill>
                  <a:solidFill>
                    <a:srgbClr val="FFFFFF"/>
                  </a:solidFill>
                </a14:hiddenFill>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grpSp>
        <p:nvGrpSpPr>
          <p:cNvPr id="31773" name="Group 42"/>
          <p:cNvGrpSpPr/>
          <p:nvPr/>
        </p:nvGrpSpPr>
        <p:grpSpPr>
          <a:xfrm>
            <a:off x="8383588" y="2708275"/>
            <a:ext cx="374650" cy="282575"/>
            <a:chExt cx="239713" cy="180975"/>
          </a:xfrm>
        </p:grpSpPr>
        <p:sp>
          <p:nvSpPr>
            <p:cNvPr id="31777" name="Oval 219"/>
            <p:cNvSpPr>
              <a:spLocks noChangeArrowheads="1"/>
            </p:cNvSpPr>
            <p:nvPr/>
          </p:nvSpPr>
          <p:spPr bwMode="auto">
            <a:xfrm>
              <a:off x="74613" y="60325"/>
              <a:ext cx="90488" cy="90488"/>
            </a:xfrm>
            <a:prstGeom prst="ellipse">
              <a:avLst/>
            </a:prstGeom>
            <a:solidFill>
              <a:srgbClr val="686554"/>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000000"/>
                </a:solidFill>
              </a:endParaRPr>
            </a:p>
          </p:txBody>
        </p:sp>
        <p:sp>
          <p:nvSpPr>
            <p:cNvPr id="31778" name="Freeform 220"/>
            <p:cNvSpPr>
              <a:spLocks noChangeArrowheads="1" noEditPoints="1"/>
            </p:cNvSpPr>
            <p:nvPr/>
          </p:nvSpPr>
          <p:spPr bwMode="auto">
            <a:xfrm>
              <a:off x="0" y="0"/>
              <a:ext cx="239713" cy="180975"/>
            </a:xfrm>
            <a:custGeom>
              <a:gdLst>
                <a:gd fmla="*/ 2147483646 w 64" name="T0"/>
                <a:gd fmla="*/ 2147483646 h 48" name="T1"/>
                <a:gd fmla="*/ 2147483646 w 64" name="T2"/>
                <a:gd fmla="*/ 2147483646 h 48" name="T3"/>
                <a:gd fmla="*/ 2147483646 w 64" name="T4"/>
                <a:gd fmla="*/ 2147483646 h 48" name="T5"/>
                <a:gd fmla="*/ 2147483646 w 64" name="T6"/>
                <a:gd fmla="*/ 0 h 48" name="T7"/>
                <a:gd fmla="*/ 2147483646 w 64" name="T8"/>
                <a:gd fmla="*/ 0 h 48" name="T9"/>
                <a:gd fmla="*/ 2147483646 w 64" name="T10"/>
                <a:gd fmla="*/ 2147483646 h 48" name="T11"/>
                <a:gd fmla="*/ 2147483646 w 64" name="T12"/>
                <a:gd fmla="*/ 2147483646 h 48" name="T13"/>
                <a:gd fmla="*/ 2147483646 w 64" name="T14"/>
                <a:gd fmla="*/ 2147483646 h 48" name="T15"/>
                <a:gd fmla="*/ 0 w 64" name="T16"/>
                <a:gd fmla="*/ 2147483646 h 48" name="T17"/>
                <a:gd fmla="*/ 0 w 64" name="T18"/>
                <a:gd fmla="*/ 2147483646 h 48" name="T19"/>
                <a:gd fmla="*/ 2147483646 w 64" name="T20"/>
                <a:gd fmla="*/ 2147483646 h 48" name="T21"/>
                <a:gd fmla="*/ 2147483646 w 64" name="T22"/>
                <a:gd fmla="*/ 2147483646 h 48" name="T23"/>
                <a:gd fmla="*/ 2147483646 w 64" name="T24"/>
                <a:gd fmla="*/ 2147483646 h 48" name="T25"/>
                <a:gd fmla="*/ 2147483646 w 64" name="T26"/>
                <a:gd fmla="*/ 2147483646 h 48" name="T27"/>
                <a:gd fmla="*/ 2147483646 w 64" name="T28"/>
                <a:gd fmla="*/ 2147483646 h 48" name="T29"/>
                <a:gd fmla="*/ 2147483646 w 64" name="T30"/>
                <a:gd fmla="*/ 2147483646 h 48" name="T31"/>
                <a:gd fmla="*/ 2147483646 w 64" name="T32"/>
                <a:gd fmla="*/ 2147483646 h 48" name="T33"/>
                <a:gd fmla="*/ 2147483646 w 64" name="T34"/>
                <a:gd fmla="*/ 2147483646 h 48" name="T35"/>
                <a:gd fmla="*/ 2147483646 w 64" name="T36"/>
                <a:gd fmla="*/ 2147483646 h 48" name="T37"/>
                <a:gd fmla="*/ 2147483646 w 64" name="T38"/>
                <a:gd fmla="*/ 2147483646 h 4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8" w="64">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rgbClr val="686554"/>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1774" name="Freeform 75"/>
          <p:cNvSpPr>
            <a:spLocks noChangeArrowheads="1" noChangeAspect="1" noEditPoints="1"/>
          </p:cNvSpPr>
          <p:nvPr/>
        </p:nvSpPr>
        <p:spPr bwMode="auto">
          <a:xfrm>
            <a:off x="8991600" y="3759200"/>
            <a:ext cx="374650" cy="374650"/>
          </a:xfrm>
          <a:custGeom>
            <a:gdLst>
              <a:gd fmla="*/ 2147483646 w 56" name="T0"/>
              <a:gd fmla="*/ 0 h 56" name="T1"/>
              <a:gd fmla="*/ 2147483646 w 56" name="T2"/>
              <a:gd fmla="*/ 0 h 56" name="T3"/>
              <a:gd fmla="*/ 0 w 56" name="T4"/>
              <a:gd fmla="*/ 2147483646 h 56" name="T5"/>
              <a:gd fmla="*/ 0 w 56" name="T6"/>
              <a:gd fmla="*/ 2147483646 h 56" name="T7"/>
              <a:gd fmla="*/ 2147483646 w 56" name="T8"/>
              <a:gd fmla="*/ 2147483646 h 56" name="T9"/>
              <a:gd fmla="*/ 2147483646 w 56" name="T10"/>
              <a:gd fmla="*/ 2147483646 h 56" name="T11"/>
              <a:gd fmla="*/ 2147483646 w 56" name="T12"/>
              <a:gd fmla="*/ 2147483646 h 56" name="T13"/>
              <a:gd fmla="*/ 2147483646 w 56" name="T14"/>
              <a:gd fmla="*/ 2147483646 h 56" name="T15"/>
              <a:gd fmla="*/ 2147483646 w 56" name="T16"/>
              <a:gd fmla="*/ 2147483646 h 56" name="T17"/>
              <a:gd fmla="*/ 2147483646 w 56" name="T18"/>
              <a:gd fmla="*/ 2147483646 h 56" name="T19"/>
              <a:gd fmla="*/ 2147483646 w 56" name="T20"/>
              <a:gd fmla="*/ 2147483646 h 56" name="T21"/>
              <a:gd fmla="*/ 2147483646 w 56" name="T22"/>
              <a:gd fmla="*/ 0 h 56" name="T23"/>
              <a:gd fmla="*/ 2147483646 w 56" name="T24"/>
              <a:gd fmla="*/ 2147483646 h 56" name="T25"/>
              <a:gd fmla="*/ 2147483646 w 56" name="T26"/>
              <a:gd fmla="*/ 2147483646 h 56" name="T27"/>
              <a:gd fmla="*/ 2147483646 w 56" name="T28"/>
              <a:gd fmla="*/ 2147483646 h 56" name="T29"/>
              <a:gd fmla="*/ 2147483646 w 56" name="T30"/>
              <a:gd fmla="*/ 2147483646 h 56" name="T31"/>
              <a:gd fmla="*/ 2147483646 w 56" name="T32"/>
              <a:gd fmla="*/ 2147483646 h 56" name="T33"/>
              <a:gd fmla="*/ 2147483646 w 56" name="T34"/>
              <a:gd fmla="*/ 2147483646 h 56" name="T35"/>
              <a:gd fmla="*/ 2147483646 w 56" name="T36"/>
              <a:gd fmla="*/ 2147483646 h 56" name="T37"/>
              <a:gd fmla="*/ 2147483646 w 56" name="T38"/>
              <a:gd fmla="*/ 2147483646 h 56" name="T39"/>
              <a:gd fmla="*/ 2147483646 w 56" name="T40"/>
              <a:gd fmla="*/ 2147483646 h 56" name="T41"/>
              <a:gd fmla="*/ 2147483646 w 56" name="T42"/>
              <a:gd fmla="*/ 2147483646 h 56" name="T43"/>
              <a:gd fmla="*/ 2147483646 w 56" name="T44"/>
              <a:gd fmla="*/ 2147483646 h 56" name="T45"/>
              <a:gd fmla="*/ 2147483646 w 56" name="T46"/>
              <a:gd fmla="*/ 2147483646 h 56" name="T47"/>
              <a:gd fmla="*/ 2147483646 w 56" name="T48"/>
              <a:gd fmla="*/ 2147483646 h 56" name="T49"/>
              <a:gd fmla="*/ 2147483646 w 56" name="T50"/>
              <a:gd fmla="*/ 2147483646 h 56" name="T51"/>
              <a:gd fmla="*/ 2147483646 w 56" name="T52"/>
              <a:gd fmla="*/ 2147483646 h 5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56" w="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rgbClr val="6865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75" name="Freeform 160"/>
          <p:cNvSpPr>
            <a:spLocks noChangeArrowheads="1" noChangeAspect="1"/>
          </p:cNvSpPr>
          <p:nvPr/>
        </p:nvSpPr>
        <p:spPr bwMode="auto">
          <a:xfrm>
            <a:off x="9299575" y="5010150"/>
            <a:ext cx="295275" cy="374650"/>
          </a:xfrm>
          <a:custGeom>
            <a:gdLst>
              <a:gd fmla="*/ 2147483646 w 50" name="T0"/>
              <a:gd fmla="*/ 2147483646 h 64" name="T1"/>
              <a:gd fmla="*/ 2147483646 w 50" name="T2"/>
              <a:gd fmla="*/ 2147483646 h 64" name="T3"/>
              <a:gd fmla="*/ 2147483646 w 50" name="T4"/>
              <a:gd fmla="*/ 2147483646 h 64" name="T5"/>
              <a:gd fmla="*/ 2147483646 w 50" name="T6"/>
              <a:gd fmla="*/ 2147483646 h 64" name="T7"/>
              <a:gd fmla="*/ 2147483646 w 50" name="T8"/>
              <a:gd fmla="*/ 2147483646 h 64" name="T9"/>
              <a:gd fmla="*/ 2147483646 w 50" name="T10"/>
              <a:gd fmla="*/ 2147483646 h 64" name="T11"/>
              <a:gd fmla="*/ 2147483646 w 50" name="T12"/>
              <a:gd fmla="*/ 2147483646 h 64" name="T13"/>
              <a:gd fmla="*/ 2147483646 w 50" name="T14"/>
              <a:gd fmla="*/ 2147483646 h 64" name="T15"/>
              <a:gd fmla="*/ 2147483646 w 50" name="T16"/>
              <a:gd fmla="*/ 0 h 64" name="T17"/>
              <a:gd fmla="*/ 2147483646 w 50" name="T18"/>
              <a:gd fmla="*/ 2147483646 h 64" name="T19"/>
              <a:gd fmla="*/ 2147483646 w 50" name="T20"/>
              <a:gd fmla="*/ 2147483646 h 64" name="T21"/>
              <a:gd fmla="*/ 2147483646 w 50" name="T22"/>
              <a:gd fmla="*/ 2147483646 h 64" name="T23"/>
              <a:gd fmla="*/ 2147483646 w 50" name="T24"/>
              <a:gd fmla="*/ 2147483646 h 64" name="T25"/>
              <a:gd fmla="*/ 2147483646 w 50" name="T26"/>
              <a:gd fmla="*/ 2147483646 h 64" name="T27"/>
              <a:gd fmla="*/ 2147483646 w 50" name="T28"/>
              <a:gd fmla="*/ 2147483646 h 64" name="T29"/>
              <a:gd fmla="*/ 2147483646 w 50" name="T30"/>
              <a:gd fmla="*/ 2147483646 h 64" name="T31"/>
              <a:gd fmla="*/ 2147483646 w 50" name="T32"/>
              <a:gd fmla="*/ 2147483646 h 64" name="T33"/>
              <a:gd fmla="*/ 2147483646 w 50" name="T34"/>
              <a:gd fmla="*/ 2147483646 h 64" name="T35"/>
              <a:gd fmla="*/ 2147483646 w 50" name="T36"/>
              <a:gd fmla="*/ 2147483646 h 64" name="T37"/>
              <a:gd fmla="*/ 2147483646 w 50" name="T38"/>
              <a:gd fmla="*/ 2147483646 h 64" name="T39"/>
              <a:gd fmla="*/ 2147483646 w 50" name="T40"/>
              <a:gd fmla="*/ 2147483646 h 6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4" w="50">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76" name="Freeform 144"/>
          <p:cNvSpPr>
            <a:spLocks noChangeArrowheads="1" noChangeAspect="1" noEditPoints="1"/>
          </p:cNvSpPr>
          <p:nvPr/>
        </p:nvSpPr>
        <p:spPr bwMode="auto">
          <a:xfrm>
            <a:off x="7708900" y="3727450"/>
            <a:ext cx="373063" cy="376238"/>
          </a:xfrm>
          <a:custGeom>
            <a:gdLst>
              <a:gd fmla="*/ 2147483646 w 64" name="T0"/>
              <a:gd fmla="*/ 0 h 64" name="T1"/>
              <a:gd fmla="*/ 0 w 64" name="T2"/>
              <a:gd fmla="*/ 2147483646 h 64" name="T3"/>
              <a:gd fmla="*/ 2147483646 w 64" name="T4"/>
              <a:gd fmla="*/ 2147483646 h 64" name="T5"/>
              <a:gd fmla="*/ 2147483646 w 64" name="T6"/>
              <a:gd fmla="*/ 2147483646 h 64" name="T7"/>
              <a:gd fmla="*/ 2147483646 w 64" name="T8"/>
              <a:gd fmla="*/ 0 h 64" name="T9"/>
              <a:gd fmla="*/ 2147483646 w 64" name="T10"/>
              <a:gd fmla="*/ 2147483646 h 64" name="T11"/>
              <a:gd fmla="*/ 2147483646 w 64" name="T12"/>
              <a:gd fmla="*/ 2147483646 h 64" name="T13"/>
              <a:gd fmla="*/ 2147483646 w 64" name="T14"/>
              <a:gd fmla="*/ 2147483646 h 64" name="T15"/>
              <a:gd fmla="*/ 2147483646 w 64" name="T16"/>
              <a:gd fmla="*/ 2147483646 h 64" name="T17"/>
              <a:gd fmla="*/ 2147483646 w 64" name="T18"/>
              <a:gd fmla="*/ 2147483646 h 64" name="T19"/>
              <a:gd fmla="*/ 2147483646 w 64" name="T20"/>
              <a:gd fmla="*/ 2147483646 h 64" name="T21"/>
              <a:gd fmla="*/ 2147483646 w 64" name="T22"/>
              <a:gd fmla="*/ 2147483646 h 64" name="T23"/>
              <a:gd fmla="*/ 2147483646 w 64" name="T24"/>
              <a:gd fmla="*/ 2147483646 h 64" name="T25"/>
              <a:gd fmla="*/ 2147483646 w 64" name="T26"/>
              <a:gd fmla="*/ 2147483646 h 64" name="T27"/>
              <a:gd fmla="*/ 2147483646 w 64" name="T28"/>
              <a:gd fmla="*/ 2147483646 h 64" name="T29"/>
              <a:gd fmla="*/ 2147483646 w 64" name="T30"/>
              <a:gd fmla="*/ 2147483646 h 64" name="T31"/>
              <a:gd fmla="*/ 2147483646 w 64" name="T32"/>
              <a:gd fmla="*/ 2147483646 h 64" name="T33"/>
              <a:gd fmla="*/ 2147483646 w 64" name="T34"/>
              <a:gd fmla="*/ 2147483646 h 64" name="T35"/>
              <a:gd fmla="*/ 2147483646 w 64" name="T36"/>
              <a:gd fmla="*/ 2147483646 h 64" name="T37"/>
              <a:gd fmla="*/ 2147483646 w 64" name="T38"/>
              <a:gd fmla="*/ 2147483646 h 64" name="T39"/>
              <a:gd fmla="*/ 2147483646 w 64" name="T40"/>
              <a:gd fmla="*/ 2147483646 h 64" name="T41"/>
              <a:gd fmla="*/ 2147483646 w 64" name="T42"/>
              <a:gd fmla="*/ 2147483646 h 64" name="T43"/>
              <a:gd fmla="*/ 2147483646 w 64" name="T44"/>
              <a:gd fmla="*/ 2147483646 h 64" name="T45"/>
              <a:gd fmla="*/ 2147483646 w 64" name="T46"/>
              <a:gd fmla="*/ 2147483646 h 64" name="T47"/>
              <a:gd fmla="*/ 2147483646 w 64" name="T48"/>
              <a:gd fmla="*/ 2147483646 h 64" name="T49"/>
              <a:gd fmla="*/ 2147483646 w 64" name="T50"/>
              <a:gd fmla="*/ 2147483646 h 64" name="T51"/>
              <a:gd fmla="*/ 2147483646 w 64" name="T52"/>
              <a:gd fmla="*/ 2147483646 h 64" name="T53"/>
              <a:gd fmla="*/ 2147483646 w 64" name="T54"/>
              <a:gd fmla="*/ 2147483646 h 64" name="T55"/>
              <a:gd fmla="*/ 2147483646 w 64" name="T56"/>
              <a:gd fmla="*/ 2147483646 h 64" name="T57"/>
              <a:gd fmla="*/ 2147483646 w 64" name="T58"/>
              <a:gd fmla="*/ 2147483646 h 64" name="T59"/>
              <a:gd fmla="*/ 2147483646 w 64" name="T60"/>
              <a:gd fmla="*/ 2147483646 h 64" name="T61"/>
              <a:gd fmla="*/ 2147483646 w 64" name="T62"/>
              <a:gd fmla="*/ 2147483646 h 64" name="T63"/>
              <a:gd fmla="*/ 2147483646 w 64" name="T64"/>
              <a:gd fmla="*/ 2147483646 h 64" name="T65"/>
              <a:gd fmla="*/ 2147483646 w 64" name="T66"/>
              <a:gd fmla="*/ 2147483646 h 64" name="T67"/>
              <a:gd fmla="*/ 2147483646 w 64" name="T68"/>
              <a:gd fmla="*/ 2147483646 h 64" name="T69"/>
              <a:gd fmla="*/ 2147483646 w 64" name="T70"/>
              <a:gd fmla="*/ 2147483646 h 64" name="T71"/>
              <a:gd fmla="*/ 2147483646 w 64" name="T72"/>
              <a:gd fmla="*/ 2147483646 h 64" name="T73"/>
              <a:gd fmla="*/ 2147483646 w 64" name="T74"/>
              <a:gd fmla="*/ 2147483646 h 64" name="T75"/>
              <a:gd fmla="*/ 2147483646 w 64" name="T76"/>
              <a:gd fmla="*/ 2147483646 h 64" name="T77"/>
              <a:gd fmla="*/ 2147483646 w 64" name="T78"/>
              <a:gd fmla="*/ 2147483646 h 64" name="T79"/>
              <a:gd fmla="*/ 2147483646 w 64" name="T80"/>
              <a:gd fmla="*/ 2147483646 h 64" name="T81"/>
              <a:gd fmla="*/ 2147483646 w 64" name="T82"/>
              <a:gd fmla="*/ 2147483646 h 64" name="T83"/>
              <a:gd fmla="*/ 2147483646 w 64" name="T84"/>
              <a:gd fmla="*/ 2147483646 h 64" name="T85"/>
              <a:gd fmla="*/ 2147483646 w 64" name="T86"/>
              <a:gd fmla="*/ 2147483646 h 64" name="T87"/>
              <a:gd fmla="*/ 2147483646 w 64" name="T88"/>
              <a:gd fmla="*/ 2147483646 h 64" name="T89"/>
              <a:gd fmla="*/ 2147483646 w 64" name="T90"/>
              <a:gd fmla="*/ 2147483646 h 64" name="T91"/>
              <a:gd fmla="*/ 2147483646 w 64" name="T92"/>
              <a:gd fmla="*/ 2147483646 h 64" name="T93"/>
              <a:gd fmla="*/ 2147483646 w 64" name="T94"/>
              <a:gd fmla="*/ 2147483646 h 64" name="T95"/>
              <a:gd fmla="*/ 2147483646 w 64" name="T96"/>
              <a:gd fmla="*/ 2147483646 h 64" name="T97"/>
              <a:gd fmla="*/ 2147483646 w 64" name="T98"/>
              <a:gd fmla="*/ 2147483646 h 64" name="T99"/>
              <a:gd fmla="*/ 2147483646 w 64" name="T100"/>
              <a:gd fmla="*/ 2147483646 h 64" name="T101"/>
              <a:gd fmla="*/ 2147483646 w 64" name="T102"/>
              <a:gd fmla="*/ 2147483646 h 64" name="T103"/>
              <a:gd fmla="*/ 2147483646 w 64" name="T104"/>
              <a:gd fmla="*/ 2147483646 h 64" name="T105"/>
              <a:gd fmla="*/ 2147483646 w 64" name="T106"/>
              <a:gd fmla="*/ 2147483646 h 64" name="T107"/>
              <a:gd fmla="*/ 2147483646 w 64" name="T108"/>
              <a:gd fmla="*/ 2147483646 h 64" name="T109"/>
              <a:gd fmla="*/ 2147483646 w 64" name="T110"/>
              <a:gd fmla="*/ 2147483646 h 64" name="T111"/>
              <a:gd fmla="*/ 2147483646 w 64" name="T112"/>
              <a:gd fmla="*/ 2147483646 h 64" name="T113"/>
              <a:gd fmla="*/ 2147483646 w 64" name="T114"/>
              <a:gd fmla="*/ 2147483646 h 64" name="T115"/>
              <a:gd fmla="*/ 2147483646 w 64" name="T116"/>
              <a:gd fmla="*/ 2147483646 h 64" name="T117"/>
              <a:gd fmla="*/ 2147483646 w 64" name="T118"/>
              <a:gd fmla="*/ 2147483646 h 64" name="T119"/>
              <a:gd fmla="*/ 2147483646 w 64" name="T120"/>
              <a:gd fmla="*/ 2147483646 h 64" name="T121"/>
              <a:gd fmla="*/ 2147483646 w 64" name="T122"/>
              <a:gd fmla="*/ 2147483646 h 64" name="T123"/>
              <a:gd fmla="*/ 2147483646 w 64" name="T124"/>
              <a:gd fmla="*/ 2147483646 h 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4" w="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 y="34"/>
                </a:moveTo>
                <a:cubicBezTo>
                  <a:pt x="18" y="34"/>
                  <a:pt x="18" y="34"/>
                  <a:pt x="18" y="34"/>
                </a:cubicBezTo>
                <a:cubicBezTo>
                  <a:pt x="19" y="38"/>
                  <a:pt x="19" y="42"/>
                  <a:pt x="20" y="46"/>
                </a:cubicBezTo>
                <a:cubicBezTo>
                  <a:pt x="8" y="46"/>
                  <a:pt x="8" y="46"/>
                  <a:pt x="8" y="46"/>
                </a:cubicBezTo>
                <a:cubicBezTo>
                  <a:pt x="6" y="42"/>
                  <a:pt x="4" y="38"/>
                  <a:pt x="4" y="34"/>
                </a:cubicBezTo>
                <a:close/>
                <a:moveTo>
                  <a:pt x="18" y="30"/>
                </a:moveTo>
                <a:cubicBezTo>
                  <a:pt x="4" y="30"/>
                  <a:pt x="4" y="30"/>
                  <a:pt x="4" y="30"/>
                </a:cubicBezTo>
                <a:cubicBezTo>
                  <a:pt x="4" y="26"/>
                  <a:pt x="6" y="22"/>
                  <a:pt x="8" y="18"/>
                </a:cubicBezTo>
                <a:cubicBezTo>
                  <a:pt x="20" y="18"/>
                  <a:pt x="20" y="18"/>
                  <a:pt x="20" y="18"/>
                </a:cubicBezTo>
                <a:cubicBezTo>
                  <a:pt x="19" y="22"/>
                  <a:pt x="19" y="26"/>
                  <a:pt x="18" y="30"/>
                </a:cubicBezTo>
                <a:close/>
                <a:moveTo>
                  <a:pt x="24" y="18"/>
                </a:moveTo>
                <a:cubicBezTo>
                  <a:pt x="40" y="18"/>
                  <a:pt x="40" y="18"/>
                  <a:pt x="40" y="18"/>
                </a:cubicBezTo>
                <a:cubicBezTo>
                  <a:pt x="41" y="22"/>
                  <a:pt x="41" y="26"/>
                  <a:pt x="42" y="30"/>
                </a:cubicBezTo>
                <a:cubicBezTo>
                  <a:pt x="22" y="30"/>
                  <a:pt x="22" y="30"/>
                  <a:pt x="22" y="30"/>
                </a:cubicBezTo>
                <a:cubicBezTo>
                  <a:pt x="23" y="26"/>
                  <a:pt x="23" y="22"/>
                  <a:pt x="24" y="18"/>
                </a:cubicBezTo>
                <a:close/>
                <a:moveTo>
                  <a:pt x="22" y="34"/>
                </a:moveTo>
                <a:cubicBezTo>
                  <a:pt x="42" y="34"/>
                  <a:pt x="42" y="34"/>
                  <a:pt x="42" y="34"/>
                </a:cubicBezTo>
                <a:cubicBezTo>
                  <a:pt x="41" y="38"/>
                  <a:pt x="41" y="42"/>
                  <a:pt x="40" y="46"/>
                </a:cubicBezTo>
                <a:cubicBezTo>
                  <a:pt x="24" y="46"/>
                  <a:pt x="24" y="46"/>
                  <a:pt x="24" y="46"/>
                </a:cubicBezTo>
                <a:cubicBezTo>
                  <a:pt x="23" y="42"/>
                  <a:pt x="23" y="38"/>
                  <a:pt x="22" y="34"/>
                </a:cubicBezTo>
                <a:close/>
                <a:moveTo>
                  <a:pt x="46" y="34"/>
                </a:moveTo>
                <a:cubicBezTo>
                  <a:pt x="60" y="34"/>
                  <a:pt x="60" y="34"/>
                  <a:pt x="60" y="34"/>
                </a:cubicBezTo>
                <a:cubicBezTo>
                  <a:pt x="60" y="38"/>
                  <a:pt x="58" y="42"/>
                  <a:pt x="56" y="46"/>
                </a:cubicBezTo>
                <a:cubicBezTo>
                  <a:pt x="44" y="46"/>
                  <a:pt x="44" y="46"/>
                  <a:pt x="44" y="46"/>
                </a:cubicBezTo>
                <a:cubicBezTo>
                  <a:pt x="45" y="42"/>
                  <a:pt x="45" y="38"/>
                  <a:pt x="46" y="34"/>
                </a:cubicBezTo>
                <a:close/>
                <a:moveTo>
                  <a:pt x="46" y="30"/>
                </a:moveTo>
                <a:cubicBezTo>
                  <a:pt x="45" y="26"/>
                  <a:pt x="45" y="22"/>
                  <a:pt x="44" y="18"/>
                </a:cubicBezTo>
                <a:cubicBezTo>
                  <a:pt x="56" y="18"/>
                  <a:pt x="56" y="18"/>
                  <a:pt x="56" y="18"/>
                </a:cubicBezTo>
                <a:cubicBezTo>
                  <a:pt x="58" y="22"/>
                  <a:pt x="60" y="26"/>
                  <a:pt x="60" y="30"/>
                </a:cubicBezTo>
                <a:lnTo>
                  <a:pt x="46" y="30"/>
                </a:lnTo>
                <a:close/>
                <a:moveTo>
                  <a:pt x="53" y="14"/>
                </a:moveTo>
                <a:cubicBezTo>
                  <a:pt x="43" y="14"/>
                  <a:pt x="43" y="14"/>
                  <a:pt x="43" y="14"/>
                </a:cubicBezTo>
                <a:cubicBezTo>
                  <a:pt x="42" y="10"/>
                  <a:pt x="41" y="7"/>
                  <a:pt x="41" y="5"/>
                </a:cubicBezTo>
                <a:cubicBezTo>
                  <a:pt x="46" y="7"/>
                  <a:pt x="50" y="10"/>
                  <a:pt x="53" y="14"/>
                </a:cubicBezTo>
                <a:close/>
                <a:moveTo>
                  <a:pt x="36" y="4"/>
                </a:moveTo>
                <a:cubicBezTo>
                  <a:pt x="37" y="6"/>
                  <a:pt x="38" y="10"/>
                  <a:pt x="39" y="14"/>
                </a:cubicBezTo>
                <a:cubicBezTo>
                  <a:pt x="25" y="14"/>
                  <a:pt x="25" y="14"/>
                  <a:pt x="25" y="14"/>
                </a:cubicBezTo>
                <a:cubicBezTo>
                  <a:pt x="26" y="10"/>
                  <a:pt x="27" y="6"/>
                  <a:pt x="28" y="4"/>
                </a:cubicBezTo>
                <a:cubicBezTo>
                  <a:pt x="29" y="4"/>
                  <a:pt x="30" y="4"/>
                  <a:pt x="32" y="4"/>
                </a:cubicBezTo>
                <a:cubicBezTo>
                  <a:pt x="34" y="4"/>
                  <a:pt x="35" y="4"/>
                  <a:pt x="36" y="4"/>
                </a:cubicBezTo>
                <a:close/>
                <a:moveTo>
                  <a:pt x="23" y="5"/>
                </a:moveTo>
                <a:cubicBezTo>
                  <a:pt x="23" y="7"/>
                  <a:pt x="22" y="10"/>
                  <a:pt x="21" y="14"/>
                </a:cubicBezTo>
                <a:cubicBezTo>
                  <a:pt x="11" y="14"/>
                  <a:pt x="11" y="14"/>
                  <a:pt x="11" y="14"/>
                </a:cubicBezTo>
                <a:cubicBezTo>
                  <a:pt x="14" y="10"/>
                  <a:pt x="18" y="7"/>
                  <a:pt x="23" y="5"/>
                </a:cubicBezTo>
                <a:close/>
                <a:moveTo>
                  <a:pt x="11" y="50"/>
                </a:moveTo>
                <a:cubicBezTo>
                  <a:pt x="21" y="50"/>
                  <a:pt x="21" y="50"/>
                  <a:pt x="21" y="50"/>
                </a:cubicBezTo>
                <a:cubicBezTo>
                  <a:pt x="22" y="54"/>
                  <a:pt x="23" y="57"/>
                  <a:pt x="23" y="59"/>
                </a:cubicBezTo>
                <a:cubicBezTo>
                  <a:pt x="18" y="57"/>
                  <a:pt x="14" y="54"/>
                  <a:pt x="11" y="50"/>
                </a:cubicBezTo>
                <a:close/>
                <a:moveTo>
                  <a:pt x="28" y="60"/>
                </a:moveTo>
                <a:cubicBezTo>
                  <a:pt x="27" y="58"/>
                  <a:pt x="26" y="54"/>
                  <a:pt x="25" y="50"/>
                </a:cubicBezTo>
                <a:cubicBezTo>
                  <a:pt x="39" y="50"/>
                  <a:pt x="39" y="50"/>
                  <a:pt x="39" y="50"/>
                </a:cubicBezTo>
                <a:cubicBezTo>
                  <a:pt x="38" y="54"/>
                  <a:pt x="37" y="58"/>
                  <a:pt x="36" y="60"/>
                </a:cubicBezTo>
                <a:cubicBezTo>
                  <a:pt x="35" y="60"/>
                  <a:pt x="34" y="60"/>
                  <a:pt x="32" y="60"/>
                </a:cubicBezTo>
                <a:cubicBezTo>
                  <a:pt x="30" y="60"/>
                  <a:pt x="29" y="60"/>
                  <a:pt x="28" y="60"/>
                </a:cubicBezTo>
                <a:close/>
                <a:moveTo>
                  <a:pt x="41" y="59"/>
                </a:moveTo>
                <a:cubicBezTo>
                  <a:pt x="41" y="57"/>
                  <a:pt x="42" y="54"/>
                  <a:pt x="43" y="50"/>
                </a:cubicBezTo>
                <a:cubicBezTo>
                  <a:pt x="53" y="50"/>
                  <a:pt x="53" y="50"/>
                  <a:pt x="53" y="50"/>
                </a:cubicBezTo>
                <a:cubicBezTo>
                  <a:pt x="50" y="54"/>
                  <a:pt x="46" y="57"/>
                  <a:pt x="41" y="5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2770" name="图片 6"/>
          <p:cNvPicPr>
            <a:picLocks noChangeArrowheads="1" noChangeAspect="1"/>
          </p:cNvPicPr>
          <p:nvPr/>
        </p:nvPicPr>
        <p:blipFill>
          <a:blip r:embed="rId2">
            <a:extLst>
              <a:ext uri="{28A0092B-C50C-407E-A947-70E740481C1C}">
                <a14:useLocalDpi val="0"/>
              </a:ext>
            </a:extLst>
          </a:blip>
          <a:srcRect b="7564" l="10698" r="10837" t="4161"/>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771"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2772"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2773" name="Freeform 13"/>
          <p:cNvSpPr>
            <a:spLocks noChangeArrowheads="1" noEditPoints="1"/>
          </p:cNvSpPr>
          <p:nvPr/>
        </p:nvSpPr>
        <p:spPr bwMode="auto">
          <a:xfrm>
            <a:off x="5718175" y="3811588"/>
            <a:ext cx="1355725" cy="2124075"/>
          </a:xfrm>
          <a:custGeom>
            <a:gdLst>
              <a:gd fmla="*/ 2147483646 w 203" name="T0"/>
              <a:gd fmla="*/ 2147483646 h 320" name="T1"/>
              <a:gd fmla="*/ 2147483646 w 203" name="T2"/>
              <a:gd fmla="*/ 2147483646 h 320" name="T3"/>
              <a:gd fmla="*/ 2147483646 w 203" name="T4"/>
              <a:gd fmla="*/ 2147483646 h 320" name="T5"/>
              <a:gd fmla="*/ 2147483646 w 203" name="T6"/>
              <a:gd fmla="*/ 2147483646 h 320" name="T7"/>
              <a:gd fmla="*/ 2147483646 w 203" name="T8"/>
              <a:gd fmla="*/ 2147483646 h 320" name="T9"/>
              <a:gd fmla="*/ 2147483646 w 203" name="T10"/>
              <a:gd fmla="*/ 2147483646 h 320" name="T11"/>
              <a:gd fmla="*/ 2147483646 w 203" name="T12"/>
              <a:gd fmla="*/ 2147483646 h 320" name="T13"/>
              <a:gd fmla="*/ 2147483646 w 203" name="T14"/>
              <a:gd fmla="*/ 2147483646 h 320" name="T15"/>
              <a:gd fmla="*/ 2147483646 w 203" name="T16"/>
              <a:gd fmla="*/ 2147483646 h 320" name="T17"/>
              <a:gd fmla="*/ 2147483646 w 203" name="T18"/>
              <a:gd fmla="*/ 2147483646 h 320" name="T19"/>
              <a:gd fmla="*/ 2147483646 w 203" name="T20"/>
              <a:gd fmla="*/ 2147483646 h 320" name="T21"/>
              <a:gd fmla="*/ 2147483646 w 203" name="T22"/>
              <a:gd fmla="*/ 2147483646 h 320" name="T23"/>
              <a:gd fmla="*/ 0 w 203" name="T24"/>
              <a:gd fmla="*/ 2147483646 h 320" name="T25"/>
              <a:gd fmla="*/ 2147483646 w 203" name="T26"/>
              <a:gd fmla="*/ 2147483646 h 320" name="T27"/>
              <a:gd fmla="*/ 2147483646 w 203" name="T28"/>
              <a:gd fmla="*/ 2147483646 h 320" name="T29"/>
              <a:gd fmla="*/ 2147483646 w 203" name="T30"/>
              <a:gd fmla="*/ 2147483646 h 320" name="T31"/>
              <a:gd fmla="*/ 2147483646 w 203" name="T32"/>
              <a:gd fmla="*/ 2147483646 h 320" name="T33"/>
              <a:gd fmla="*/ 2147483646 w 203" name="T34"/>
              <a:gd fmla="*/ 2147483646 h 320" name="T35"/>
              <a:gd fmla="*/ 2147483646 w 203" name="T36"/>
              <a:gd fmla="*/ 2147483646 h 320" name="T37"/>
              <a:gd fmla="*/ 2147483646 w 203" name="T38"/>
              <a:gd fmla="*/ 2147483646 h 320" name="T39"/>
              <a:gd fmla="*/ 2147483646 w 203" name="T40"/>
              <a:gd fmla="*/ 2147483646 h 320" name="T41"/>
              <a:gd fmla="*/ 2147483646 w 203" name="T42"/>
              <a:gd fmla="*/ 2147483646 h 320" name="T43"/>
              <a:gd fmla="*/ 2147483646 w 203" name="T44"/>
              <a:gd fmla="*/ 2147483646 h 320" name="T45"/>
              <a:gd fmla="*/ 2147483646 w 203" name="T46"/>
              <a:gd fmla="*/ 2147483646 h 320" name="T47"/>
              <a:gd fmla="*/ 2147483646 w 203" name="T48"/>
              <a:gd fmla="*/ 2147483646 h 320" name="T49"/>
              <a:gd fmla="*/ 2147483646 w 203" name="T50"/>
              <a:gd fmla="*/ 2147483646 h 320" name="T51"/>
              <a:gd fmla="*/ 2147483646 w 203" name="T52"/>
              <a:gd fmla="*/ 2147483646 h 320" name="T53"/>
              <a:gd fmla="*/ 2147483646 w 203" name="T54"/>
              <a:gd fmla="*/ 2147483646 h 320" name="T55"/>
              <a:gd fmla="*/ 2147483646 w 203" name="T56"/>
              <a:gd fmla="*/ 2147483646 h 320" name="T57"/>
              <a:gd fmla="*/ 2147483646 w 203" name="T58"/>
              <a:gd fmla="*/ 2147483646 h 320" name="T59"/>
              <a:gd fmla="*/ 2147483646 w 203" name="T60"/>
              <a:gd fmla="*/ 2147483646 h 320" name="T61"/>
              <a:gd fmla="*/ 2147483646 w 203" name="T62"/>
              <a:gd fmla="*/ 2147483646 h 320" name="T63"/>
              <a:gd fmla="*/ 2147483646 w 203" name="T64"/>
              <a:gd fmla="*/ 2147483646 h 320" name="T65"/>
              <a:gd fmla="*/ 2147483646 w 203" name="T66"/>
              <a:gd fmla="*/ 2147483646 h 320" name="T67"/>
              <a:gd fmla="*/ 2147483646 w 203" name="T68"/>
              <a:gd fmla="*/ 2147483646 h 320" name="T69"/>
              <a:gd fmla="*/ 2147483646 w 203" name="T70"/>
              <a:gd fmla="*/ 2147483646 h 320" name="T71"/>
              <a:gd fmla="*/ 2147483646 w 203" name="T72"/>
              <a:gd fmla="*/ 2147483646 h 320" name="T73"/>
              <a:gd fmla="*/ 2147483646 w 203" name="T74"/>
              <a:gd fmla="*/ 2147483646 h 320" name="T75"/>
              <a:gd fmla="*/ 2147483646 w 203" name="T76"/>
              <a:gd fmla="*/ 2147483646 h 320" name="T77"/>
              <a:gd fmla="*/ 2147483646 w 203" name="T78"/>
              <a:gd fmla="*/ 2147483646 h 320" name="T79"/>
              <a:gd fmla="*/ 2147483646 w 203" name="T80"/>
              <a:gd fmla="*/ 2147483646 h 320" name="T81"/>
              <a:gd fmla="*/ 2147483646 w 203" name="T82"/>
              <a:gd fmla="*/ 2147483646 h 320" name="T83"/>
              <a:gd fmla="*/ 2147483646 w 203" name="T84"/>
              <a:gd fmla="*/ 2147483646 h 320" name="T85"/>
              <a:gd fmla="*/ 2147483646 w 203" name="T86"/>
              <a:gd fmla="*/ 2147483646 h 320" name="T87"/>
              <a:gd fmla="*/ 2147483646 w 203" name="T88"/>
              <a:gd fmla="*/ 2147483646 h 320" name="T89"/>
              <a:gd fmla="*/ 2147483646 w 203" name="T90"/>
              <a:gd fmla="*/ 2147483646 h 320" name="T91"/>
              <a:gd fmla="*/ 2147483646 w 203" name="T92"/>
              <a:gd fmla="*/ 2147483646 h 320" name="T93"/>
              <a:gd fmla="*/ 2147483646 w 203" name="T94"/>
              <a:gd fmla="*/ 2147483646 h 320" name="T95"/>
              <a:gd fmla="*/ 2147483646 w 203" name="T96"/>
              <a:gd fmla="*/ 2147483646 h 320" name="T97"/>
              <a:gd fmla="*/ 2147483646 w 203" name="T98"/>
              <a:gd fmla="*/ 2147483646 h 320" name="T99"/>
              <a:gd fmla="*/ 2147483646 w 203" name="T100"/>
              <a:gd fmla="*/ 2147483646 h 32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320" w="203">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74" name="标题 3"/>
          <p:cNvSpPr>
            <a:spLocks noChangeArrowheads="1" noGrp="1"/>
          </p:cNvSpPr>
          <p:nvPr>
            <p:ph type="title"/>
          </p:nvPr>
        </p:nvSpPr>
        <p:spPr>
          <a:xfrm>
            <a:off x="839788" y="2589213"/>
            <a:ext cx="10520362" cy="814387"/>
          </a:xfrm>
        </p:spPr>
        <p:txBody>
          <a:bodyPr anchor="b"/>
          <a:lstStyle/>
          <a:p>
            <a:pPr algn="ctr" eaLnBrk="1" hangingPunct="1"/>
            <a:r>
              <a:rPr altLang="zh-CN" b="1" lang="en-US" smtClean="0" sz="3600">
                <a:solidFill>
                  <a:srgbClr val="FD7400"/>
                </a:solidFill>
              </a:rPr>
              <a:t>DATE</a:t>
            </a:r>
          </a:p>
        </p:txBody>
      </p:sp>
      <p:sp>
        <p:nvSpPr>
          <p:cNvPr id="32775" name="文本占位符 4"/>
          <p:cNvSpPr>
            <a:spLocks noChangeArrowheads="1" noGrp="1"/>
          </p:cNvSpPr>
          <p:nvPr>
            <p:ph idx="4294967295" type="body"/>
          </p:nvPr>
        </p:nvSpPr>
        <p:spPr>
          <a:xfrm>
            <a:off x="831850" y="3403600"/>
            <a:ext cx="10512425" cy="1500188"/>
          </a:xfrm>
        </p:spPr>
        <p:txBody>
          <a:bodyPr/>
          <a:lstStyle/>
          <a:p>
            <a:pPr algn="ctr" eaLnBrk="1" hangingPunct="1" indent="0" marL="0">
              <a:buFont charset="0" pitchFamily="34" typeface="Arial"/>
              <a:buNone/>
            </a:pPr>
            <a:r>
              <a:rPr altLang="en-US" lang="zh-CN" smtClean="0" sz="1400">
                <a:solidFill>
                  <a:schemeClr val="bg1"/>
                </a:solidFill>
              </a:rPr>
              <a:t>在这里添加你的副标题 （此章节用于自我介绍或公司情况介绍）</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3379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3795"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Data</a:t>
            </a:r>
            <a:br>
              <a:rPr altLang="zh-CN" b="1" lang="en-US" smtClean="0" sz="3200">
                <a:solidFill>
                  <a:srgbClr val="FD7400"/>
                </a:solidFill>
              </a:rPr>
            </a:br>
          </a:p>
        </p:txBody>
      </p:sp>
      <p:sp>
        <p:nvSpPr>
          <p:cNvPr id="33796"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33797"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33798"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33799"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33800"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rgbClr val="FD7400"/>
                </a:solidFill>
              </a:rPr>
              <a:t>Data</a:t>
            </a:r>
          </a:p>
        </p:txBody>
      </p:sp>
      <p:sp>
        <p:nvSpPr>
          <p:cNvPr id="33801"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sp>
        <p:nvSpPr>
          <p:cNvPr id="33802" name="矩形 9"/>
          <p:cNvSpPr>
            <a:spLocks noChangeArrowheads="1"/>
          </p:cNvSpPr>
          <p:nvPr/>
        </p:nvSpPr>
        <p:spPr bwMode="auto">
          <a:xfrm>
            <a:off x="1104900" y="4813300"/>
            <a:ext cx="21272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33803" name="矩形 10"/>
          <p:cNvSpPr>
            <a:spLocks noChangeArrowheads="1"/>
          </p:cNvSpPr>
          <p:nvPr/>
        </p:nvSpPr>
        <p:spPr bwMode="auto">
          <a:xfrm>
            <a:off x="1104900" y="4591050"/>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rgbClr val="000000"/>
                </a:solidFill>
              </a:rPr>
              <a:t>DESCRIPTION</a:t>
            </a:r>
          </a:p>
        </p:txBody>
      </p:sp>
      <p:sp>
        <p:nvSpPr>
          <p:cNvPr id="33804" name="矩形 11"/>
          <p:cNvSpPr>
            <a:spLocks noChangeArrowheads="1"/>
          </p:cNvSpPr>
          <p:nvPr/>
        </p:nvSpPr>
        <p:spPr bwMode="auto">
          <a:xfrm>
            <a:off x="3390900" y="4813300"/>
            <a:ext cx="21272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33805" name="矩形 12"/>
          <p:cNvSpPr>
            <a:spLocks noChangeArrowheads="1"/>
          </p:cNvSpPr>
          <p:nvPr/>
        </p:nvSpPr>
        <p:spPr bwMode="auto">
          <a:xfrm>
            <a:off x="3390900" y="4591050"/>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rgbClr val="000000"/>
                </a:solidFill>
              </a:rPr>
              <a:t>DESCRIPTION</a:t>
            </a:r>
          </a:p>
        </p:txBody>
      </p:sp>
      <p:sp>
        <p:nvSpPr>
          <p:cNvPr id="33806" name="矩形 13"/>
          <p:cNvSpPr>
            <a:spLocks noChangeArrowheads="1"/>
          </p:cNvSpPr>
          <p:nvPr/>
        </p:nvSpPr>
        <p:spPr bwMode="auto">
          <a:xfrm>
            <a:off x="1104900" y="3663950"/>
            <a:ext cx="2241550" cy="609600"/>
          </a:xfrm>
          <a:prstGeom prst="rect">
            <a:avLst/>
          </a:prstGeom>
          <a:solidFill>
            <a:schemeClr val="bg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3807" name="矩形 14"/>
          <p:cNvSpPr>
            <a:spLocks noChangeArrowheads="1"/>
          </p:cNvSpPr>
          <p:nvPr/>
        </p:nvSpPr>
        <p:spPr bwMode="auto">
          <a:xfrm>
            <a:off x="1104900" y="3663950"/>
            <a:ext cx="969963" cy="609600"/>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3808" name="矩形 15"/>
          <p:cNvSpPr>
            <a:spLocks noChangeArrowheads="1"/>
          </p:cNvSpPr>
          <p:nvPr/>
        </p:nvSpPr>
        <p:spPr bwMode="auto">
          <a:xfrm>
            <a:off x="1219200" y="3771900"/>
            <a:ext cx="159729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2000">
                <a:solidFill>
                  <a:srgbClr val="000000"/>
                </a:solidFill>
              </a:rPr>
              <a:t>DESCRIPTION</a:t>
            </a:r>
          </a:p>
        </p:txBody>
      </p:sp>
      <p:sp>
        <p:nvSpPr>
          <p:cNvPr id="33809" name="矩形 16"/>
          <p:cNvSpPr>
            <a:spLocks noChangeArrowheads="1"/>
          </p:cNvSpPr>
          <p:nvPr/>
        </p:nvSpPr>
        <p:spPr bwMode="auto">
          <a:xfrm>
            <a:off x="1058863" y="2301875"/>
            <a:ext cx="26066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b="1" lang="zh-CN" sz="2400">
                <a:solidFill>
                  <a:schemeClr val="bg2"/>
                </a:solidFill>
              </a:rPr>
              <a:t>VESTIBULUM ANTE IPSUM FAUCIBUS ORCI</a:t>
            </a:r>
          </a:p>
        </p:txBody>
      </p:sp>
      <p:sp>
        <p:nvSpPr>
          <p:cNvPr id="33810" name="矩形 17"/>
          <p:cNvSpPr>
            <a:spLocks noChangeArrowheads="1"/>
          </p:cNvSpPr>
          <p:nvPr/>
        </p:nvSpPr>
        <p:spPr bwMode="auto">
          <a:xfrm>
            <a:off x="9974263" y="4760913"/>
            <a:ext cx="346075" cy="411162"/>
          </a:xfrm>
          <a:prstGeom prst="rect">
            <a:avLst/>
          </a:prstGeom>
          <a:solidFill>
            <a:schemeClr val="bg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3811" name="矩形 18"/>
          <p:cNvSpPr>
            <a:spLocks noChangeArrowheads="1"/>
          </p:cNvSpPr>
          <p:nvPr/>
        </p:nvSpPr>
        <p:spPr bwMode="auto">
          <a:xfrm>
            <a:off x="9512300" y="4760913"/>
            <a:ext cx="346075" cy="411162"/>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3812" name="矩形 19"/>
          <p:cNvSpPr>
            <a:spLocks noChangeArrowheads="1"/>
          </p:cNvSpPr>
          <p:nvPr/>
        </p:nvSpPr>
        <p:spPr bwMode="auto">
          <a:xfrm>
            <a:off x="9512299" y="5189538"/>
            <a:ext cx="3683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2400">
                <a:solidFill>
                  <a:srgbClr val="000000"/>
                </a:solidFill>
              </a:rPr>
              <a:t>A</a:t>
            </a:r>
          </a:p>
        </p:txBody>
      </p:sp>
      <p:sp>
        <p:nvSpPr>
          <p:cNvPr id="33813" name="矩形 20"/>
          <p:cNvSpPr>
            <a:spLocks noChangeArrowheads="1"/>
          </p:cNvSpPr>
          <p:nvPr/>
        </p:nvSpPr>
        <p:spPr bwMode="auto">
          <a:xfrm>
            <a:off x="9963149" y="5189538"/>
            <a:ext cx="3683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2400">
                <a:solidFill>
                  <a:srgbClr val="000000"/>
                </a:solidFill>
              </a:rPr>
              <a:t>B</a:t>
            </a:r>
          </a:p>
        </p:txBody>
      </p:sp>
      <p:sp>
        <p:nvSpPr>
          <p:cNvPr id="33814" name="直接连接符 21"/>
          <p:cNvSpPr>
            <a:spLocks noChangeShapeType="1"/>
          </p:cNvSpPr>
          <p:nvPr/>
        </p:nvSpPr>
        <p:spPr bwMode="auto">
          <a:xfrm>
            <a:off x="6096000" y="4410075"/>
            <a:ext cx="4940300" cy="1588"/>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pic>
        <p:nvPicPr>
          <p:cNvPr id="33815" name="图表 22"/>
          <p:cNvPicPr>
            <a:picLocks noChangeArrowheads="1"/>
          </p:cNvPicPr>
          <p:nvPr/>
        </p:nvPicPr>
        <p:blipFill>
          <a:blip r:embed="rId2">
            <a:extLst>
              <a:ext uri="{28A0092B-C50C-407E-A947-70E740481C1C}">
                <a14:useLocalDpi val="0"/>
              </a:ext>
            </a:extLst>
          </a:blip>
          <a:stretch>
            <a:fillRect/>
          </a:stretch>
        </p:blipFill>
        <p:spPr bwMode="auto">
          <a:xfrm>
            <a:off x="5776913" y="2462213"/>
            <a:ext cx="5575300" cy="2022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3481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4819"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Data</a:t>
            </a:r>
            <a:br>
              <a:rPr altLang="zh-CN" b="1" lang="en-US" smtClean="0" sz="3200">
                <a:solidFill>
                  <a:srgbClr val="FD7400"/>
                </a:solidFill>
              </a:rPr>
            </a:br>
          </a:p>
        </p:txBody>
      </p:sp>
      <p:sp>
        <p:nvSpPr>
          <p:cNvPr id="34820"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34821"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34822"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34823"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34824"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rgbClr val="FD7400"/>
                </a:solidFill>
              </a:rPr>
              <a:t>Data</a:t>
            </a:r>
          </a:p>
        </p:txBody>
      </p:sp>
      <p:sp>
        <p:nvSpPr>
          <p:cNvPr id="34825"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pic>
        <p:nvPicPr>
          <p:cNvPr id="34826" name="图片 9"/>
          <p:cNvPicPr>
            <a:picLocks noChangeArrowheads="1" noChangeAspect="1"/>
          </p:cNvPicPr>
          <p:nvPr/>
        </p:nvPicPr>
        <p:blipFill>
          <a:blip r:embed="rId2">
            <a:extLst>
              <a:ext uri="{28A0092B-C50C-407E-A947-70E740481C1C}">
                <a14:useLocalDpi val="0"/>
              </a:ext>
            </a:extLst>
          </a:blip>
          <a:stretch>
            <a:fillRect/>
          </a:stretch>
        </p:blipFill>
        <p:spPr bwMode="auto">
          <a:xfrm>
            <a:off x="7051675" y="1956619"/>
            <a:ext cx="4156075" cy="41195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4827" name="矩形 10"/>
          <p:cNvSpPr>
            <a:spLocks noChangeArrowheads="1"/>
          </p:cNvSpPr>
          <p:nvPr/>
        </p:nvSpPr>
        <p:spPr bwMode="auto">
          <a:xfrm>
            <a:off x="1055688" y="1955800"/>
            <a:ext cx="5767387" cy="4121150"/>
          </a:xfrm>
          <a:prstGeom prst="rect">
            <a:avLst/>
          </a:prstGeom>
          <a:solidFill>
            <a:schemeClr val="bg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pic>
        <p:nvPicPr>
          <p:cNvPr id="34828" name="图表 11"/>
          <p:cNvPicPr>
            <a:picLocks noChangeArrowheads="1"/>
          </p:cNvPicPr>
          <p:nvPr/>
        </p:nvPicPr>
        <p:blipFill>
          <a:blip r:embed="rId3">
            <a:extLst>
              <a:ext uri="{28A0092B-C50C-407E-A947-70E740481C1C}">
                <a14:useLocalDpi val="0"/>
              </a:ext>
            </a:extLst>
          </a:blip>
          <a:stretch>
            <a:fillRect/>
          </a:stretch>
        </p:blipFill>
        <p:spPr bwMode="auto">
          <a:xfrm>
            <a:off x="1266825" y="2068513"/>
            <a:ext cx="5048250" cy="2373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4829" name="矩形 12"/>
          <p:cNvSpPr>
            <a:spLocks noChangeArrowheads="1"/>
          </p:cNvSpPr>
          <p:nvPr/>
        </p:nvSpPr>
        <p:spPr bwMode="auto">
          <a:xfrm>
            <a:off x="1055688" y="4870450"/>
            <a:ext cx="5767387" cy="1206500"/>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4830" name="矩形 13"/>
          <p:cNvSpPr>
            <a:spLocks noChangeArrowheads="1"/>
          </p:cNvSpPr>
          <p:nvPr/>
        </p:nvSpPr>
        <p:spPr bwMode="auto">
          <a:xfrm>
            <a:off x="1508125" y="5105400"/>
            <a:ext cx="44704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 et ultrices posuere cubilia Curae; Donec velit neque, auctor sit amet aliquam vel.</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410" name="图片 6"/>
          <p:cNvPicPr>
            <a:picLocks noChangeArrowheads="1" noChangeAspect="1"/>
          </p:cNvPicPr>
          <p:nvPr/>
        </p:nvPicPr>
        <p:blipFill>
          <a:blip r:embed="rId2">
            <a:extLst>
              <a:ext uri="{28A0092B-C50C-407E-A947-70E740481C1C}">
                <a14:useLocalDpi val="0"/>
              </a:ext>
            </a:extLst>
          </a:blip>
          <a:srcRect b="7564" l="10698" r="10837" t="4161"/>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1"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17412"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17413" name="Freeform 13"/>
          <p:cNvSpPr>
            <a:spLocks noChangeArrowheads="1" noEditPoints="1"/>
          </p:cNvSpPr>
          <p:nvPr/>
        </p:nvSpPr>
        <p:spPr bwMode="auto">
          <a:xfrm>
            <a:off x="5718175" y="3811588"/>
            <a:ext cx="1355725" cy="2124075"/>
          </a:xfrm>
          <a:custGeom>
            <a:gdLst>
              <a:gd fmla="*/ 2147483646 w 203" name="T0"/>
              <a:gd fmla="*/ 2147483646 h 320" name="T1"/>
              <a:gd fmla="*/ 2147483646 w 203" name="T2"/>
              <a:gd fmla="*/ 2147483646 h 320" name="T3"/>
              <a:gd fmla="*/ 2147483646 w 203" name="T4"/>
              <a:gd fmla="*/ 2147483646 h 320" name="T5"/>
              <a:gd fmla="*/ 2147483646 w 203" name="T6"/>
              <a:gd fmla="*/ 2147483646 h 320" name="T7"/>
              <a:gd fmla="*/ 2147483646 w 203" name="T8"/>
              <a:gd fmla="*/ 2147483646 h 320" name="T9"/>
              <a:gd fmla="*/ 2147483646 w 203" name="T10"/>
              <a:gd fmla="*/ 2147483646 h 320" name="T11"/>
              <a:gd fmla="*/ 2147483646 w 203" name="T12"/>
              <a:gd fmla="*/ 2147483646 h 320" name="T13"/>
              <a:gd fmla="*/ 2147483646 w 203" name="T14"/>
              <a:gd fmla="*/ 2147483646 h 320" name="T15"/>
              <a:gd fmla="*/ 2147483646 w 203" name="T16"/>
              <a:gd fmla="*/ 2147483646 h 320" name="T17"/>
              <a:gd fmla="*/ 2147483646 w 203" name="T18"/>
              <a:gd fmla="*/ 2147483646 h 320" name="T19"/>
              <a:gd fmla="*/ 2147483646 w 203" name="T20"/>
              <a:gd fmla="*/ 2147483646 h 320" name="T21"/>
              <a:gd fmla="*/ 2147483646 w 203" name="T22"/>
              <a:gd fmla="*/ 2147483646 h 320" name="T23"/>
              <a:gd fmla="*/ 0 w 203" name="T24"/>
              <a:gd fmla="*/ 2147483646 h 320" name="T25"/>
              <a:gd fmla="*/ 2147483646 w 203" name="T26"/>
              <a:gd fmla="*/ 2147483646 h 320" name="T27"/>
              <a:gd fmla="*/ 2147483646 w 203" name="T28"/>
              <a:gd fmla="*/ 2147483646 h 320" name="T29"/>
              <a:gd fmla="*/ 2147483646 w 203" name="T30"/>
              <a:gd fmla="*/ 2147483646 h 320" name="T31"/>
              <a:gd fmla="*/ 2147483646 w 203" name="T32"/>
              <a:gd fmla="*/ 2147483646 h 320" name="T33"/>
              <a:gd fmla="*/ 2147483646 w 203" name="T34"/>
              <a:gd fmla="*/ 2147483646 h 320" name="T35"/>
              <a:gd fmla="*/ 2147483646 w 203" name="T36"/>
              <a:gd fmla="*/ 2147483646 h 320" name="T37"/>
              <a:gd fmla="*/ 2147483646 w 203" name="T38"/>
              <a:gd fmla="*/ 2147483646 h 320" name="T39"/>
              <a:gd fmla="*/ 2147483646 w 203" name="T40"/>
              <a:gd fmla="*/ 2147483646 h 320" name="T41"/>
              <a:gd fmla="*/ 2147483646 w 203" name="T42"/>
              <a:gd fmla="*/ 2147483646 h 320" name="T43"/>
              <a:gd fmla="*/ 2147483646 w 203" name="T44"/>
              <a:gd fmla="*/ 2147483646 h 320" name="T45"/>
              <a:gd fmla="*/ 2147483646 w 203" name="T46"/>
              <a:gd fmla="*/ 2147483646 h 320" name="T47"/>
              <a:gd fmla="*/ 2147483646 w 203" name="T48"/>
              <a:gd fmla="*/ 2147483646 h 320" name="T49"/>
              <a:gd fmla="*/ 2147483646 w 203" name="T50"/>
              <a:gd fmla="*/ 2147483646 h 320" name="T51"/>
              <a:gd fmla="*/ 2147483646 w 203" name="T52"/>
              <a:gd fmla="*/ 2147483646 h 320" name="T53"/>
              <a:gd fmla="*/ 2147483646 w 203" name="T54"/>
              <a:gd fmla="*/ 2147483646 h 320" name="T55"/>
              <a:gd fmla="*/ 2147483646 w 203" name="T56"/>
              <a:gd fmla="*/ 2147483646 h 320" name="T57"/>
              <a:gd fmla="*/ 2147483646 w 203" name="T58"/>
              <a:gd fmla="*/ 2147483646 h 320" name="T59"/>
              <a:gd fmla="*/ 2147483646 w 203" name="T60"/>
              <a:gd fmla="*/ 2147483646 h 320" name="T61"/>
              <a:gd fmla="*/ 2147483646 w 203" name="T62"/>
              <a:gd fmla="*/ 2147483646 h 320" name="T63"/>
              <a:gd fmla="*/ 2147483646 w 203" name="T64"/>
              <a:gd fmla="*/ 2147483646 h 320" name="T65"/>
              <a:gd fmla="*/ 2147483646 w 203" name="T66"/>
              <a:gd fmla="*/ 2147483646 h 320" name="T67"/>
              <a:gd fmla="*/ 2147483646 w 203" name="T68"/>
              <a:gd fmla="*/ 2147483646 h 320" name="T69"/>
              <a:gd fmla="*/ 2147483646 w 203" name="T70"/>
              <a:gd fmla="*/ 2147483646 h 320" name="T71"/>
              <a:gd fmla="*/ 2147483646 w 203" name="T72"/>
              <a:gd fmla="*/ 2147483646 h 320" name="T73"/>
              <a:gd fmla="*/ 2147483646 w 203" name="T74"/>
              <a:gd fmla="*/ 2147483646 h 320" name="T75"/>
              <a:gd fmla="*/ 2147483646 w 203" name="T76"/>
              <a:gd fmla="*/ 2147483646 h 320" name="T77"/>
              <a:gd fmla="*/ 2147483646 w 203" name="T78"/>
              <a:gd fmla="*/ 2147483646 h 320" name="T79"/>
              <a:gd fmla="*/ 2147483646 w 203" name="T80"/>
              <a:gd fmla="*/ 2147483646 h 320" name="T81"/>
              <a:gd fmla="*/ 2147483646 w 203" name="T82"/>
              <a:gd fmla="*/ 2147483646 h 320" name="T83"/>
              <a:gd fmla="*/ 2147483646 w 203" name="T84"/>
              <a:gd fmla="*/ 2147483646 h 320" name="T85"/>
              <a:gd fmla="*/ 2147483646 w 203" name="T86"/>
              <a:gd fmla="*/ 2147483646 h 320" name="T87"/>
              <a:gd fmla="*/ 2147483646 w 203" name="T88"/>
              <a:gd fmla="*/ 2147483646 h 320" name="T89"/>
              <a:gd fmla="*/ 2147483646 w 203" name="T90"/>
              <a:gd fmla="*/ 2147483646 h 320" name="T91"/>
              <a:gd fmla="*/ 2147483646 w 203" name="T92"/>
              <a:gd fmla="*/ 2147483646 h 320" name="T93"/>
              <a:gd fmla="*/ 2147483646 w 203" name="T94"/>
              <a:gd fmla="*/ 2147483646 h 320" name="T95"/>
              <a:gd fmla="*/ 2147483646 w 203" name="T96"/>
              <a:gd fmla="*/ 2147483646 h 320" name="T97"/>
              <a:gd fmla="*/ 2147483646 w 203" name="T98"/>
              <a:gd fmla="*/ 2147483646 h 320" name="T99"/>
              <a:gd fmla="*/ 2147483646 w 203" name="T100"/>
              <a:gd fmla="*/ 2147483646 h 32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320" w="203">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14" name="标题 3"/>
          <p:cNvSpPr>
            <a:spLocks noChangeArrowheads="1" noGrp="1"/>
          </p:cNvSpPr>
          <p:nvPr>
            <p:ph type="title"/>
          </p:nvPr>
        </p:nvSpPr>
        <p:spPr>
          <a:xfrm>
            <a:off x="839788" y="2589213"/>
            <a:ext cx="10520362" cy="814387"/>
          </a:xfrm>
        </p:spPr>
        <p:txBody>
          <a:bodyPr anchor="b"/>
          <a:lstStyle/>
          <a:p>
            <a:pPr algn="ctr" eaLnBrk="1" hangingPunct="1"/>
            <a:r>
              <a:rPr altLang="zh-CN" b="1" lang="en-US" smtClean="0" sz="3600">
                <a:solidFill>
                  <a:srgbClr val="FD7400"/>
                </a:solidFill>
              </a:rPr>
              <a:t>ABOUT US</a:t>
            </a:r>
          </a:p>
        </p:txBody>
      </p:sp>
      <p:sp>
        <p:nvSpPr>
          <p:cNvPr id="17415" name="文本占位符 4"/>
          <p:cNvSpPr>
            <a:spLocks noChangeArrowheads="1" noGrp="1"/>
          </p:cNvSpPr>
          <p:nvPr>
            <p:ph idx="4294967295" type="body"/>
          </p:nvPr>
        </p:nvSpPr>
        <p:spPr>
          <a:xfrm>
            <a:off x="831850" y="3403600"/>
            <a:ext cx="10512425" cy="1500188"/>
          </a:xfrm>
        </p:spPr>
        <p:txBody>
          <a:bodyPr/>
          <a:lstStyle/>
          <a:p>
            <a:pPr algn="ctr" eaLnBrk="1" hangingPunct="1" indent="0" marL="0">
              <a:buFont charset="0" pitchFamily="34" typeface="Arial"/>
              <a:buNone/>
            </a:pPr>
            <a:r>
              <a:rPr altLang="en-US" lang="zh-CN" smtClean="0" sz="1400">
                <a:solidFill>
                  <a:schemeClr val="bg1"/>
                </a:solidFill>
              </a:rPr>
              <a:t>在这里添加你的副标题 （此章节用于自我介绍或公司情况介绍）</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sp>
        <p:nvSpPr>
          <p:cNvPr id="3584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5843"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Data</a:t>
            </a:r>
            <a:br>
              <a:rPr altLang="zh-CN" b="1" lang="en-US" smtClean="0" sz="3200">
                <a:solidFill>
                  <a:srgbClr val="FD7400"/>
                </a:solidFill>
              </a:rPr>
            </a:br>
          </a:p>
        </p:txBody>
      </p:sp>
      <p:sp>
        <p:nvSpPr>
          <p:cNvPr id="35844"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35845"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35846"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35847"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35848"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rgbClr val="FD7400"/>
                </a:solidFill>
              </a:rPr>
              <a:t>Data</a:t>
            </a:r>
          </a:p>
        </p:txBody>
      </p:sp>
      <p:sp>
        <p:nvSpPr>
          <p:cNvPr id="35849"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sp>
        <p:nvSpPr>
          <p:cNvPr id="35850" name="直接连接符 9"/>
          <p:cNvSpPr>
            <a:spLocks noChangeShapeType="1"/>
          </p:cNvSpPr>
          <p:nvPr/>
        </p:nvSpPr>
        <p:spPr bwMode="auto">
          <a:xfrm>
            <a:off x="2151063" y="2946400"/>
            <a:ext cx="2132012" cy="2130425"/>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sp>
        <p:nvSpPr>
          <p:cNvPr id="35851" name="直接连接符 10"/>
          <p:cNvSpPr>
            <a:spLocks noChangeShapeType="1"/>
          </p:cNvSpPr>
          <p:nvPr/>
        </p:nvSpPr>
        <p:spPr bwMode="auto">
          <a:xfrm>
            <a:off x="6213475" y="2946400"/>
            <a:ext cx="2379663" cy="2378075"/>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sp>
        <p:nvSpPr>
          <p:cNvPr id="35852" name="直接连接符 11"/>
          <p:cNvSpPr>
            <a:spLocks noChangeShapeType="1"/>
          </p:cNvSpPr>
          <p:nvPr/>
        </p:nvSpPr>
        <p:spPr bwMode="auto">
          <a:xfrm flipH="1">
            <a:off x="4449763" y="2987675"/>
            <a:ext cx="2111375" cy="2111375"/>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sp>
        <p:nvSpPr>
          <p:cNvPr id="35853" name="直接连接符 12"/>
          <p:cNvSpPr>
            <a:spLocks noChangeShapeType="1"/>
          </p:cNvSpPr>
          <p:nvPr/>
        </p:nvSpPr>
        <p:spPr bwMode="auto">
          <a:xfrm flipH="1">
            <a:off x="8632825" y="3865563"/>
            <a:ext cx="1155700" cy="1244600"/>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sp>
        <p:nvSpPr>
          <p:cNvPr id="35854" name="椭圆 16"/>
          <p:cNvSpPr>
            <a:spLocks noChangeArrowheads="1"/>
          </p:cNvSpPr>
          <p:nvPr/>
        </p:nvSpPr>
        <p:spPr bwMode="auto">
          <a:xfrm>
            <a:off x="1862138" y="2678113"/>
            <a:ext cx="576262" cy="576262"/>
          </a:xfrm>
          <a:prstGeom prst="ellipse">
            <a:avLst/>
          </a:prstGeom>
          <a:solidFill>
            <a:srgbClr val="686554"/>
          </a:solidFill>
          <a:ln w="381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5855" name="椭圆 17"/>
          <p:cNvSpPr>
            <a:spLocks noChangeArrowheads="1"/>
          </p:cNvSpPr>
          <p:nvPr/>
        </p:nvSpPr>
        <p:spPr bwMode="auto">
          <a:xfrm>
            <a:off x="4065588" y="4860925"/>
            <a:ext cx="576262" cy="576263"/>
          </a:xfrm>
          <a:prstGeom prst="ellipse">
            <a:avLst/>
          </a:prstGeom>
          <a:solidFill>
            <a:srgbClr val="686554"/>
          </a:solidFill>
          <a:ln w="381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5856" name="椭圆 18"/>
          <p:cNvSpPr>
            <a:spLocks noChangeArrowheads="1"/>
          </p:cNvSpPr>
          <p:nvPr/>
        </p:nvSpPr>
        <p:spPr bwMode="auto">
          <a:xfrm>
            <a:off x="6080125" y="2830513"/>
            <a:ext cx="577850" cy="576262"/>
          </a:xfrm>
          <a:prstGeom prst="ellipse">
            <a:avLst/>
          </a:prstGeom>
          <a:solidFill>
            <a:srgbClr val="686554"/>
          </a:solidFill>
          <a:ln w="381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5857" name="椭圆 19"/>
          <p:cNvSpPr>
            <a:spLocks noChangeArrowheads="1"/>
          </p:cNvSpPr>
          <p:nvPr/>
        </p:nvSpPr>
        <p:spPr bwMode="auto">
          <a:xfrm>
            <a:off x="8213725" y="4929188"/>
            <a:ext cx="577850" cy="576262"/>
          </a:xfrm>
          <a:prstGeom prst="ellipse">
            <a:avLst/>
          </a:prstGeom>
          <a:solidFill>
            <a:srgbClr val="686554"/>
          </a:solidFill>
          <a:ln w="381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5858" name="矩形 25"/>
          <p:cNvSpPr>
            <a:spLocks noChangeArrowheads="1"/>
          </p:cNvSpPr>
          <p:nvPr/>
        </p:nvSpPr>
        <p:spPr bwMode="auto">
          <a:xfrm>
            <a:off x="6875464" y="2697163"/>
            <a:ext cx="29114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chemeClr val="bg2"/>
                </a:solidFill>
              </a:rPr>
              <a:t>Donec sollicitudin molestie malesuada. Donec rutrum congue leo eget malesuada.</a:t>
            </a:r>
          </a:p>
        </p:txBody>
      </p:sp>
      <p:sp>
        <p:nvSpPr>
          <p:cNvPr id="35859" name="矩形 26"/>
          <p:cNvSpPr>
            <a:spLocks noChangeArrowheads="1"/>
          </p:cNvSpPr>
          <p:nvPr/>
        </p:nvSpPr>
        <p:spPr bwMode="auto">
          <a:xfrm>
            <a:off x="9001124" y="4876800"/>
            <a:ext cx="22653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chemeClr val="bg2"/>
                </a:solidFill>
              </a:rPr>
              <a:t>Donec sollicitudin molestie malesuada. Donec rutrum congue leo eget malesuada.</a:t>
            </a:r>
          </a:p>
        </p:txBody>
      </p:sp>
      <p:sp>
        <p:nvSpPr>
          <p:cNvPr id="35860" name="矩形 27"/>
          <p:cNvSpPr>
            <a:spLocks noChangeArrowheads="1"/>
          </p:cNvSpPr>
          <p:nvPr/>
        </p:nvSpPr>
        <p:spPr bwMode="auto">
          <a:xfrm>
            <a:off x="2640014" y="2519363"/>
            <a:ext cx="28717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chemeClr val="bg2"/>
                </a:solidFill>
              </a:rPr>
              <a:t>Donec sollicitudin molestie malesuada. Donec rutrum congue leo eget malesuada.</a:t>
            </a:r>
          </a:p>
        </p:txBody>
      </p:sp>
      <p:sp>
        <p:nvSpPr>
          <p:cNvPr id="35861" name="矩形 28"/>
          <p:cNvSpPr>
            <a:spLocks noChangeArrowheads="1"/>
          </p:cNvSpPr>
          <p:nvPr/>
        </p:nvSpPr>
        <p:spPr bwMode="auto">
          <a:xfrm>
            <a:off x="4911725" y="4860925"/>
            <a:ext cx="22669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chemeClr val="bg2"/>
                </a:solidFill>
              </a:rPr>
              <a:t>Donec sollicitudin molestie malesuada. Donec rutrum congue leo eget malesuada.</a:t>
            </a:r>
          </a:p>
        </p:txBody>
      </p:sp>
      <p:pic>
        <p:nvPicPr>
          <p:cNvPr id="35862" name="图表 31"/>
          <p:cNvPicPr>
            <a:picLocks noChangeArrowheads="1"/>
          </p:cNvPicPr>
          <p:nvPr/>
        </p:nvPicPr>
        <p:blipFill>
          <a:blip r:embed="rId2">
            <a:extLst>
              <a:ext uri="{28A0092B-C50C-407E-A947-70E740481C1C}">
                <a14:useLocalDpi val="0"/>
              </a:ext>
            </a:extLst>
          </a:blip>
          <a:stretch>
            <a:fillRect/>
          </a:stretch>
        </p:blipFill>
        <p:spPr bwMode="auto">
          <a:xfrm>
            <a:off x="1958975" y="3257550"/>
            <a:ext cx="2682875" cy="1703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5863" name="图表 32"/>
          <p:cNvPicPr>
            <a:picLocks noChangeArrowheads="1"/>
          </p:cNvPicPr>
          <p:nvPr/>
        </p:nvPicPr>
        <p:blipFill>
          <a:blip r:embed="rId3">
            <a:extLst>
              <a:ext uri="{28A0092B-C50C-407E-A947-70E740481C1C}">
                <a14:useLocalDpi val="0"/>
              </a:ext>
            </a:extLst>
          </a:blip>
          <a:stretch>
            <a:fillRect/>
          </a:stretch>
        </p:blipFill>
        <p:spPr bwMode="auto">
          <a:xfrm>
            <a:off x="8208963" y="3257550"/>
            <a:ext cx="2741803" cy="1703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5864" name="图表 33"/>
          <p:cNvPicPr>
            <a:picLocks noChangeArrowheads="1"/>
          </p:cNvPicPr>
          <p:nvPr/>
        </p:nvPicPr>
        <p:blipFill>
          <a:blip r:embed="rId4">
            <a:extLst>
              <a:ext uri="{28A0092B-C50C-407E-A947-70E740481C1C}">
                <a14:useLocalDpi val="0"/>
              </a:ext>
            </a:extLst>
          </a:blip>
          <a:stretch>
            <a:fillRect/>
          </a:stretch>
        </p:blipFill>
        <p:spPr bwMode="auto">
          <a:xfrm>
            <a:off x="4114800" y="3257550"/>
            <a:ext cx="2663825" cy="1703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5865" name="图表 34"/>
          <p:cNvPicPr>
            <a:picLocks noChangeArrowheads="1"/>
          </p:cNvPicPr>
          <p:nvPr/>
        </p:nvPicPr>
        <p:blipFill>
          <a:blip r:embed="rId5">
            <a:extLst>
              <a:ext uri="{28A0092B-C50C-407E-A947-70E740481C1C}">
                <a14:useLocalDpi val="0"/>
              </a:ext>
            </a:extLst>
          </a:blip>
          <a:stretch>
            <a:fillRect/>
          </a:stretch>
        </p:blipFill>
        <p:spPr bwMode="auto">
          <a:xfrm>
            <a:off x="6116637" y="3257550"/>
            <a:ext cx="2728913" cy="1703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6866"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6867"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Data</a:t>
            </a:r>
            <a:br>
              <a:rPr altLang="zh-CN" b="1" lang="en-US" smtClean="0" sz="3200">
                <a:solidFill>
                  <a:srgbClr val="FD7400"/>
                </a:solidFill>
              </a:rPr>
            </a:br>
          </a:p>
        </p:txBody>
      </p:sp>
      <p:sp>
        <p:nvSpPr>
          <p:cNvPr id="36868"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36869"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36870"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36871"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36872"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rgbClr val="FD7400"/>
                </a:solidFill>
              </a:rPr>
              <a:t>Data</a:t>
            </a:r>
          </a:p>
        </p:txBody>
      </p:sp>
      <p:sp>
        <p:nvSpPr>
          <p:cNvPr id="36873"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grpSp>
        <p:nvGrpSpPr>
          <p:cNvPr id="36874" name="Group 10"/>
          <p:cNvGrpSpPr/>
          <p:nvPr/>
        </p:nvGrpSpPr>
        <p:grpSpPr>
          <a:xfrm>
            <a:off x="3527425" y="2117725"/>
            <a:ext cx="3867150" cy="3868738"/>
            <a:chExt cx="5981159" cy="5981159"/>
          </a:xfrm>
        </p:grpSpPr>
        <p:sp>
          <p:nvSpPr>
            <p:cNvPr id="36881" name="同心圆 10"/>
            <p:cNvSpPr>
              <a:spLocks noChangeArrowheads="1"/>
            </p:cNvSpPr>
            <p:nvPr/>
          </p:nvSpPr>
          <p:spPr bwMode="auto">
            <a:xfrm>
              <a:off x="865857" y="767877"/>
              <a:ext cx="4472609" cy="4472609"/>
            </a:xfrm>
            <a:custGeom>
              <a:gdLst>
                <a:gd fmla="*/ 0 w 21600" name="T0"/>
                <a:gd fmla="*/ 2147483646 h 21600" name="T1"/>
                <a:gd fmla="*/ 2147483646 w 21600" name="T2"/>
                <a:gd fmla="*/ 0 h 21600" name="T3"/>
                <a:gd fmla="*/ 2147483646 w 21600" name="T4"/>
                <a:gd fmla="*/ 2147483646 h 21600" name="T5"/>
                <a:gd fmla="*/ 2147483646 w 21600" name="T6"/>
                <a:gd fmla="*/ 2147483646 h 21600" name="T7"/>
                <a:gd fmla="*/ 0 w 21600" name="T8"/>
                <a:gd fmla="*/ 2147483646 h 21600" name="T9"/>
                <a:gd fmla="*/ 2147483646 w 21600" name="T10"/>
                <a:gd fmla="*/ 2147483646 h 21600" name="T11"/>
                <a:gd fmla="*/ 2147483646 w 21600" name="T12"/>
                <a:gd fmla="*/ 2147483646 h 21600" name="T13"/>
                <a:gd fmla="*/ 2147483646 w 21600" name="T14"/>
                <a:gd fmla="*/ 2147483646 h 21600" name="T15"/>
                <a:gd fmla="*/ 2147483646 w 21600" name="T16"/>
                <a:gd fmla="*/ 2147483646 h 21600" name="T17"/>
                <a:gd fmla="*/ 2147483646 w 21600" name="T18"/>
                <a:gd fmla="*/ 2147483646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05" y="10800"/>
                  </a:moveTo>
                  <a:cubicBezTo>
                    <a:pt x="2805" y="15216"/>
                    <a:pt x="6384" y="18795"/>
                    <a:pt x="10800" y="18795"/>
                  </a:cubicBezTo>
                  <a:cubicBezTo>
                    <a:pt x="15216" y="18795"/>
                    <a:pt x="18795" y="15216"/>
                    <a:pt x="18795" y="10800"/>
                  </a:cubicBezTo>
                  <a:cubicBezTo>
                    <a:pt x="18795" y="6384"/>
                    <a:pt x="15216" y="2805"/>
                    <a:pt x="10800" y="2805"/>
                  </a:cubicBezTo>
                  <a:cubicBezTo>
                    <a:pt x="6384" y="2805"/>
                    <a:pt x="2805" y="6384"/>
                    <a:pt x="2805" y="10800"/>
                  </a:cubicBezTo>
                  <a:close/>
                </a:path>
              </a:pathLst>
            </a:custGeom>
            <a:solidFill>
              <a:srgbClr val="BEDB39"/>
            </a:solidFill>
            <a:ln>
              <a:noFill/>
            </a:ln>
            <a:extLst>
              <a:ext uri="{91240B29-F687-4F45-9708-019B960494DF}">
                <a14:hiddenLine w="12700">
                  <a:solidFill>
                    <a:srgbClr val="000000"/>
                  </a:solidFill>
                  <a:round/>
                  <a:headEnd/>
                  <a:tailEnd/>
                </a14:hiddenLine>
              </a:ext>
            </a:extLst>
          </p:spPr>
          <p:txBody>
            <a:bodyPr/>
            <a:lstStyle/>
            <a:p>
              <a:endParaRPr altLang="en-US" lang="zh-CN"/>
            </a:p>
          </p:txBody>
        </p:sp>
        <p:sp>
          <p:nvSpPr>
            <p:cNvPr id="36882" name="椭圆 14"/>
            <p:cNvSpPr>
              <a:spLocks noChangeArrowheads="1"/>
            </p:cNvSpPr>
            <p:nvPr/>
          </p:nvSpPr>
          <p:spPr bwMode="auto">
            <a:xfrm>
              <a:off x="1439354" y="1365598"/>
              <a:ext cx="3301389" cy="3301389"/>
            </a:xfrm>
            <a:prstGeom prst="ellipse">
              <a:avLst/>
            </a:prstGeom>
            <a:solidFill>
              <a:schemeClr val="bg1"/>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sp>
        <p:nvSpPr>
          <p:cNvPr id="36875" name="矩形 18"/>
          <p:cNvSpPr>
            <a:spLocks noChangeArrowheads="1"/>
          </p:cNvSpPr>
          <p:nvPr/>
        </p:nvSpPr>
        <p:spPr bwMode="auto">
          <a:xfrm>
            <a:off x="8005764" y="3362325"/>
            <a:ext cx="20066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chemeClr val="bg2"/>
                </a:solidFill>
              </a:rPr>
              <a:t>DONEC SOLLICITUDIN MOLESTIE.</a:t>
            </a:r>
          </a:p>
        </p:txBody>
      </p:sp>
      <p:sp>
        <p:nvSpPr>
          <p:cNvPr id="36876" name="矩形 19"/>
          <p:cNvSpPr>
            <a:spLocks noChangeArrowheads="1"/>
          </p:cNvSpPr>
          <p:nvPr/>
        </p:nvSpPr>
        <p:spPr bwMode="auto">
          <a:xfrm>
            <a:off x="1884363" y="4879975"/>
            <a:ext cx="24828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chemeClr val="bg2"/>
                </a:solidFill>
              </a:rPr>
              <a:t>Donec sollicitudin molestie malesuada. Donec rutrum congue leo eget malesuada.</a:t>
            </a:r>
          </a:p>
        </p:txBody>
      </p:sp>
      <p:sp>
        <p:nvSpPr>
          <p:cNvPr id="36877" name="矩形 20"/>
          <p:cNvSpPr>
            <a:spLocks noChangeArrowheads="1"/>
          </p:cNvSpPr>
          <p:nvPr/>
        </p:nvSpPr>
        <p:spPr bwMode="auto">
          <a:xfrm>
            <a:off x="1589088" y="2708275"/>
            <a:ext cx="24828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chemeClr val="bg2"/>
                </a:solidFill>
              </a:rPr>
              <a:t>Donec sollicitudin molestie malesuada. Donec rutrum congue leo eget malesuada.</a:t>
            </a:r>
          </a:p>
        </p:txBody>
      </p:sp>
      <p:sp>
        <p:nvSpPr>
          <p:cNvPr id="36878" name="矩形 21"/>
          <p:cNvSpPr>
            <a:spLocks noChangeArrowheads="1"/>
          </p:cNvSpPr>
          <p:nvPr/>
        </p:nvSpPr>
        <p:spPr bwMode="auto">
          <a:xfrm>
            <a:off x="8005764" y="3857625"/>
            <a:ext cx="227965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2"/>
                </a:solidFill>
              </a:rPr>
              <a:t>Vestibulum ante ipsum primis in faucibus orci luctus et ultrices posuere cubilia Curae; Donec velit neque, auctor sit amet aliquam vel, ullamcorper sit amet ligula. </a:t>
            </a:r>
          </a:p>
        </p:txBody>
      </p:sp>
      <p:sp>
        <p:nvSpPr>
          <p:cNvPr id="36879" name="矩形 22"/>
          <p:cNvSpPr>
            <a:spLocks noChangeArrowheads="1"/>
          </p:cNvSpPr>
          <p:nvPr/>
        </p:nvSpPr>
        <p:spPr bwMode="auto">
          <a:xfrm>
            <a:off x="7977189" y="2708275"/>
            <a:ext cx="120491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4400">
                <a:solidFill>
                  <a:srgbClr val="FD7400"/>
                </a:solidFill>
              </a:rPr>
              <a:t>65%</a:t>
            </a:r>
          </a:p>
        </p:txBody>
      </p:sp>
      <p:sp>
        <p:nvSpPr>
          <p:cNvPr id="36880" name="矩形 2"/>
          <p:cNvSpPr>
            <a:spLocks noChangeArrowheads="1"/>
          </p:cNvSpPr>
          <p:nvPr/>
        </p:nvSpPr>
        <p:spPr bwMode="auto">
          <a:xfrm>
            <a:off x="4683125" y="3876675"/>
            <a:ext cx="145315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800">
                <a:solidFill>
                  <a:srgbClr val="000000"/>
                </a:solidFill>
              </a:rPr>
              <a:t>DESCRIPTION</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7890" name="图片 6"/>
          <p:cNvPicPr>
            <a:picLocks noChangeArrowheads="1" noChangeAspect="1"/>
          </p:cNvPicPr>
          <p:nvPr/>
        </p:nvPicPr>
        <p:blipFill>
          <a:blip r:embed="rId2">
            <a:extLst>
              <a:ext uri="{28A0092B-C50C-407E-A947-70E740481C1C}">
                <a14:useLocalDpi val="0"/>
              </a:ext>
            </a:extLst>
          </a:blip>
          <a:srcRect b="7564" l="10698" r="10837" t="4161"/>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7891"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7892"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7893" name="Freeform 13"/>
          <p:cNvSpPr>
            <a:spLocks noChangeArrowheads="1" noEditPoints="1"/>
          </p:cNvSpPr>
          <p:nvPr/>
        </p:nvSpPr>
        <p:spPr bwMode="auto">
          <a:xfrm>
            <a:off x="5718175" y="3811588"/>
            <a:ext cx="1355725" cy="2124075"/>
          </a:xfrm>
          <a:custGeom>
            <a:gdLst>
              <a:gd fmla="*/ 2147483646 w 203" name="T0"/>
              <a:gd fmla="*/ 2147483646 h 320" name="T1"/>
              <a:gd fmla="*/ 2147483646 w 203" name="T2"/>
              <a:gd fmla="*/ 2147483646 h 320" name="T3"/>
              <a:gd fmla="*/ 2147483646 w 203" name="T4"/>
              <a:gd fmla="*/ 2147483646 h 320" name="T5"/>
              <a:gd fmla="*/ 2147483646 w 203" name="T6"/>
              <a:gd fmla="*/ 2147483646 h 320" name="T7"/>
              <a:gd fmla="*/ 2147483646 w 203" name="T8"/>
              <a:gd fmla="*/ 2147483646 h 320" name="T9"/>
              <a:gd fmla="*/ 2147483646 w 203" name="T10"/>
              <a:gd fmla="*/ 2147483646 h 320" name="T11"/>
              <a:gd fmla="*/ 2147483646 w 203" name="T12"/>
              <a:gd fmla="*/ 2147483646 h 320" name="T13"/>
              <a:gd fmla="*/ 2147483646 w 203" name="T14"/>
              <a:gd fmla="*/ 2147483646 h 320" name="T15"/>
              <a:gd fmla="*/ 2147483646 w 203" name="T16"/>
              <a:gd fmla="*/ 2147483646 h 320" name="T17"/>
              <a:gd fmla="*/ 2147483646 w 203" name="T18"/>
              <a:gd fmla="*/ 2147483646 h 320" name="T19"/>
              <a:gd fmla="*/ 2147483646 w 203" name="T20"/>
              <a:gd fmla="*/ 2147483646 h 320" name="T21"/>
              <a:gd fmla="*/ 2147483646 w 203" name="T22"/>
              <a:gd fmla="*/ 2147483646 h 320" name="T23"/>
              <a:gd fmla="*/ 0 w 203" name="T24"/>
              <a:gd fmla="*/ 2147483646 h 320" name="T25"/>
              <a:gd fmla="*/ 2147483646 w 203" name="T26"/>
              <a:gd fmla="*/ 2147483646 h 320" name="T27"/>
              <a:gd fmla="*/ 2147483646 w 203" name="T28"/>
              <a:gd fmla="*/ 2147483646 h 320" name="T29"/>
              <a:gd fmla="*/ 2147483646 w 203" name="T30"/>
              <a:gd fmla="*/ 2147483646 h 320" name="T31"/>
              <a:gd fmla="*/ 2147483646 w 203" name="T32"/>
              <a:gd fmla="*/ 2147483646 h 320" name="T33"/>
              <a:gd fmla="*/ 2147483646 w 203" name="T34"/>
              <a:gd fmla="*/ 2147483646 h 320" name="T35"/>
              <a:gd fmla="*/ 2147483646 w 203" name="T36"/>
              <a:gd fmla="*/ 2147483646 h 320" name="T37"/>
              <a:gd fmla="*/ 2147483646 w 203" name="T38"/>
              <a:gd fmla="*/ 2147483646 h 320" name="T39"/>
              <a:gd fmla="*/ 2147483646 w 203" name="T40"/>
              <a:gd fmla="*/ 2147483646 h 320" name="T41"/>
              <a:gd fmla="*/ 2147483646 w 203" name="T42"/>
              <a:gd fmla="*/ 2147483646 h 320" name="T43"/>
              <a:gd fmla="*/ 2147483646 w 203" name="T44"/>
              <a:gd fmla="*/ 2147483646 h 320" name="T45"/>
              <a:gd fmla="*/ 2147483646 w 203" name="T46"/>
              <a:gd fmla="*/ 2147483646 h 320" name="T47"/>
              <a:gd fmla="*/ 2147483646 w 203" name="T48"/>
              <a:gd fmla="*/ 2147483646 h 320" name="T49"/>
              <a:gd fmla="*/ 2147483646 w 203" name="T50"/>
              <a:gd fmla="*/ 2147483646 h 320" name="T51"/>
              <a:gd fmla="*/ 2147483646 w 203" name="T52"/>
              <a:gd fmla="*/ 2147483646 h 320" name="T53"/>
              <a:gd fmla="*/ 2147483646 w 203" name="T54"/>
              <a:gd fmla="*/ 2147483646 h 320" name="T55"/>
              <a:gd fmla="*/ 2147483646 w 203" name="T56"/>
              <a:gd fmla="*/ 2147483646 h 320" name="T57"/>
              <a:gd fmla="*/ 2147483646 w 203" name="T58"/>
              <a:gd fmla="*/ 2147483646 h 320" name="T59"/>
              <a:gd fmla="*/ 2147483646 w 203" name="T60"/>
              <a:gd fmla="*/ 2147483646 h 320" name="T61"/>
              <a:gd fmla="*/ 2147483646 w 203" name="T62"/>
              <a:gd fmla="*/ 2147483646 h 320" name="T63"/>
              <a:gd fmla="*/ 2147483646 w 203" name="T64"/>
              <a:gd fmla="*/ 2147483646 h 320" name="T65"/>
              <a:gd fmla="*/ 2147483646 w 203" name="T66"/>
              <a:gd fmla="*/ 2147483646 h 320" name="T67"/>
              <a:gd fmla="*/ 2147483646 w 203" name="T68"/>
              <a:gd fmla="*/ 2147483646 h 320" name="T69"/>
              <a:gd fmla="*/ 2147483646 w 203" name="T70"/>
              <a:gd fmla="*/ 2147483646 h 320" name="T71"/>
              <a:gd fmla="*/ 2147483646 w 203" name="T72"/>
              <a:gd fmla="*/ 2147483646 h 320" name="T73"/>
              <a:gd fmla="*/ 2147483646 w 203" name="T74"/>
              <a:gd fmla="*/ 2147483646 h 320" name="T75"/>
              <a:gd fmla="*/ 2147483646 w 203" name="T76"/>
              <a:gd fmla="*/ 2147483646 h 320" name="T77"/>
              <a:gd fmla="*/ 2147483646 w 203" name="T78"/>
              <a:gd fmla="*/ 2147483646 h 320" name="T79"/>
              <a:gd fmla="*/ 2147483646 w 203" name="T80"/>
              <a:gd fmla="*/ 2147483646 h 320" name="T81"/>
              <a:gd fmla="*/ 2147483646 w 203" name="T82"/>
              <a:gd fmla="*/ 2147483646 h 320" name="T83"/>
              <a:gd fmla="*/ 2147483646 w 203" name="T84"/>
              <a:gd fmla="*/ 2147483646 h 320" name="T85"/>
              <a:gd fmla="*/ 2147483646 w 203" name="T86"/>
              <a:gd fmla="*/ 2147483646 h 320" name="T87"/>
              <a:gd fmla="*/ 2147483646 w 203" name="T88"/>
              <a:gd fmla="*/ 2147483646 h 320" name="T89"/>
              <a:gd fmla="*/ 2147483646 w 203" name="T90"/>
              <a:gd fmla="*/ 2147483646 h 320" name="T91"/>
              <a:gd fmla="*/ 2147483646 w 203" name="T92"/>
              <a:gd fmla="*/ 2147483646 h 320" name="T93"/>
              <a:gd fmla="*/ 2147483646 w 203" name="T94"/>
              <a:gd fmla="*/ 2147483646 h 320" name="T95"/>
              <a:gd fmla="*/ 2147483646 w 203" name="T96"/>
              <a:gd fmla="*/ 2147483646 h 320" name="T97"/>
              <a:gd fmla="*/ 2147483646 w 203" name="T98"/>
              <a:gd fmla="*/ 2147483646 h 320" name="T99"/>
              <a:gd fmla="*/ 2147483646 w 203" name="T100"/>
              <a:gd fmla="*/ 2147483646 h 32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320" w="203">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4" name="标题 3"/>
          <p:cNvSpPr>
            <a:spLocks noChangeArrowheads="1" noGrp="1"/>
          </p:cNvSpPr>
          <p:nvPr>
            <p:ph type="title"/>
          </p:nvPr>
        </p:nvSpPr>
        <p:spPr>
          <a:xfrm>
            <a:off x="839788" y="2589213"/>
            <a:ext cx="10520362" cy="814387"/>
          </a:xfrm>
        </p:spPr>
        <p:txBody>
          <a:bodyPr anchor="b"/>
          <a:lstStyle/>
          <a:p>
            <a:pPr algn="ctr" eaLnBrk="1" hangingPunct="1"/>
            <a:r>
              <a:rPr altLang="zh-CN" b="1" lang="en-US" smtClean="0" sz="3600">
                <a:solidFill>
                  <a:srgbClr val="FD7400"/>
                </a:solidFill>
              </a:rPr>
              <a:t>OTHERS</a:t>
            </a:r>
          </a:p>
        </p:txBody>
      </p:sp>
      <p:sp>
        <p:nvSpPr>
          <p:cNvPr id="37895" name="文本占位符 4"/>
          <p:cNvSpPr>
            <a:spLocks noChangeArrowheads="1" noGrp="1"/>
          </p:cNvSpPr>
          <p:nvPr>
            <p:ph idx="4294967295" type="body"/>
          </p:nvPr>
        </p:nvSpPr>
        <p:spPr>
          <a:xfrm>
            <a:off x="831850" y="3403600"/>
            <a:ext cx="10512425" cy="1500188"/>
          </a:xfrm>
        </p:spPr>
        <p:txBody>
          <a:bodyPr/>
          <a:lstStyle/>
          <a:p>
            <a:pPr algn="ctr" eaLnBrk="1" hangingPunct="1" indent="0" marL="0">
              <a:buFont charset="0" pitchFamily="34" typeface="Arial"/>
              <a:buNone/>
            </a:pPr>
            <a:r>
              <a:rPr altLang="en-US" lang="zh-CN" smtClean="0" sz="1400">
                <a:solidFill>
                  <a:schemeClr val="bg1"/>
                </a:solidFill>
              </a:rPr>
              <a:t>在这里添加你的副标题 （此章节用于自我介绍或公司情况介绍）</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891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8915"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Others</a:t>
            </a:r>
            <a:br>
              <a:rPr altLang="zh-CN" b="1" lang="en-US" smtClean="0" sz="3200">
                <a:solidFill>
                  <a:srgbClr val="FD7400"/>
                </a:solidFill>
              </a:rPr>
            </a:br>
          </a:p>
        </p:txBody>
      </p:sp>
      <p:sp>
        <p:nvSpPr>
          <p:cNvPr id="38916"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38917"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38918"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38919"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38920"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38921"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rgbClr val="FD7400"/>
                </a:solidFill>
              </a:rPr>
              <a:t>Others</a:t>
            </a:r>
          </a:p>
        </p:txBody>
      </p:sp>
      <p:sp>
        <p:nvSpPr>
          <p:cNvPr id="38922" name="椭圆 9"/>
          <p:cNvSpPr>
            <a:spLocks noChangeArrowheads="1"/>
          </p:cNvSpPr>
          <p:nvPr/>
        </p:nvSpPr>
        <p:spPr bwMode="auto">
          <a:xfrm>
            <a:off x="2624138" y="2259013"/>
            <a:ext cx="762000" cy="762000"/>
          </a:xfrm>
          <a:prstGeom prst="ellipse">
            <a:avLst/>
          </a:prstGeom>
          <a:solidFill>
            <a:schemeClr val="accent1"/>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8923" name="椭圆 10"/>
          <p:cNvSpPr>
            <a:spLocks noChangeArrowheads="1"/>
          </p:cNvSpPr>
          <p:nvPr/>
        </p:nvSpPr>
        <p:spPr bwMode="auto">
          <a:xfrm>
            <a:off x="2624138" y="3363913"/>
            <a:ext cx="762000" cy="762000"/>
          </a:xfrm>
          <a:prstGeom prst="ellipse">
            <a:avLst/>
          </a:prstGeom>
          <a:solidFill>
            <a:schemeClr val="accent1"/>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8924" name="椭圆 11"/>
          <p:cNvSpPr>
            <a:spLocks noChangeArrowheads="1"/>
          </p:cNvSpPr>
          <p:nvPr/>
        </p:nvSpPr>
        <p:spPr bwMode="auto">
          <a:xfrm>
            <a:off x="2624138" y="4468813"/>
            <a:ext cx="762000" cy="762000"/>
          </a:xfrm>
          <a:prstGeom prst="ellipse">
            <a:avLst/>
          </a:prstGeom>
          <a:solidFill>
            <a:schemeClr val="accent1"/>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8925" name="直接连接符 12"/>
          <p:cNvSpPr>
            <a:spLocks noChangeShapeType="1"/>
          </p:cNvSpPr>
          <p:nvPr/>
        </p:nvSpPr>
        <p:spPr bwMode="auto">
          <a:xfrm flipH="1">
            <a:off x="2997200" y="1885950"/>
            <a:ext cx="0" cy="3803650"/>
          </a:xfrm>
          <a:prstGeom prst="line">
            <a:avLst/>
          </a:prstGeom>
          <a:noFill/>
          <a:ln w="6350">
            <a:solidFill>
              <a:schemeClr val="accent1"/>
            </a:solidFill>
            <a:round/>
          </a:ln>
          <a:extLst>
            <a:ext uri="{909E8E84-426E-40DD-AFC4-6F175D3DCCD1}">
              <a14:hiddenFill>
                <a:noFill/>
              </a14:hiddenFill>
            </a:ext>
          </a:extLst>
        </p:spPr>
        <p:txBody>
          <a:bodyPr/>
          <a:lstStyle/>
          <a:p>
            <a:endParaRPr altLang="en-US" lang="zh-CN"/>
          </a:p>
        </p:txBody>
      </p:sp>
      <p:sp>
        <p:nvSpPr>
          <p:cNvPr id="38926" name="矩形标注 13"/>
          <p:cNvSpPr>
            <a:spLocks noChangeArrowheads="1"/>
          </p:cNvSpPr>
          <p:nvPr/>
        </p:nvSpPr>
        <p:spPr bwMode="auto">
          <a:xfrm>
            <a:off x="3878263" y="2324100"/>
            <a:ext cx="6451600" cy="633413"/>
          </a:xfrm>
          <a:prstGeom prst="wedgeRectCallout">
            <a:avLst>
              <a:gd fmla="val -52852" name="adj1"/>
              <a:gd fmla="val -4338" name="adj2"/>
            </a:avLst>
          </a:prstGeom>
          <a:solidFill>
            <a:schemeClr val="accent1"/>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8927" name="矩形标注 14"/>
          <p:cNvSpPr>
            <a:spLocks noChangeArrowheads="1"/>
          </p:cNvSpPr>
          <p:nvPr/>
        </p:nvSpPr>
        <p:spPr bwMode="auto">
          <a:xfrm>
            <a:off x="3878263" y="3429000"/>
            <a:ext cx="6451600" cy="633413"/>
          </a:xfrm>
          <a:prstGeom prst="wedgeRectCallout">
            <a:avLst>
              <a:gd fmla="val -52852" name="adj1"/>
              <a:gd fmla="val -4338" name="adj2"/>
            </a:avLst>
          </a:prstGeom>
          <a:solidFill>
            <a:schemeClr val="accent1"/>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8928" name="矩形标注 15"/>
          <p:cNvSpPr>
            <a:spLocks noChangeArrowheads="1"/>
          </p:cNvSpPr>
          <p:nvPr/>
        </p:nvSpPr>
        <p:spPr bwMode="auto">
          <a:xfrm>
            <a:off x="3878263" y="4533900"/>
            <a:ext cx="6451600" cy="633413"/>
          </a:xfrm>
          <a:prstGeom prst="wedgeRectCallout">
            <a:avLst>
              <a:gd fmla="val -52852" name="adj1"/>
              <a:gd fmla="val -4338" name="adj2"/>
            </a:avLst>
          </a:prstGeom>
          <a:solidFill>
            <a:schemeClr val="accent1"/>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nvGrpSpPr>
          <p:cNvPr id="38929" name="Group 17"/>
          <p:cNvGrpSpPr/>
          <p:nvPr/>
        </p:nvGrpSpPr>
        <p:grpSpPr>
          <a:xfrm>
            <a:off x="2809875" y="2498725"/>
            <a:ext cx="374650" cy="282575"/>
            <a:chExt cx="239713" cy="180975"/>
          </a:xfrm>
        </p:grpSpPr>
        <p:sp>
          <p:nvSpPr>
            <p:cNvPr id="38938" name="Oval 219"/>
            <p:cNvSpPr>
              <a:spLocks noChangeArrowheads="1"/>
            </p:cNvSpPr>
            <p:nvPr/>
          </p:nvSpPr>
          <p:spPr bwMode="auto">
            <a:xfrm>
              <a:off x="74613" y="60325"/>
              <a:ext cx="90488" cy="9048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000000"/>
                </a:solidFill>
              </a:endParaRPr>
            </a:p>
          </p:txBody>
        </p:sp>
        <p:sp>
          <p:nvSpPr>
            <p:cNvPr id="38939" name="Freeform 220"/>
            <p:cNvSpPr>
              <a:spLocks noChangeArrowheads="1" noEditPoints="1"/>
            </p:cNvSpPr>
            <p:nvPr/>
          </p:nvSpPr>
          <p:spPr bwMode="auto">
            <a:xfrm>
              <a:off x="0" y="0"/>
              <a:ext cx="239713" cy="180975"/>
            </a:xfrm>
            <a:custGeom>
              <a:gdLst>
                <a:gd fmla="*/ 2147483646 w 64" name="T0"/>
                <a:gd fmla="*/ 2147483646 h 48" name="T1"/>
                <a:gd fmla="*/ 2147483646 w 64" name="T2"/>
                <a:gd fmla="*/ 2147483646 h 48" name="T3"/>
                <a:gd fmla="*/ 2147483646 w 64" name="T4"/>
                <a:gd fmla="*/ 2147483646 h 48" name="T5"/>
                <a:gd fmla="*/ 2147483646 w 64" name="T6"/>
                <a:gd fmla="*/ 0 h 48" name="T7"/>
                <a:gd fmla="*/ 2147483646 w 64" name="T8"/>
                <a:gd fmla="*/ 0 h 48" name="T9"/>
                <a:gd fmla="*/ 2147483646 w 64" name="T10"/>
                <a:gd fmla="*/ 2147483646 h 48" name="T11"/>
                <a:gd fmla="*/ 2147483646 w 64" name="T12"/>
                <a:gd fmla="*/ 2147483646 h 48" name="T13"/>
                <a:gd fmla="*/ 2147483646 w 64" name="T14"/>
                <a:gd fmla="*/ 2147483646 h 48" name="T15"/>
                <a:gd fmla="*/ 0 w 64" name="T16"/>
                <a:gd fmla="*/ 2147483646 h 48" name="T17"/>
                <a:gd fmla="*/ 0 w 64" name="T18"/>
                <a:gd fmla="*/ 2147483646 h 48" name="T19"/>
                <a:gd fmla="*/ 2147483646 w 64" name="T20"/>
                <a:gd fmla="*/ 2147483646 h 48" name="T21"/>
                <a:gd fmla="*/ 2147483646 w 64" name="T22"/>
                <a:gd fmla="*/ 2147483646 h 48" name="T23"/>
                <a:gd fmla="*/ 2147483646 w 64" name="T24"/>
                <a:gd fmla="*/ 2147483646 h 48" name="T25"/>
                <a:gd fmla="*/ 2147483646 w 64" name="T26"/>
                <a:gd fmla="*/ 2147483646 h 48" name="T27"/>
                <a:gd fmla="*/ 2147483646 w 64" name="T28"/>
                <a:gd fmla="*/ 2147483646 h 48" name="T29"/>
                <a:gd fmla="*/ 2147483646 w 64" name="T30"/>
                <a:gd fmla="*/ 2147483646 h 48" name="T31"/>
                <a:gd fmla="*/ 2147483646 w 64" name="T32"/>
                <a:gd fmla="*/ 2147483646 h 48" name="T33"/>
                <a:gd fmla="*/ 2147483646 w 64" name="T34"/>
                <a:gd fmla="*/ 2147483646 h 48" name="T35"/>
                <a:gd fmla="*/ 2147483646 w 64" name="T36"/>
                <a:gd fmla="*/ 2147483646 h 48" name="T37"/>
                <a:gd fmla="*/ 2147483646 w 64" name="T38"/>
                <a:gd fmla="*/ 2147483646 h 4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8" w="64">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8930" name="Freeform 75"/>
          <p:cNvSpPr>
            <a:spLocks noChangeArrowheads="1" noChangeAspect="1" noEditPoints="1"/>
          </p:cNvSpPr>
          <p:nvPr/>
        </p:nvSpPr>
        <p:spPr bwMode="auto">
          <a:xfrm>
            <a:off x="2817813" y="3557588"/>
            <a:ext cx="376237" cy="374650"/>
          </a:xfrm>
          <a:custGeom>
            <a:gdLst>
              <a:gd fmla="*/ 2147483646 w 56" name="T0"/>
              <a:gd fmla="*/ 0 h 56" name="T1"/>
              <a:gd fmla="*/ 2147483646 w 56" name="T2"/>
              <a:gd fmla="*/ 0 h 56" name="T3"/>
              <a:gd fmla="*/ 0 w 56" name="T4"/>
              <a:gd fmla="*/ 2147483646 h 56" name="T5"/>
              <a:gd fmla="*/ 0 w 56" name="T6"/>
              <a:gd fmla="*/ 2147483646 h 56" name="T7"/>
              <a:gd fmla="*/ 2147483646 w 56" name="T8"/>
              <a:gd fmla="*/ 2147483646 h 56" name="T9"/>
              <a:gd fmla="*/ 2147483646 w 56" name="T10"/>
              <a:gd fmla="*/ 2147483646 h 56" name="T11"/>
              <a:gd fmla="*/ 2147483646 w 56" name="T12"/>
              <a:gd fmla="*/ 2147483646 h 56" name="T13"/>
              <a:gd fmla="*/ 2147483646 w 56" name="T14"/>
              <a:gd fmla="*/ 2147483646 h 56" name="T15"/>
              <a:gd fmla="*/ 2147483646 w 56" name="T16"/>
              <a:gd fmla="*/ 2147483646 h 56" name="T17"/>
              <a:gd fmla="*/ 2147483646 w 56" name="T18"/>
              <a:gd fmla="*/ 2147483646 h 56" name="T19"/>
              <a:gd fmla="*/ 2147483646 w 56" name="T20"/>
              <a:gd fmla="*/ 2147483646 h 56" name="T21"/>
              <a:gd fmla="*/ 2147483646 w 56" name="T22"/>
              <a:gd fmla="*/ 0 h 56" name="T23"/>
              <a:gd fmla="*/ 2147483646 w 56" name="T24"/>
              <a:gd fmla="*/ 2147483646 h 56" name="T25"/>
              <a:gd fmla="*/ 2147483646 w 56" name="T26"/>
              <a:gd fmla="*/ 2147483646 h 56" name="T27"/>
              <a:gd fmla="*/ 2147483646 w 56" name="T28"/>
              <a:gd fmla="*/ 2147483646 h 56" name="T29"/>
              <a:gd fmla="*/ 2147483646 w 56" name="T30"/>
              <a:gd fmla="*/ 2147483646 h 56" name="T31"/>
              <a:gd fmla="*/ 2147483646 w 56" name="T32"/>
              <a:gd fmla="*/ 2147483646 h 56" name="T33"/>
              <a:gd fmla="*/ 2147483646 w 56" name="T34"/>
              <a:gd fmla="*/ 2147483646 h 56" name="T35"/>
              <a:gd fmla="*/ 2147483646 w 56" name="T36"/>
              <a:gd fmla="*/ 2147483646 h 56" name="T37"/>
              <a:gd fmla="*/ 2147483646 w 56" name="T38"/>
              <a:gd fmla="*/ 2147483646 h 56" name="T39"/>
              <a:gd fmla="*/ 2147483646 w 56" name="T40"/>
              <a:gd fmla="*/ 2147483646 h 56" name="T41"/>
              <a:gd fmla="*/ 2147483646 w 56" name="T42"/>
              <a:gd fmla="*/ 2147483646 h 56" name="T43"/>
              <a:gd fmla="*/ 2147483646 w 56" name="T44"/>
              <a:gd fmla="*/ 2147483646 h 56" name="T45"/>
              <a:gd fmla="*/ 2147483646 w 56" name="T46"/>
              <a:gd fmla="*/ 2147483646 h 56" name="T47"/>
              <a:gd fmla="*/ 2147483646 w 56" name="T48"/>
              <a:gd fmla="*/ 2147483646 h 56" name="T49"/>
              <a:gd fmla="*/ 2147483646 w 56" name="T50"/>
              <a:gd fmla="*/ 2147483646 h 56" name="T51"/>
              <a:gd fmla="*/ 2147483646 w 56" name="T52"/>
              <a:gd fmla="*/ 2147483646 h 5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56" w="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31" name="Freeform 160"/>
          <p:cNvSpPr>
            <a:spLocks noChangeArrowheads="1" noChangeAspect="1"/>
          </p:cNvSpPr>
          <p:nvPr/>
        </p:nvSpPr>
        <p:spPr bwMode="auto">
          <a:xfrm>
            <a:off x="2857500" y="4662488"/>
            <a:ext cx="295275" cy="374650"/>
          </a:xfrm>
          <a:custGeom>
            <a:gdLst>
              <a:gd fmla="*/ 2147483646 w 50" name="T0"/>
              <a:gd fmla="*/ 2147483646 h 64" name="T1"/>
              <a:gd fmla="*/ 2147483646 w 50" name="T2"/>
              <a:gd fmla="*/ 2147483646 h 64" name="T3"/>
              <a:gd fmla="*/ 2147483646 w 50" name="T4"/>
              <a:gd fmla="*/ 2147483646 h 64" name="T5"/>
              <a:gd fmla="*/ 2147483646 w 50" name="T6"/>
              <a:gd fmla="*/ 2147483646 h 64" name="T7"/>
              <a:gd fmla="*/ 2147483646 w 50" name="T8"/>
              <a:gd fmla="*/ 2147483646 h 64" name="T9"/>
              <a:gd fmla="*/ 2147483646 w 50" name="T10"/>
              <a:gd fmla="*/ 2147483646 h 64" name="T11"/>
              <a:gd fmla="*/ 2147483646 w 50" name="T12"/>
              <a:gd fmla="*/ 2147483646 h 64" name="T13"/>
              <a:gd fmla="*/ 2147483646 w 50" name="T14"/>
              <a:gd fmla="*/ 2147483646 h 64" name="T15"/>
              <a:gd fmla="*/ 2147483646 w 50" name="T16"/>
              <a:gd fmla="*/ 0 h 64" name="T17"/>
              <a:gd fmla="*/ 2147483646 w 50" name="T18"/>
              <a:gd fmla="*/ 2147483646 h 64" name="T19"/>
              <a:gd fmla="*/ 2147483646 w 50" name="T20"/>
              <a:gd fmla="*/ 2147483646 h 64" name="T21"/>
              <a:gd fmla="*/ 2147483646 w 50" name="T22"/>
              <a:gd fmla="*/ 2147483646 h 64" name="T23"/>
              <a:gd fmla="*/ 2147483646 w 50" name="T24"/>
              <a:gd fmla="*/ 2147483646 h 64" name="T25"/>
              <a:gd fmla="*/ 2147483646 w 50" name="T26"/>
              <a:gd fmla="*/ 2147483646 h 64" name="T27"/>
              <a:gd fmla="*/ 2147483646 w 50" name="T28"/>
              <a:gd fmla="*/ 2147483646 h 64" name="T29"/>
              <a:gd fmla="*/ 2147483646 w 50" name="T30"/>
              <a:gd fmla="*/ 2147483646 h 64" name="T31"/>
              <a:gd fmla="*/ 2147483646 w 50" name="T32"/>
              <a:gd fmla="*/ 2147483646 h 64" name="T33"/>
              <a:gd fmla="*/ 2147483646 w 50" name="T34"/>
              <a:gd fmla="*/ 2147483646 h 64" name="T35"/>
              <a:gd fmla="*/ 2147483646 w 50" name="T36"/>
              <a:gd fmla="*/ 2147483646 h 64" name="T37"/>
              <a:gd fmla="*/ 2147483646 w 50" name="T38"/>
              <a:gd fmla="*/ 2147483646 h 64" name="T39"/>
              <a:gd fmla="*/ 2147483646 w 50" name="T40"/>
              <a:gd fmla="*/ 2147483646 h 6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4" w="50">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32" name="矩形 21"/>
          <p:cNvSpPr>
            <a:spLocks noChangeArrowheads="1"/>
          </p:cNvSpPr>
          <p:nvPr/>
        </p:nvSpPr>
        <p:spPr bwMode="auto">
          <a:xfrm>
            <a:off x="4146550" y="2378075"/>
            <a:ext cx="60960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 et ultrices posuere cubilia Curae; Donec velit neque, auctor sit amet</a:t>
            </a:r>
          </a:p>
        </p:txBody>
      </p:sp>
      <p:sp>
        <p:nvSpPr>
          <p:cNvPr id="38933" name="矩形 22"/>
          <p:cNvSpPr>
            <a:spLocks noChangeArrowheads="1"/>
          </p:cNvSpPr>
          <p:nvPr/>
        </p:nvSpPr>
        <p:spPr bwMode="auto">
          <a:xfrm>
            <a:off x="4146550" y="3476625"/>
            <a:ext cx="60960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 et ultrices posuere cubilia Curae; Donec velit neque, auctor sit amet</a:t>
            </a:r>
          </a:p>
        </p:txBody>
      </p:sp>
      <p:sp>
        <p:nvSpPr>
          <p:cNvPr id="38934" name="矩形 23"/>
          <p:cNvSpPr>
            <a:spLocks noChangeArrowheads="1"/>
          </p:cNvSpPr>
          <p:nvPr/>
        </p:nvSpPr>
        <p:spPr bwMode="auto">
          <a:xfrm>
            <a:off x="4146550" y="4587875"/>
            <a:ext cx="60960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 et ultrices posuere cubilia Curae; Donec velit neque, auctor sit amet</a:t>
            </a:r>
          </a:p>
        </p:txBody>
      </p:sp>
      <p:sp>
        <p:nvSpPr>
          <p:cNvPr id="38935" name="矩形 24"/>
          <p:cNvSpPr>
            <a:spLocks noChangeArrowheads="1"/>
          </p:cNvSpPr>
          <p:nvPr/>
        </p:nvSpPr>
        <p:spPr bwMode="auto">
          <a:xfrm>
            <a:off x="1069975" y="2470150"/>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chemeClr val="bg2"/>
                </a:solidFill>
              </a:rPr>
              <a:t>DESCRIPTION</a:t>
            </a:r>
          </a:p>
        </p:txBody>
      </p:sp>
      <p:sp>
        <p:nvSpPr>
          <p:cNvPr id="38936" name="矩形 25"/>
          <p:cNvSpPr>
            <a:spLocks noChangeArrowheads="1"/>
          </p:cNvSpPr>
          <p:nvPr/>
        </p:nvSpPr>
        <p:spPr bwMode="auto">
          <a:xfrm>
            <a:off x="1069975" y="3570288"/>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chemeClr val="bg2"/>
                </a:solidFill>
              </a:rPr>
              <a:t>DESCRIPTION</a:t>
            </a:r>
          </a:p>
        </p:txBody>
      </p:sp>
      <p:sp>
        <p:nvSpPr>
          <p:cNvPr id="38937" name="矩形 26"/>
          <p:cNvSpPr>
            <a:spLocks noChangeArrowheads="1"/>
          </p:cNvSpPr>
          <p:nvPr/>
        </p:nvSpPr>
        <p:spPr bwMode="auto">
          <a:xfrm>
            <a:off x="1069975" y="4686300"/>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600">
                <a:solidFill>
                  <a:schemeClr val="bg2"/>
                </a:solidFill>
              </a:rPr>
              <a:t>DESCRIPTION</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993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39939"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Others</a:t>
            </a:r>
            <a:br>
              <a:rPr altLang="zh-CN" b="1" lang="en-US" smtClean="0" sz="3200">
                <a:solidFill>
                  <a:srgbClr val="FD7400"/>
                </a:solidFill>
              </a:rPr>
            </a:br>
          </a:p>
        </p:txBody>
      </p:sp>
      <p:sp>
        <p:nvSpPr>
          <p:cNvPr id="39940"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39941"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39942"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39943"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39944"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39945"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rgbClr val="FD7400"/>
                </a:solidFill>
              </a:rPr>
              <a:t>Others</a:t>
            </a:r>
          </a:p>
        </p:txBody>
      </p:sp>
      <p:sp>
        <p:nvSpPr>
          <p:cNvPr id="39946" name="椭圆 17"/>
          <p:cNvSpPr>
            <a:spLocks noChangeArrowheads="1"/>
          </p:cNvSpPr>
          <p:nvPr/>
        </p:nvSpPr>
        <p:spPr bwMode="auto">
          <a:xfrm>
            <a:off x="1146175" y="2333625"/>
            <a:ext cx="1301750" cy="1303338"/>
          </a:xfrm>
          <a:prstGeom prst="ellipse">
            <a:avLst/>
          </a:prstGeom>
          <a:solidFill>
            <a:srgbClr val="6D695C"/>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chemeClr val="bg2"/>
              </a:solidFill>
              <a:latin charset="0" pitchFamily="34" typeface="Arial"/>
              <a:ea charset="-122" pitchFamily="2" typeface="宋体"/>
            </a:endParaRPr>
          </a:p>
        </p:txBody>
      </p:sp>
      <p:sp>
        <p:nvSpPr>
          <p:cNvPr id="39947" name="矩形 18"/>
          <p:cNvSpPr>
            <a:spLocks noChangeArrowheads="1"/>
          </p:cNvSpPr>
          <p:nvPr/>
        </p:nvSpPr>
        <p:spPr bwMode="auto">
          <a:xfrm>
            <a:off x="1265079" y="2816225"/>
            <a:ext cx="106394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600">
                <a:solidFill>
                  <a:schemeClr val="bg2"/>
                </a:solidFill>
              </a:rPr>
              <a:t>TEXT HERE</a:t>
            </a:r>
          </a:p>
        </p:txBody>
      </p:sp>
      <p:sp>
        <p:nvSpPr>
          <p:cNvPr id="39948" name="椭圆 19"/>
          <p:cNvSpPr>
            <a:spLocks noChangeArrowheads="1"/>
          </p:cNvSpPr>
          <p:nvPr/>
        </p:nvSpPr>
        <p:spPr bwMode="auto">
          <a:xfrm>
            <a:off x="3306763" y="2333625"/>
            <a:ext cx="1301750" cy="1303338"/>
          </a:xfrm>
          <a:prstGeom prst="ellipse">
            <a:avLst/>
          </a:prstGeom>
          <a:solidFill>
            <a:srgbClr val="6D695C"/>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chemeClr val="bg2"/>
              </a:solidFill>
              <a:latin charset="0" pitchFamily="34" typeface="Arial"/>
              <a:ea charset="-122" pitchFamily="2" typeface="宋体"/>
            </a:endParaRPr>
          </a:p>
        </p:txBody>
      </p:sp>
      <p:sp>
        <p:nvSpPr>
          <p:cNvPr id="39949" name="矩形 20"/>
          <p:cNvSpPr>
            <a:spLocks noChangeArrowheads="1"/>
          </p:cNvSpPr>
          <p:nvPr/>
        </p:nvSpPr>
        <p:spPr bwMode="auto">
          <a:xfrm>
            <a:off x="3392329" y="2816225"/>
            <a:ext cx="106394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600">
                <a:solidFill>
                  <a:schemeClr val="bg2"/>
                </a:solidFill>
              </a:rPr>
              <a:t>TEXT HERE</a:t>
            </a:r>
          </a:p>
        </p:txBody>
      </p:sp>
      <p:sp>
        <p:nvSpPr>
          <p:cNvPr id="39950" name="椭圆 21"/>
          <p:cNvSpPr>
            <a:spLocks noChangeArrowheads="1"/>
          </p:cNvSpPr>
          <p:nvPr/>
        </p:nvSpPr>
        <p:spPr bwMode="auto">
          <a:xfrm>
            <a:off x="5467350" y="2333625"/>
            <a:ext cx="1301750" cy="1303338"/>
          </a:xfrm>
          <a:prstGeom prst="ellipse">
            <a:avLst/>
          </a:prstGeom>
          <a:solidFill>
            <a:srgbClr val="6D695C"/>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chemeClr val="bg2"/>
              </a:solidFill>
              <a:latin charset="0" pitchFamily="34" typeface="Arial"/>
              <a:ea charset="-122" pitchFamily="2" typeface="宋体"/>
            </a:endParaRPr>
          </a:p>
        </p:txBody>
      </p:sp>
      <p:sp>
        <p:nvSpPr>
          <p:cNvPr id="39951" name="矩形 22"/>
          <p:cNvSpPr>
            <a:spLocks noChangeArrowheads="1"/>
          </p:cNvSpPr>
          <p:nvPr/>
        </p:nvSpPr>
        <p:spPr bwMode="auto">
          <a:xfrm>
            <a:off x="5585461" y="2816225"/>
            <a:ext cx="106394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600">
                <a:solidFill>
                  <a:schemeClr val="bg2"/>
                </a:solidFill>
              </a:rPr>
              <a:t>TEXT HERE</a:t>
            </a:r>
          </a:p>
        </p:txBody>
      </p:sp>
      <p:sp>
        <p:nvSpPr>
          <p:cNvPr id="39952" name="椭圆 23"/>
          <p:cNvSpPr>
            <a:spLocks noChangeArrowheads="1"/>
          </p:cNvSpPr>
          <p:nvPr/>
        </p:nvSpPr>
        <p:spPr bwMode="auto">
          <a:xfrm>
            <a:off x="7626350" y="2333625"/>
            <a:ext cx="1301750" cy="1303338"/>
          </a:xfrm>
          <a:prstGeom prst="ellipse">
            <a:avLst/>
          </a:prstGeom>
          <a:solidFill>
            <a:srgbClr val="6D695C"/>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chemeClr val="bg2"/>
              </a:solidFill>
              <a:latin charset="0" pitchFamily="34" typeface="Arial"/>
              <a:ea charset="-122" pitchFamily="2" typeface="宋体"/>
            </a:endParaRPr>
          </a:p>
        </p:txBody>
      </p:sp>
      <p:sp>
        <p:nvSpPr>
          <p:cNvPr id="39953" name="矩形 24"/>
          <p:cNvSpPr>
            <a:spLocks noChangeArrowheads="1"/>
          </p:cNvSpPr>
          <p:nvPr/>
        </p:nvSpPr>
        <p:spPr bwMode="auto">
          <a:xfrm>
            <a:off x="7745253" y="2816225"/>
            <a:ext cx="106394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600">
                <a:solidFill>
                  <a:schemeClr val="bg2"/>
                </a:solidFill>
              </a:rPr>
              <a:t>TEXT HERE</a:t>
            </a:r>
          </a:p>
        </p:txBody>
      </p:sp>
      <p:sp>
        <p:nvSpPr>
          <p:cNvPr id="39954" name="椭圆 25"/>
          <p:cNvSpPr>
            <a:spLocks noChangeArrowheads="1"/>
          </p:cNvSpPr>
          <p:nvPr/>
        </p:nvSpPr>
        <p:spPr bwMode="auto">
          <a:xfrm>
            <a:off x="9786938" y="2333625"/>
            <a:ext cx="1301750" cy="1303338"/>
          </a:xfrm>
          <a:prstGeom prst="ellipse">
            <a:avLst/>
          </a:prstGeom>
          <a:solidFill>
            <a:srgbClr val="6D695C"/>
          </a:solidFill>
          <a:ln w="12700">
            <a:solidFill>
              <a:schemeClr val="bg1"/>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chemeClr val="bg2"/>
              </a:solidFill>
              <a:latin charset="0" pitchFamily="34" typeface="Arial"/>
              <a:ea charset="-122" pitchFamily="2" typeface="宋体"/>
            </a:endParaRPr>
          </a:p>
        </p:txBody>
      </p:sp>
      <p:sp>
        <p:nvSpPr>
          <p:cNvPr id="39955" name="矩形 26"/>
          <p:cNvSpPr>
            <a:spLocks noChangeArrowheads="1"/>
          </p:cNvSpPr>
          <p:nvPr/>
        </p:nvSpPr>
        <p:spPr bwMode="auto">
          <a:xfrm>
            <a:off x="9905843" y="2816225"/>
            <a:ext cx="106394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1600">
                <a:solidFill>
                  <a:schemeClr val="bg2"/>
                </a:solidFill>
              </a:rPr>
              <a:t>TEXT HERE</a:t>
            </a:r>
          </a:p>
        </p:txBody>
      </p:sp>
      <p:sp>
        <p:nvSpPr>
          <p:cNvPr id="39956" name="矩形 27"/>
          <p:cNvSpPr>
            <a:spLocks noChangeArrowheads="1"/>
          </p:cNvSpPr>
          <p:nvPr/>
        </p:nvSpPr>
        <p:spPr bwMode="auto">
          <a:xfrm>
            <a:off x="987425" y="4484688"/>
            <a:ext cx="162083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600">
                <a:solidFill>
                  <a:schemeClr val="bg2"/>
                </a:solidFill>
              </a:rPr>
              <a:t>Vestibulum ante ipsum primis in faucibus orci luctus et ultrices posuere cubilia Curae.</a:t>
            </a:r>
          </a:p>
        </p:txBody>
      </p:sp>
      <p:sp>
        <p:nvSpPr>
          <p:cNvPr id="39957" name="矩形 28"/>
          <p:cNvSpPr>
            <a:spLocks noChangeArrowheads="1"/>
          </p:cNvSpPr>
          <p:nvPr/>
        </p:nvSpPr>
        <p:spPr bwMode="auto">
          <a:xfrm>
            <a:off x="958850" y="4095750"/>
            <a:ext cx="145315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800">
                <a:solidFill>
                  <a:schemeClr val="bg2"/>
                </a:solidFill>
              </a:rPr>
              <a:t>DESCRIPTION</a:t>
            </a:r>
          </a:p>
        </p:txBody>
      </p:sp>
      <p:sp>
        <p:nvSpPr>
          <p:cNvPr id="39958" name="矩形 29"/>
          <p:cNvSpPr>
            <a:spLocks noChangeArrowheads="1"/>
          </p:cNvSpPr>
          <p:nvPr/>
        </p:nvSpPr>
        <p:spPr bwMode="auto">
          <a:xfrm>
            <a:off x="3089275" y="4465638"/>
            <a:ext cx="167005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600">
                <a:solidFill>
                  <a:schemeClr val="bg2"/>
                </a:solidFill>
              </a:rPr>
              <a:t>Vestibulum ante ipsum primis in faucibus orci luctus et ultrices posuere cubilia Curae.</a:t>
            </a:r>
          </a:p>
        </p:txBody>
      </p:sp>
      <p:sp>
        <p:nvSpPr>
          <p:cNvPr id="39959" name="矩形 30"/>
          <p:cNvSpPr>
            <a:spLocks noChangeArrowheads="1"/>
          </p:cNvSpPr>
          <p:nvPr/>
        </p:nvSpPr>
        <p:spPr bwMode="auto">
          <a:xfrm>
            <a:off x="3146425" y="4103688"/>
            <a:ext cx="145315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800">
                <a:solidFill>
                  <a:schemeClr val="bg2"/>
                </a:solidFill>
              </a:rPr>
              <a:t>DESCRIPTION</a:t>
            </a:r>
          </a:p>
        </p:txBody>
      </p:sp>
      <p:sp>
        <p:nvSpPr>
          <p:cNvPr id="39960" name="矩形 31"/>
          <p:cNvSpPr>
            <a:spLocks noChangeArrowheads="1"/>
          </p:cNvSpPr>
          <p:nvPr/>
        </p:nvSpPr>
        <p:spPr bwMode="auto">
          <a:xfrm>
            <a:off x="5283200" y="4473575"/>
            <a:ext cx="1668463"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600">
                <a:solidFill>
                  <a:schemeClr val="bg2"/>
                </a:solidFill>
              </a:rPr>
              <a:t>Vestibulum ante ipsum primis in faucibus orci luctus et ultrices posuere cubilia Curae.</a:t>
            </a:r>
          </a:p>
        </p:txBody>
      </p:sp>
      <p:sp>
        <p:nvSpPr>
          <p:cNvPr id="39961" name="矩形 32"/>
          <p:cNvSpPr>
            <a:spLocks noChangeArrowheads="1"/>
          </p:cNvSpPr>
          <p:nvPr/>
        </p:nvSpPr>
        <p:spPr bwMode="auto">
          <a:xfrm>
            <a:off x="5453063" y="4103688"/>
            <a:ext cx="145315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800">
                <a:solidFill>
                  <a:schemeClr val="bg2"/>
                </a:solidFill>
              </a:rPr>
              <a:t>DESCRIPTION</a:t>
            </a:r>
          </a:p>
        </p:txBody>
      </p:sp>
      <p:sp>
        <p:nvSpPr>
          <p:cNvPr id="39962" name="矩形 33"/>
          <p:cNvSpPr>
            <a:spLocks noChangeArrowheads="1"/>
          </p:cNvSpPr>
          <p:nvPr/>
        </p:nvSpPr>
        <p:spPr bwMode="auto">
          <a:xfrm>
            <a:off x="7486649" y="4465638"/>
            <a:ext cx="158750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600">
                <a:solidFill>
                  <a:schemeClr val="bg2"/>
                </a:solidFill>
              </a:rPr>
              <a:t>Vestibulum ante ipsum primis in faucibus orci luctus et ultrices posuere cubilia Curae.</a:t>
            </a:r>
          </a:p>
        </p:txBody>
      </p:sp>
      <p:sp>
        <p:nvSpPr>
          <p:cNvPr id="39963" name="矩形 34"/>
          <p:cNvSpPr>
            <a:spLocks noChangeArrowheads="1"/>
          </p:cNvSpPr>
          <p:nvPr/>
        </p:nvSpPr>
        <p:spPr bwMode="auto">
          <a:xfrm>
            <a:off x="7550149" y="4095750"/>
            <a:ext cx="145315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800">
                <a:solidFill>
                  <a:schemeClr val="bg2"/>
                </a:solidFill>
              </a:rPr>
              <a:t>DESCRIPTION</a:t>
            </a:r>
          </a:p>
        </p:txBody>
      </p:sp>
      <p:sp>
        <p:nvSpPr>
          <p:cNvPr id="39964" name="矩形 35"/>
          <p:cNvSpPr>
            <a:spLocks noChangeArrowheads="1"/>
          </p:cNvSpPr>
          <p:nvPr/>
        </p:nvSpPr>
        <p:spPr bwMode="auto">
          <a:xfrm>
            <a:off x="9612314" y="4473575"/>
            <a:ext cx="165100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600">
                <a:solidFill>
                  <a:schemeClr val="bg2"/>
                </a:solidFill>
              </a:rPr>
              <a:t>Vestibulum ante ipsum primis in faucibus orci luctus et ultrices posuere cubilia Curae.</a:t>
            </a:r>
          </a:p>
        </p:txBody>
      </p:sp>
      <p:sp>
        <p:nvSpPr>
          <p:cNvPr id="39965" name="矩形 36"/>
          <p:cNvSpPr>
            <a:spLocks noChangeArrowheads="1"/>
          </p:cNvSpPr>
          <p:nvPr/>
        </p:nvSpPr>
        <p:spPr bwMode="auto">
          <a:xfrm>
            <a:off x="9647239" y="4103688"/>
            <a:ext cx="145315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1800">
                <a:solidFill>
                  <a:schemeClr val="bg2"/>
                </a:solidFill>
              </a:rPr>
              <a:t>DESCRIPTION</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40962" name="矩形 6"/>
          <p:cNvSpPr>
            <a:spLocks noChangeArrowheads="1"/>
          </p:cNvSpPr>
          <p:nvPr/>
        </p:nvSpPr>
        <p:spPr bwMode="auto">
          <a:xfrm>
            <a:off x="0" y="5211763"/>
            <a:ext cx="12192000" cy="1646237"/>
          </a:xfrm>
          <a:prstGeom prst="rect">
            <a:avLst/>
          </a:prstGeom>
          <a:gradFill rotWithShape="1">
            <a:gsLst>
              <a:gs pos="0">
                <a:srgbClr val="4F4C3F"/>
              </a:gs>
              <a:gs pos="18999">
                <a:srgbClr val="5E5B4E"/>
              </a:gs>
              <a:gs pos="45000">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nvGrpSpPr>
          <p:cNvPr id="40963" name="Group 3"/>
          <p:cNvGrpSpPr>
            <a:grpSpLocks noChangeAspect="1"/>
          </p:cNvGrpSpPr>
          <p:nvPr/>
        </p:nvGrpSpPr>
        <p:grpSpPr>
          <a:xfrm>
            <a:off x="-68263" y="-838200"/>
            <a:ext cx="12271376" cy="8064500"/>
            <a:chOff x="0" y="51422"/>
            <a:chExt cx="8478012" cy="5571749"/>
          </a:xfrm>
        </p:grpSpPr>
        <p:pic>
          <p:nvPicPr>
            <p:cNvPr id="40967" name="图片 86"/>
            <p:cNvPicPr>
              <a:picLocks noChangeArrowheads="1" noChangeAspect="1"/>
            </p:cNvPicPr>
            <p:nvPr/>
          </p:nvPicPr>
          <p:blipFill>
            <a:blip r:embed="rId2">
              <a:extLst>
                <a:ext uri="{28A0092B-C50C-407E-A947-70E740481C1C}">
                  <a14:useLocalDpi val="0"/>
                </a:ext>
              </a:extLst>
            </a:blip>
            <a:stretch>
              <a:fillRect/>
            </a:stretch>
          </p:blipFill>
          <p:spPr bwMode="auto">
            <a:xfrm>
              <a:off x="0" y="51422"/>
              <a:ext cx="8478012" cy="55717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0968" name="图片 15"/>
            <p:cNvPicPr>
              <a:picLocks noChangeArrowheads="1" noChangeAspect="1"/>
            </p:cNvPicPr>
            <p:nvPr/>
          </p:nvPicPr>
          <p:blipFill>
            <a:blip r:embed="rId3">
              <a:extLst>
                <a:ext uri="{28A0092B-C50C-407E-A947-70E740481C1C}">
                  <a14:useLocalDpi val="0"/>
                </a:ext>
              </a:extLst>
            </a:blip>
            <a:srcRect b="61" l="10698" r="10837" t="1102"/>
            <a:stretch>
              <a:fillRect/>
            </a:stretch>
          </p:blipFill>
          <p:spPr bwMode="auto">
            <a:xfrm>
              <a:off x="1811069" y="1188196"/>
              <a:ext cx="4875689" cy="3070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40964" name="矩形 8"/>
          <p:cNvSpPr>
            <a:spLocks noChangeArrowheads="1"/>
          </p:cNvSpPr>
          <p:nvPr/>
        </p:nvSpPr>
        <p:spPr bwMode="auto">
          <a:xfrm>
            <a:off x="2552700" y="806450"/>
            <a:ext cx="7058025" cy="4445000"/>
          </a:xfrm>
          <a:prstGeom prst="rect">
            <a:avLst/>
          </a:prstGeom>
          <a:solidFill>
            <a:srgbClr val="000000">
              <a:alpha val="79999"/>
            </a:srgbClr>
          </a:solidFill>
          <a:ln w="12700">
            <a:solidFill>
              <a:srgbClr val="00485F"/>
            </a:solidFill>
            <a:miter lim="800000"/>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40965" name="标题 7"/>
          <p:cNvSpPr>
            <a:spLocks noChangeArrowheads="1" noGrp="1"/>
          </p:cNvSpPr>
          <p:nvPr>
            <p:ph type="ctrTitle"/>
          </p:nvPr>
        </p:nvSpPr>
        <p:spPr>
          <a:xfrm>
            <a:off x="2678113" y="1295400"/>
            <a:ext cx="6808787" cy="2549525"/>
          </a:xfrm>
        </p:spPr>
        <p:txBody>
          <a:bodyPr anchor="b"/>
          <a:lstStyle/>
          <a:p>
            <a:pPr algn="ctr" eaLnBrk="1" hangingPunct="1" indent="0" marL="0"/>
            <a:r>
              <a:rPr altLang="zh-CN" lang="en-US" smtClean="0" sz="8000">
                <a:solidFill>
                  <a:srgbClr val="FD7400"/>
                </a:solidFill>
              </a:rPr>
              <a:t>THANKS FOR WATCHING</a:t>
            </a:r>
          </a:p>
        </p:txBody>
      </p:sp>
      <p:sp>
        <p:nvSpPr>
          <p:cNvPr id="28680" name="副标题 8"/>
          <p:cNvSpPr>
            <a:spLocks noChangeArrowheads="1" noGrp="1"/>
          </p:cNvSpPr>
          <p:nvPr>
            <p:ph idx="4294967295" type="subTitle"/>
          </p:nvPr>
        </p:nvSpPr>
        <p:spPr>
          <a:xfrm>
            <a:off x="3511550" y="3881438"/>
            <a:ext cx="5159375" cy="1144587"/>
          </a:xfrm>
        </p:spPr>
        <p:txBody>
          <a:bodyPr/>
          <a:lstStyle/>
          <a:p>
            <a:pPr>
              <a:defRPr/>
            </a:pPr>
            <a:r>
              <a:rPr altLang="zh-CN" lang="en-US" sz="1400">
                <a:solidFill>
                  <a:srgbClr val="000000"/>
                </a:solidFill>
              </a:rPr>
              <a:t>VESTIBULUM ANTE IPSUM PRIMIS IN </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1843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18435" name="流程图: 手动输入 2"/>
          <p:cNvSpPr>
            <a:spLocks noChangeArrowheads="1"/>
          </p:cNvSpPr>
          <p:nvPr/>
        </p:nvSpPr>
        <p:spPr bwMode="auto">
          <a:xfrm flipH="1" rot="21309136">
            <a:off x="1203325" y="1981200"/>
            <a:ext cx="6218238" cy="2860675"/>
          </a:xfrm>
          <a:prstGeom prst="flowChartManualInpu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18436"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About us</a:t>
            </a:r>
            <a:br>
              <a:rPr altLang="zh-CN" b="1" lang="en-US" smtClean="0" sz="3200">
                <a:solidFill>
                  <a:srgbClr val="FD7400"/>
                </a:solidFill>
              </a:rPr>
            </a:br>
          </a:p>
        </p:txBody>
      </p:sp>
      <p:sp>
        <p:nvSpPr>
          <p:cNvPr id="18437"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18438"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rgbClr val="FD7400"/>
                </a:solidFill>
              </a:rPr>
              <a:t>About us</a:t>
            </a:r>
          </a:p>
        </p:txBody>
      </p:sp>
      <p:sp>
        <p:nvSpPr>
          <p:cNvPr id="18439"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18440"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18441"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18442" name="文本占位符 13"/>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sp>
        <p:nvSpPr>
          <p:cNvPr id="18443" name="矩形 10"/>
          <p:cNvSpPr>
            <a:spLocks noChangeArrowheads="1"/>
          </p:cNvSpPr>
          <p:nvPr/>
        </p:nvSpPr>
        <p:spPr bwMode="auto">
          <a:xfrm>
            <a:off x="8042274" y="2760663"/>
            <a:ext cx="3017838" cy="2865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 elementum sed sit amet dui. Quisque velit nisi, pretium ut lacinia in, elementum id enim. Vestibulum ac diam sit amet quam vehicula elementum sed sit amet dui. Quisque velit nisi. </a:t>
            </a:r>
          </a:p>
        </p:txBody>
      </p:sp>
      <p:pic>
        <p:nvPicPr>
          <p:cNvPr id="18444" name="图片 1"/>
          <p:cNvPicPr>
            <a:picLocks noChangeArrowheads="1" noChangeAspect="1"/>
          </p:cNvPicPr>
          <p:nvPr/>
        </p:nvPicPr>
        <p:blipFill>
          <a:blip r:embed="rId2">
            <a:extLst>
              <a:ext uri="{28A0092B-C50C-407E-A947-70E740481C1C}">
                <a14:useLocalDpi val="0"/>
              </a:ext>
            </a:extLst>
          </a:blip>
          <a:stretch>
            <a:fillRect/>
          </a:stretch>
        </p:blipFill>
        <p:spPr bwMode="auto">
          <a:xfrm>
            <a:off x="909638" y="2155825"/>
            <a:ext cx="6805612" cy="3403600"/>
          </a:xfrm>
          <a:prstGeom prst="rect">
            <a:avLst/>
          </a:prstGeom>
          <a:noFill/>
          <a:ln w="38100">
            <a:solidFill>
              <a:schemeClr val="bg1"/>
            </a:solidFill>
            <a:bevel/>
          </a:ln>
          <a:extLst>
            <a:ext uri="{909E8E84-426E-40DD-AFC4-6F175D3DCCD1}">
              <a14:hiddenFill>
                <a:solidFill>
                  <a:srgbClr val="FFFFFF"/>
                </a:solidFill>
              </a14:hiddenFill>
            </a:ext>
          </a:extLst>
        </p:spPr>
      </p:pic>
      <p:sp>
        <p:nvSpPr>
          <p:cNvPr id="18445" name="矩形 12"/>
          <p:cNvSpPr>
            <a:spLocks noChangeArrowheads="1"/>
          </p:cNvSpPr>
          <p:nvPr/>
        </p:nvSpPr>
        <p:spPr bwMode="auto">
          <a:xfrm>
            <a:off x="7289800" y="2241550"/>
            <a:ext cx="2522538" cy="403225"/>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18446" name="矩形 11"/>
          <p:cNvSpPr>
            <a:spLocks noChangeArrowheads="1"/>
          </p:cNvSpPr>
          <p:nvPr/>
        </p:nvSpPr>
        <p:spPr bwMode="auto">
          <a:xfrm>
            <a:off x="8064499" y="2246313"/>
            <a:ext cx="20751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800">
                <a:solidFill>
                  <a:schemeClr val="bg1"/>
                </a:solidFill>
                <a:latin charset="0" panose="02050806060905020404" pitchFamily="18" typeface="Bernard MT Condensed"/>
                <a:ea charset="-122" pitchFamily="2" typeface="宋体"/>
                <a:sym charset="0" panose="02050806060905020404" pitchFamily="18" typeface="Bernard MT Condensed"/>
              </a:rPr>
              <a:t>ADD YOUR TITLE</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1945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19459"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About us</a:t>
            </a:r>
            <a:br>
              <a:rPr altLang="zh-CN" b="1" lang="en-US" smtClean="0" sz="3200">
                <a:solidFill>
                  <a:srgbClr val="FD7400"/>
                </a:solidFill>
              </a:rPr>
            </a:br>
          </a:p>
        </p:txBody>
      </p:sp>
      <p:sp>
        <p:nvSpPr>
          <p:cNvPr id="19460"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19461"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rgbClr val="FD7400"/>
                </a:solidFill>
              </a:rPr>
              <a:t>About us</a:t>
            </a:r>
          </a:p>
        </p:txBody>
      </p:sp>
      <p:sp>
        <p:nvSpPr>
          <p:cNvPr id="19462"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19463"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19464"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19465" name="文本占位符 13"/>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pic>
        <p:nvPicPr>
          <p:cNvPr id="19466" name="图片 14"/>
          <p:cNvPicPr>
            <a:picLocks noChangeArrowheads="1" noChangeAspect="1"/>
          </p:cNvPicPr>
          <p:nvPr/>
        </p:nvPicPr>
        <p:blipFill>
          <a:blip r:embed="rId2">
            <a:extLst>
              <a:ext uri="{28A0092B-C50C-407E-A947-70E740481C1C}">
                <a14:useLocalDpi val="0"/>
              </a:ext>
            </a:extLst>
          </a:blip>
          <a:stretch>
            <a:fillRect/>
          </a:stretch>
        </p:blipFill>
        <p:spPr bwMode="auto">
          <a:xfrm>
            <a:off x="3946525" y="2484738"/>
            <a:ext cx="7138988" cy="27791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67" name="矩形 15"/>
          <p:cNvSpPr>
            <a:spLocks noChangeArrowheads="1" noChangeAspect="1"/>
          </p:cNvSpPr>
          <p:nvPr/>
        </p:nvSpPr>
        <p:spPr bwMode="auto">
          <a:xfrm>
            <a:off x="2549525" y="4606925"/>
            <a:ext cx="1349375" cy="657225"/>
          </a:xfrm>
          <a:prstGeom prst="rect">
            <a:avLst/>
          </a:prstGeom>
          <a:solidFill>
            <a:schemeClr val="accent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19468" name="矩形 16"/>
          <p:cNvSpPr>
            <a:spLocks noChangeArrowheads="1" noChangeAspect="1"/>
          </p:cNvSpPr>
          <p:nvPr/>
        </p:nvSpPr>
        <p:spPr bwMode="auto">
          <a:xfrm>
            <a:off x="1143000" y="2484438"/>
            <a:ext cx="2762250" cy="2076450"/>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19469" name="矩形 17"/>
          <p:cNvSpPr>
            <a:spLocks noChangeArrowheads="1" noChangeAspect="1"/>
          </p:cNvSpPr>
          <p:nvPr/>
        </p:nvSpPr>
        <p:spPr bwMode="auto">
          <a:xfrm>
            <a:off x="1139825" y="4606925"/>
            <a:ext cx="1362075" cy="657225"/>
          </a:xfrm>
          <a:prstGeom prst="rect">
            <a:avLst/>
          </a:prstGeom>
          <a:solidFill>
            <a:srgbClr val="BEDB39"/>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19470" name="矩形 18"/>
          <p:cNvSpPr>
            <a:spLocks noChangeArrowheads="1"/>
          </p:cNvSpPr>
          <p:nvPr/>
        </p:nvSpPr>
        <p:spPr bwMode="auto">
          <a:xfrm>
            <a:off x="1627188" y="2632075"/>
            <a:ext cx="20751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800">
                <a:solidFill>
                  <a:schemeClr val="bg1"/>
                </a:solidFill>
                <a:latin charset="0" panose="02050806060905020404" pitchFamily="18" typeface="Bernard MT Condensed"/>
                <a:ea charset="-122" pitchFamily="2" typeface="宋体"/>
                <a:sym charset="0" panose="02050806060905020404" pitchFamily="18" typeface="Bernard MT Condensed"/>
              </a:rPr>
              <a:t>ADD YOUR TITLE</a:t>
            </a:r>
          </a:p>
        </p:txBody>
      </p:sp>
      <p:grpSp>
        <p:nvGrpSpPr>
          <p:cNvPr id="19471" name="Group 15"/>
          <p:cNvGrpSpPr/>
          <p:nvPr/>
        </p:nvGrpSpPr>
        <p:grpSpPr>
          <a:xfrm>
            <a:off x="3009900" y="4665663"/>
            <a:ext cx="425450" cy="539750"/>
            <a:chExt cx="304801" cy="387350"/>
          </a:xfrm>
        </p:grpSpPr>
        <p:sp>
          <p:nvSpPr>
            <p:cNvPr id="19474" name="Freeform 18"/>
            <p:cNvSpPr>
              <a:spLocks noChangeArrowheads="1"/>
            </p:cNvSpPr>
            <p:nvPr/>
          </p:nvSpPr>
          <p:spPr bwMode="auto">
            <a:xfrm>
              <a:off x="0" y="88900"/>
              <a:ext cx="257175" cy="298450"/>
            </a:xfrm>
            <a:custGeom>
              <a:gdLst>
                <a:gd fmla="*/ 2147483646 w 177" name="T0"/>
                <a:gd fmla="*/ 2147483646 h 205" name="T1"/>
                <a:gd fmla="*/ 2147483646 w 177" name="T2"/>
                <a:gd fmla="*/ 2147483646 h 205" name="T3"/>
                <a:gd fmla="*/ 2147483646 w 177" name="T4"/>
                <a:gd fmla="*/ 2147483646 h 205" name="T5"/>
                <a:gd fmla="*/ 2147483646 w 177" name="T6"/>
                <a:gd fmla="*/ 2147483646 h 205" name="T7"/>
                <a:gd fmla="*/ 2147483646 w 177" name="T8"/>
                <a:gd fmla="*/ 2147483646 h 205" name="T9"/>
                <a:gd fmla="*/ 2147483646 w 177" name="T10"/>
                <a:gd fmla="*/ 2147483646 h 205" name="T11"/>
                <a:gd fmla="*/ 2147483646 w 177" name="T12"/>
                <a:gd fmla="*/ 2147483646 h 205" name="T13"/>
                <a:gd fmla="*/ 2147483646 w 177" name="T14"/>
                <a:gd fmla="*/ 2147483646 h 205" name="T15"/>
                <a:gd fmla="*/ 2147483646 w 177" name="T16"/>
                <a:gd fmla="*/ 2147483646 h 205" name="T17"/>
                <a:gd fmla="*/ 2147483646 w 177" name="T18"/>
                <a:gd fmla="*/ 2147483646 h 205" name="T19"/>
                <a:gd fmla="*/ 2147483646 w 177" name="T20"/>
                <a:gd fmla="*/ 2147483646 h 205" name="T21"/>
                <a:gd fmla="*/ 2147483646 w 177" name="T22"/>
                <a:gd fmla="*/ 2147483646 h 205" name="T23"/>
                <a:gd fmla="*/ 2147483646 w 177" name="T24"/>
                <a:gd fmla="*/ 0 h 205" name="T25"/>
                <a:gd fmla="*/ 2147483646 w 177" name="T26"/>
                <a:gd fmla="*/ 0 h 205" name="T27"/>
                <a:gd fmla="*/ 2147483646 w 177" name="T28"/>
                <a:gd fmla="*/ 0 h 205" name="T29"/>
                <a:gd fmla="*/ 2147483646 w 177" name="T30"/>
                <a:gd fmla="*/ 0 h 205" name="T31"/>
                <a:gd fmla="*/ 2147483646 w 177" name="T32"/>
                <a:gd fmla="*/ 2147483646 h 205" name="T33"/>
                <a:gd fmla="*/ 2147483646 w 177" name="T34"/>
                <a:gd fmla="*/ 2147483646 h 205" name="T35"/>
                <a:gd fmla="*/ 0 w 177" name="T36"/>
                <a:gd fmla="*/ 2147483646 h 205" name="T37"/>
                <a:gd fmla="*/ 0 w 177" name="T38"/>
                <a:gd fmla="*/ 2147483646 h 205" name="T39"/>
                <a:gd fmla="*/ 0 w 177" name="T40"/>
                <a:gd fmla="*/ 2147483646 h 205" name="T41"/>
                <a:gd fmla="*/ 2147483646 w 177" name="T42"/>
                <a:gd fmla="*/ 2147483646 h 205" name="T43"/>
                <a:gd fmla="*/ 2147483646 w 177" name="T44"/>
                <a:gd fmla="*/ 2147483646 h 205" name="T45"/>
                <a:gd fmla="*/ 2147483646 w 177" name="T46"/>
                <a:gd fmla="*/ 2147483646 h 205" name="T47"/>
                <a:gd fmla="*/ 2147483646 w 177" name="T48"/>
                <a:gd fmla="*/ 2147483646 h 205" name="T49"/>
                <a:gd fmla="*/ 2147483646 w 177" name="T50"/>
                <a:gd fmla="*/ 2147483646 h 205" name="T51"/>
                <a:gd fmla="*/ 2147483646 w 177" name="T52"/>
                <a:gd fmla="*/ 2147483646 h 205" name="T53"/>
                <a:gd fmla="*/ 2147483646 w 177" name="T54"/>
                <a:gd fmla="*/ 2147483646 h 205" name="T55"/>
                <a:gd fmla="*/ 2147483646 w 177" name="T56"/>
                <a:gd fmla="*/ 2147483646 h 205" name="T57"/>
                <a:gd fmla="*/ 2147483646 w 177" name="T58"/>
                <a:gd fmla="*/ 2147483646 h 205" name="T59"/>
                <a:gd fmla="*/ 2147483646 w 177" name="T60"/>
                <a:gd fmla="*/ 2147483646 h 205" name="T61"/>
                <a:gd fmla="*/ 2147483646 w 177" name="T62"/>
                <a:gd fmla="*/ 2147483646 h 205" name="T63"/>
                <a:gd fmla="*/ 2147483646 w 177" name="T64"/>
                <a:gd fmla="*/ 2147483646 h 205" name="T65"/>
                <a:gd fmla="*/ 2147483646 w 177" name="T66"/>
                <a:gd fmla="*/ 2147483646 h 205" name="T67"/>
                <a:gd fmla="*/ 2147483646 w 177" name="T68"/>
                <a:gd fmla="*/ 2147483646 h 205" name="T69"/>
                <a:gd fmla="*/ 2147483646 w 177" name="T70"/>
                <a:gd fmla="*/ 2147483646 h 205" name="T71"/>
                <a:gd fmla="*/ 2147483646 w 177" name="T72"/>
                <a:gd fmla="*/ 2147483646 h 205" name="T73"/>
                <a:gd fmla="*/ 2147483646 w 177" name="T74"/>
                <a:gd fmla="*/ 2147483646 h 205" name="T75"/>
                <a:gd fmla="*/ 2147483646 w 177" name="T76"/>
                <a:gd fmla="*/ 2147483646 h 205" name="T77"/>
                <a:gd fmla="*/ 2147483646 w 177" name="T78"/>
                <a:gd fmla="*/ 2147483646 h 205" name="T79"/>
                <a:gd fmla="*/ 2147483646 w 177" name="T80"/>
                <a:gd fmla="*/ 2147483646 h 205" name="T81"/>
                <a:gd fmla="*/ 2147483646 w 177" name="T82"/>
                <a:gd fmla="*/ 2147483646 h 205" name="T83"/>
                <a:gd fmla="*/ 2147483646 w 177" name="T84"/>
                <a:gd fmla="*/ 2147483646 h 205" name="T85"/>
                <a:gd fmla="*/ 2147483646 w 177" name="T86"/>
                <a:gd fmla="*/ 2147483646 h 205" name="T87"/>
                <a:gd fmla="*/ 2147483646 w 177" name="T88"/>
                <a:gd fmla="*/ 2147483646 h 205" name="T89"/>
                <a:gd fmla="*/ 2147483646 w 177" name="T90"/>
                <a:gd fmla="*/ 2147483646 h 205" name="T91"/>
                <a:gd fmla="*/ 2147483646 w 177" name="T92"/>
                <a:gd fmla="*/ 2147483646 h 20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205" w="177">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5" name="Freeform 28"/>
            <p:cNvSpPr>
              <a:spLocks noChangeArrowheads="1"/>
            </p:cNvSpPr>
            <p:nvPr/>
          </p:nvSpPr>
          <p:spPr bwMode="auto">
            <a:xfrm>
              <a:off x="198438" y="0"/>
              <a:ext cx="106363" cy="103188"/>
            </a:xfrm>
            <a:custGeom>
              <a:gdLst>
                <a:gd fmla="*/ 2147483646 w 67" name="T0"/>
                <a:gd fmla="*/ 2147483646 h 65" name="T1"/>
                <a:gd fmla="*/ 2147483646 w 67" name="T2"/>
                <a:gd fmla="*/ 2147483646 h 65" name="T3"/>
                <a:gd fmla="*/ 2147483646 w 67" name="T4"/>
                <a:gd fmla="*/ 0 h 65" name="T5"/>
                <a:gd fmla="*/ 2147483646 w 67" name="T6"/>
                <a:gd fmla="*/ 0 h 65" name="T7"/>
                <a:gd fmla="*/ 2147483646 w 67" name="T8"/>
                <a:gd fmla="*/ 2147483646 h 65" name="T9"/>
                <a:gd fmla="*/ 0 w 67" name="T10"/>
                <a:gd fmla="*/ 2147483646 h 65" name="T11"/>
                <a:gd fmla="*/ 0 w 67" name="T12"/>
                <a:gd fmla="*/ 2147483646 h 65" name="T13"/>
                <a:gd fmla="*/ 2147483646 w 67" name="T14"/>
                <a:gd fmla="*/ 2147483646 h 65" name="T15"/>
                <a:gd fmla="*/ 2147483646 w 67" name="T16"/>
                <a:gd fmla="*/ 2147483646 h 65" name="T17"/>
                <a:gd fmla="*/ 2147483646 w 67" name="T18"/>
                <a:gd fmla="*/ 2147483646 h 65" name="T19"/>
                <a:gd fmla="*/ 2147483646 w 67" name="T20"/>
                <a:gd fmla="*/ 2147483646 h 65" name="T21"/>
                <a:gd fmla="*/ 2147483646 w 67" name="T22"/>
                <a:gd fmla="*/ 2147483646 h 65" name="T23"/>
                <a:gd fmla="*/ 2147483646 w 67" name="T24"/>
                <a:gd fmla="*/ 2147483646 h 6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5" w="67">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9472" name="Freeform 91"/>
          <p:cNvSpPr>
            <a:spLocks noChangeArrowheads="1" noChangeAspect="1"/>
          </p:cNvSpPr>
          <p:nvPr/>
        </p:nvSpPr>
        <p:spPr bwMode="auto">
          <a:xfrm>
            <a:off x="1652588" y="4719638"/>
            <a:ext cx="349250" cy="431800"/>
          </a:xfrm>
          <a:custGeom>
            <a:gdLst>
              <a:gd fmla="*/ 2147483646 w 52" name="T0"/>
              <a:gd fmla="*/ 2147483646 h 64" name="T1"/>
              <a:gd fmla="*/ 2147483646 w 52" name="T2"/>
              <a:gd fmla="*/ 2147483646 h 64" name="T3"/>
              <a:gd fmla="*/ 2147483646 w 52" name="T4"/>
              <a:gd fmla="*/ 2147483646 h 64" name="T5"/>
              <a:gd fmla="*/ 2147483646 w 52" name="T6"/>
              <a:gd fmla="*/ 2147483646 h 64" name="T7"/>
              <a:gd fmla="*/ 2147483646 w 52" name="T8"/>
              <a:gd fmla="*/ 2147483646 h 64" name="T9"/>
              <a:gd fmla="*/ 2147483646 w 52" name="T10"/>
              <a:gd fmla="*/ 2147483646 h 64" name="T11"/>
              <a:gd fmla="*/ 2147483646 w 52" name="T12"/>
              <a:gd fmla="*/ 2147483646 h 64" name="T13"/>
              <a:gd fmla="*/ 2147483646 w 52" name="T14"/>
              <a:gd fmla="*/ 2147483646 h 64" name="T15"/>
              <a:gd fmla="*/ 2147483646 w 52" name="T16"/>
              <a:gd fmla="*/ 2147483646 h 64" name="T17"/>
              <a:gd fmla="*/ 2147483646 w 52" name="T18"/>
              <a:gd fmla="*/ 2147483646 h 64" name="T19"/>
              <a:gd fmla="*/ 2147483646 w 52" name="T20"/>
              <a:gd fmla="*/ 2147483646 h 64" name="T21"/>
              <a:gd fmla="*/ 2147483646 w 52" name="T22"/>
              <a:gd fmla="*/ 2147483646 h 64" name="T23"/>
              <a:gd fmla="*/ 2147483646 w 52" name="T24"/>
              <a:gd fmla="*/ 2147483646 h 64" name="T25"/>
              <a:gd fmla="*/ 2147483646 w 52" name="T26"/>
              <a:gd fmla="*/ 2147483646 h 64" name="T27"/>
              <a:gd fmla="*/ 2147483646 w 52" name="T28"/>
              <a:gd fmla="*/ 2147483646 h 64" name="T29"/>
              <a:gd fmla="*/ 2147483646 w 52" name="T30"/>
              <a:gd fmla="*/ 2147483646 h 64" name="T31"/>
              <a:gd fmla="*/ 2147483646 w 52" name="T32"/>
              <a:gd fmla="*/ 2147483646 h 64" name="T33"/>
              <a:gd fmla="*/ 0 w 52" name="T34"/>
              <a:gd fmla="*/ 0 h 64" name="T35"/>
              <a:gd fmla="*/ 2147483646 w 52" name="T36"/>
              <a:gd fmla="*/ 0 h 64" name="T37"/>
              <a:gd fmla="*/ 2147483646 w 52" name="T38"/>
              <a:gd fmla="*/ 2147483646 h 64" name="T39"/>
              <a:gd fmla="*/ 2147483646 w 52" name="T40"/>
              <a:gd fmla="*/ 2147483646 h 64" name="T41"/>
              <a:gd fmla="*/ 2147483646 w 52" name="T42"/>
              <a:gd fmla="*/ 2147483646 h 64" name="T43"/>
              <a:gd fmla="*/ 2147483646 w 52" name="T44"/>
              <a:gd fmla="*/ 2147483646 h 64" name="T45"/>
              <a:gd fmla="*/ 2147483646 w 52" name="T46"/>
              <a:gd fmla="*/ 0 h 64" name="T47"/>
              <a:gd fmla="*/ 2147483646 w 52" name="T48"/>
              <a:gd fmla="*/ 0 h 64" name="T49"/>
              <a:gd fmla="*/ 2147483646 w 52" name="T50"/>
              <a:gd fmla="*/ 2147483646 h 64" name="T51"/>
              <a:gd fmla="*/ 2147483646 w 52" name="T52"/>
              <a:gd fmla="*/ 2147483646 h 64"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64" w="52">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3" name="矩形 23"/>
          <p:cNvSpPr>
            <a:spLocks noChangeArrowheads="1"/>
          </p:cNvSpPr>
          <p:nvPr/>
        </p:nvSpPr>
        <p:spPr bwMode="auto">
          <a:xfrm>
            <a:off x="1204913" y="3009900"/>
            <a:ext cx="2640012"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 et ultrices posuere cubilia Curae; Donec velit neque, auctor sit amet aliquam vel, ullamcorper sit amet ligula. </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048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0483"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About us</a:t>
            </a:r>
            <a:br>
              <a:rPr altLang="zh-CN" b="1" lang="en-US" smtClean="0" sz="3200">
                <a:solidFill>
                  <a:srgbClr val="FD7400"/>
                </a:solidFill>
              </a:rPr>
            </a:br>
          </a:p>
        </p:txBody>
      </p:sp>
      <p:sp>
        <p:nvSpPr>
          <p:cNvPr id="20484"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20485"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rgbClr val="FD7400"/>
                </a:solidFill>
              </a:rPr>
              <a:t>About us</a:t>
            </a:r>
          </a:p>
        </p:txBody>
      </p:sp>
      <p:sp>
        <p:nvSpPr>
          <p:cNvPr id="20486"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Team</a:t>
            </a:r>
          </a:p>
        </p:txBody>
      </p:sp>
      <p:sp>
        <p:nvSpPr>
          <p:cNvPr id="20487"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20488"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20489" name="文本占位符 13"/>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pic>
        <p:nvPicPr>
          <p:cNvPr id="20490" name="图片 14"/>
          <p:cNvPicPr>
            <a:picLocks noChangeArrowheads="1" noChangeAspect="1"/>
          </p:cNvPicPr>
          <p:nvPr/>
        </p:nvPicPr>
        <p:blipFill>
          <a:blip r:embed="rId2">
            <a:extLst>
              <a:ext uri="{28A0092B-C50C-407E-A947-70E740481C1C}">
                <a14:useLocalDpi val="0"/>
              </a:ext>
            </a:extLst>
          </a:blip>
          <a:stretch>
            <a:fillRect/>
          </a:stretch>
        </p:blipFill>
        <p:spPr bwMode="auto">
          <a:xfrm>
            <a:off x="6475413" y="1933718"/>
            <a:ext cx="4730750" cy="4127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0491" name="Group 11"/>
          <p:cNvGrpSpPr/>
          <p:nvPr/>
        </p:nvGrpSpPr>
        <p:grpSpPr>
          <a:xfrm>
            <a:off x="839788" y="2128838"/>
            <a:ext cx="3943350" cy="614362"/>
            <a:chExt cx="3943228" cy="614157"/>
          </a:xfrm>
        </p:grpSpPr>
        <p:sp>
          <p:nvSpPr>
            <p:cNvPr id="20501" name="矩形 26"/>
            <p:cNvSpPr>
              <a:spLocks noChangeArrowheads="1"/>
            </p:cNvSpPr>
            <p:nvPr/>
          </p:nvSpPr>
          <p:spPr bwMode="auto">
            <a:xfrm>
              <a:off x="1" y="0"/>
              <a:ext cx="3943227" cy="614157"/>
            </a:xfrm>
            <a:prstGeom prst="rect">
              <a:avLst/>
            </a:prstGeom>
            <a:solidFill>
              <a:srgbClr val="F2F2F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0502" name="矩形 27"/>
            <p:cNvSpPr>
              <a:spLocks noChangeArrowheads="1"/>
            </p:cNvSpPr>
            <p:nvPr/>
          </p:nvSpPr>
          <p:spPr bwMode="auto">
            <a:xfrm>
              <a:off x="0" y="0"/>
              <a:ext cx="1576841" cy="614157"/>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sp>
        <p:nvSpPr>
          <p:cNvPr id="20492" name="矩形 29"/>
          <p:cNvSpPr>
            <a:spLocks noChangeArrowheads="1"/>
          </p:cNvSpPr>
          <p:nvPr/>
        </p:nvSpPr>
        <p:spPr bwMode="auto">
          <a:xfrm>
            <a:off x="1465263" y="4625975"/>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D2CDB0"/>
                </a:solidFill>
              </a:rPr>
              <a:t>Mauris blandit aliquet elit, eget tincidunt nibh</a:t>
            </a:r>
          </a:p>
        </p:txBody>
      </p:sp>
      <p:sp>
        <p:nvSpPr>
          <p:cNvPr id="20493" name="椭圆 30"/>
          <p:cNvSpPr>
            <a:spLocks noChangeArrowheads="1"/>
          </p:cNvSpPr>
          <p:nvPr/>
        </p:nvSpPr>
        <p:spPr bwMode="auto">
          <a:xfrm>
            <a:off x="1371600" y="4772025"/>
            <a:ext cx="74613" cy="76200"/>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400">
              <a:solidFill>
                <a:srgbClr val="D2CDB0"/>
              </a:solidFill>
              <a:latin charset="0" pitchFamily="34" typeface="Arial"/>
              <a:ea charset="-122" pitchFamily="2" typeface="宋体"/>
            </a:endParaRPr>
          </a:p>
        </p:txBody>
      </p:sp>
      <p:sp>
        <p:nvSpPr>
          <p:cNvPr id="20494" name="矩形 31"/>
          <p:cNvSpPr>
            <a:spLocks noChangeArrowheads="1"/>
          </p:cNvSpPr>
          <p:nvPr/>
        </p:nvSpPr>
        <p:spPr bwMode="auto">
          <a:xfrm>
            <a:off x="1465263" y="4921250"/>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D2CDB0"/>
                </a:solidFill>
              </a:rPr>
              <a:t>Mauris blandit aliquet elit, eget tincidunt nibh</a:t>
            </a:r>
          </a:p>
        </p:txBody>
      </p:sp>
      <p:sp>
        <p:nvSpPr>
          <p:cNvPr id="20495" name="椭圆 32"/>
          <p:cNvSpPr>
            <a:spLocks noChangeArrowheads="1"/>
          </p:cNvSpPr>
          <p:nvPr/>
        </p:nvSpPr>
        <p:spPr bwMode="auto">
          <a:xfrm>
            <a:off x="1371600" y="5067300"/>
            <a:ext cx="74613" cy="76200"/>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400">
              <a:solidFill>
                <a:srgbClr val="D2CDB0"/>
              </a:solidFill>
              <a:latin charset="0" pitchFamily="34" typeface="Arial"/>
              <a:ea charset="-122" pitchFamily="2" typeface="宋体"/>
            </a:endParaRPr>
          </a:p>
        </p:txBody>
      </p:sp>
      <p:sp>
        <p:nvSpPr>
          <p:cNvPr id="20496" name="矩形 33"/>
          <p:cNvSpPr>
            <a:spLocks noChangeArrowheads="1"/>
          </p:cNvSpPr>
          <p:nvPr/>
        </p:nvSpPr>
        <p:spPr bwMode="auto">
          <a:xfrm>
            <a:off x="1465263" y="5216525"/>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D2CDB0"/>
                </a:solidFill>
              </a:rPr>
              <a:t>Mauris blandit aliquet elit, eget tincidunt nibh</a:t>
            </a:r>
          </a:p>
        </p:txBody>
      </p:sp>
      <p:sp>
        <p:nvSpPr>
          <p:cNvPr id="20497" name="椭圆 34"/>
          <p:cNvSpPr>
            <a:spLocks noChangeArrowheads="1"/>
          </p:cNvSpPr>
          <p:nvPr/>
        </p:nvSpPr>
        <p:spPr bwMode="auto">
          <a:xfrm>
            <a:off x="1371600" y="5362575"/>
            <a:ext cx="74613" cy="76200"/>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400">
              <a:solidFill>
                <a:srgbClr val="D2CDB0"/>
              </a:solidFill>
              <a:latin charset="0" pitchFamily="34" typeface="Arial"/>
              <a:ea charset="-122" pitchFamily="2" typeface="宋体"/>
            </a:endParaRPr>
          </a:p>
        </p:txBody>
      </p:sp>
      <p:sp>
        <p:nvSpPr>
          <p:cNvPr id="20498" name="矩形 35"/>
          <p:cNvSpPr>
            <a:spLocks noChangeArrowheads="1"/>
          </p:cNvSpPr>
          <p:nvPr/>
        </p:nvSpPr>
        <p:spPr bwMode="auto">
          <a:xfrm>
            <a:off x="1465263" y="5524500"/>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D2CDB0"/>
                </a:solidFill>
              </a:rPr>
              <a:t>Mauris blandit aliquet elit, eget tincidunt nibh</a:t>
            </a:r>
          </a:p>
        </p:txBody>
      </p:sp>
      <p:sp>
        <p:nvSpPr>
          <p:cNvPr id="20499" name="椭圆 36"/>
          <p:cNvSpPr>
            <a:spLocks noChangeArrowheads="1"/>
          </p:cNvSpPr>
          <p:nvPr/>
        </p:nvSpPr>
        <p:spPr bwMode="auto">
          <a:xfrm>
            <a:off x="1371600" y="5645150"/>
            <a:ext cx="74613" cy="74613"/>
          </a:xfrm>
          <a:prstGeom prst="ellipse">
            <a:avLst/>
          </a:prstGeom>
          <a:solidFill>
            <a:srgbClr val="FD7400"/>
          </a:solidFill>
          <a:ln>
            <a:noFill/>
          </a:ln>
          <a:extLst>
            <a:ext uri="{91240B29-F687-4F45-9708-019B960494DF}">
              <a14:hiddenLine w="12700">
                <a:solidFill>
                  <a:srgbClr val="000000"/>
                </a:solidFill>
                <a:round/>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400">
              <a:solidFill>
                <a:srgbClr val="D2CDB0"/>
              </a:solidFill>
              <a:latin charset="0" pitchFamily="34" typeface="Arial"/>
              <a:ea charset="-122" pitchFamily="2" typeface="宋体"/>
            </a:endParaRPr>
          </a:p>
        </p:txBody>
      </p:sp>
      <p:sp>
        <p:nvSpPr>
          <p:cNvPr id="20500" name="矩形 37"/>
          <p:cNvSpPr>
            <a:spLocks noChangeArrowheads="1"/>
          </p:cNvSpPr>
          <p:nvPr/>
        </p:nvSpPr>
        <p:spPr bwMode="auto">
          <a:xfrm>
            <a:off x="873125" y="2128838"/>
            <a:ext cx="376051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b="1" lang="en-US" sz="3200">
                <a:solidFill>
                  <a:srgbClr val="000000"/>
                </a:solidFill>
              </a:rPr>
              <a:t>MAURIS BLANDIT ALI</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506" name="图片 6"/>
          <p:cNvPicPr>
            <a:picLocks noChangeArrowheads="1" noChangeAspect="1"/>
          </p:cNvPicPr>
          <p:nvPr/>
        </p:nvPicPr>
        <p:blipFill>
          <a:blip r:embed="rId2">
            <a:extLst>
              <a:ext uri="{28A0092B-C50C-407E-A947-70E740481C1C}">
                <a14:useLocalDpi val="0"/>
              </a:ext>
            </a:extLst>
          </a:blip>
          <a:srcRect b="7564" l="10698" r="10837" t="4161"/>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07"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1508"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1509" name="Freeform 13"/>
          <p:cNvSpPr>
            <a:spLocks noChangeArrowheads="1" noEditPoints="1"/>
          </p:cNvSpPr>
          <p:nvPr/>
        </p:nvSpPr>
        <p:spPr bwMode="auto">
          <a:xfrm>
            <a:off x="5718175" y="3811588"/>
            <a:ext cx="1355725" cy="2124075"/>
          </a:xfrm>
          <a:custGeom>
            <a:gdLst>
              <a:gd fmla="*/ 2147483646 w 203" name="T0"/>
              <a:gd fmla="*/ 2147483646 h 320" name="T1"/>
              <a:gd fmla="*/ 2147483646 w 203" name="T2"/>
              <a:gd fmla="*/ 2147483646 h 320" name="T3"/>
              <a:gd fmla="*/ 2147483646 w 203" name="T4"/>
              <a:gd fmla="*/ 2147483646 h 320" name="T5"/>
              <a:gd fmla="*/ 2147483646 w 203" name="T6"/>
              <a:gd fmla="*/ 2147483646 h 320" name="T7"/>
              <a:gd fmla="*/ 2147483646 w 203" name="T8"/>
              <a:gd fmla="*/ 2147483646 h 320" name="T9"/>
              <a:gd fmla="*/ 2147483646 w 203" name="T10"/>
              <a:gd fmla="*/ 2147483646 h 320" name="T11"/>
              <a:gd fmla="*/ 2147483646 w 203" name="T12"/>
              <a:gd fmla="*/ 2147483646 h 320" name="T13"/>
              <a:gd fmla="*/ 2147483646 w 203" name="T14"/>
              <a:gd fmla="*/ 2147483646 h 320" name="T15"/>
              <a:gd fmla="*/ 2147483646 w 203" name="T16"/>
              <a:gd fmla="*/ 2147483646 h 320" name="T17"/>
              <a:gd fmla="*/ 2147483646 w 203" name="T18"/>
              <a:gd fmla="*/ 2147483646 h 320" name="T19"/>
              <a:gd fmla="*/ 2147483646 w 203" name="T20"/>
              <a:gd fmla="*/ 2147483646 h 320" name="T21"/>
              <a:gd fmla="*/ 2147483646 w 203" name="T22"/>
              <a:gd fmla="*/ 2147483646 h 320" name="T23"/>
              <a:gd fmla="*/ 0 w 203" name="T24"/>
              <a:gd fmla="*/ 2147483646 h 320" name="T25"/>
              <a:gd fmla="*/ 2147483646 w 203" name="T26"/>
              <a:gd fmla="*/ 2147483646 h 320" name="T27"/>
              <a:gd fmla="*/ 2147483646 w 203" name="T28"/>
              <a:gd fmla="*/ 2147483646 h 320" name="T29"/>
              <a:gd fmla="*/ 2147483646 w 203" name="T30"/>
              <a:gd fmla="*/ 2147483646 h 320" name="T31"/>
              <a:gd fmla="*/ 2147483646 w 203" name="T32"/>
              <a:gd fmla="*/ 2147483646 h 320" name="T33"/>
              <a:gd fmla="*/ 2147483646 w 203" name="T34"/>
              <a:gd fmla="*/ 2147483646 h 320" name="T35"/>
              <a:gd fmla="*/ 2147483646 w 203" name="T36"/>
              <a:gd fmla="*/ 2147483646 h 320" name="T37"/>
              <a:gd fmla="*/ 2147483646 w 203" name="T38"/>
              <a:gd fmla="*/ 2147483646 h 320" name="T39"/>
              <a:gd fmla="*/ 2147483646 w 203" name="T40"/>
              <a:gd fmla="*/ 2147483646 h 320" name="T41"/>
              <a:gd fmla="*/ 2147483646 w 203" name="T42"/>
              <a:gd fmla="*/ 2147483646 h 320" name="T43"/>
              <a:gd fmla="*/ 2147483646 w 203" name="T44"/>
              <a:gd fmla="*/ 2147483646 h 320" name="T45"/>
              <a:gd fmla="*/ 2147483646 w 203" name="T46"/>
              <a:gd fmla="*/ 2147483646 h 320" name="T47"/>
              <a:gd fmla="*/ 2147483646 w 203" name="T48"/>
              <a:gd fmla="*/ 2147483646 h 320" name="T49"/>
              <a:gd fmla="*/ 2147483646 w 203" name="T50"/>
              <a:gd fmla="*/ 2147483646 h 320" name="T51"/>
              <a:gd fmla="*/ 2147483646 w 203" name="T52"/>
              <a:gd fmla="*/ 2147483646 h 320" name="T53"/>
              <a:gd fmla="*/ 2147483646 w 203" name="T54"/>
              <a:gd fmla="*/ 2147483646 h 320" name="T55"/>
              <a:gd fmla="*/ 2147483646 w 203" name="T56"/>
              <a:gd fmla="*/ 2147483646 h 320" name="T57"/>
              <a:gd fmla="*/ 2147483646 w 203" name="T58"/>
              <a:gd fmla="*/ 2147483646 h 320" name="T59"/>
              <a:gd fmla="*/ 2147483646 w 203" name="T60"/>
              <a:gd fmla="*/ 2147483646 h 320" name="T61"/>
              <a:gd fmla="*/ 2147483646 w 203" name="T62"/>
              <a:gd fmla="*/ 2147483646 h 320" name="T63"/>
              <a:gd fmla="*/ 2147483646 w 203" name="T64"/>
              <a:gd fmla="*/ 2147483646 h 320" name="T65"/>
              <a:gd fmla="*/ 2147483646 w 203" name="T66"/>
              <a:gd fmla="*/ 2147483646 h 320" name="T67"/>
              <a:gd fmla="*/ 2147483646 w 203" name="T68"/>
              <a:gd fmla="*/ 2147483646 h 320" name="T69"/>
              <a:gd fmla="*/ 2147483646 w 203" name="T70"/>
              <a:gd fmla="*/ 2147483646 h 320" name="T71"/>
              <a:gd fmla="*/ 2147483646 w 203" name="T72"/>
              <a:gd fmla="*/ 2147483646 h 320" name="T73"/>
              <a:gd fmla="*/ 2147483646 w 203" name="T74"/>
              <a:gd fmla="*/ 2147483646 h 320" name="T75"/>
              <a:gd fmla="*/ 2147483646 w 203" name="T76"/>
              <a:gd fmla="*/ 2147483646 h 320" name="T77"/>
              <a:gd fmla="*/ 2147483646 w 203" name="T78"/>
              <a:gd fmla="*/ 2147483646 h 320" name="T79"/>
              <a:gd fmla="*/ 2147483646 w 203" name="T80"/>
              <a:gd fmla="*/ 2147483646 h 320" name="T81"/>
              <a:gd fmla="*/ 2147483646 w 203" name="T82"/>
              <a:gd fmla="*/ 2147483646 h 320" name="T83"/>
              <a:gd fmla="*/ 2147483646 w 203" name="T84"/>
              <a:gd fmla="*/ 2147483646 h 320" name="T85"/>
              <a:gd fmla="*/ 2147483646 w 203" name="T86"/>
              <a:gd fmla="*/ 2147483646 h 320" name="T87"/>
              <a:gd fmla="*/ 2147483646 w 203" name="T88"/>
              <a:gd fmla="*/ 2147483646 h 320" name="T89"/>
              <a:gd fmla="*/ 2147483646 w 203" name="T90"/>
              <a:gd fmla="*/ 2147483646 h 320" name="T91"/>
              <a:gd fmla="*/ 2147483646 w 203" name="T92"/>
              <a:gd fmla="*/ 2147483646 h 320" name="T93"/>
              <a:gd fmla="*/ 2147483646 w 203" name="T94"/>
              <a:gd fmla="*/ 2147483646 h 320" name="T95"/>
              <a:gd fmla="*/ 2147483646 w 203" name="T96"/>
              <a:gd fmla="*/ 2147483646 h 320" name="T97"/>
              <a:gd fmla="*/ 2147483646 w 203" name="T98"/>
              <a:gd fmla="*/ 2147483646 h 320" name="T99"/>
              <a:gd fmla="*/ 2147483646 w 203" name="T100"/>
              <a:gd fmla="*/ 2147483646 h 32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320" w="203">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0" name="标题 3"/>
          <p:cNvSpPr>
            <a:spLocks noChangeArrowheads="1" noGrp="1"/>
          </p:cNvSpPr>
          <p:nvPr>
            <p:ph type="title"/>
          </p:nvPr>
        </p:nvSpPr>
        <p:spPr>
          <a:xfrm>
            <a:off x="839788" y="2589213"/>
            <a:ext cx="10520362" cy="814387"/>
          </a:xfrm>
        </p:spPr>
        <p:txBody>
          <a:bodyPr anchor="b"/>
          <a:lstStyle/>
          <a:p>
            <a:pPr algn="ctr" eaLnBrk="1" hangingPunct="1"/>
            <a:r>
              <a:rPr altLang="zh-CN" b="1" lang="en-US" smtClean="0" sz="3600">
                <a:solidFill>
                  <a:srgbClr val="FD7400"/>
                </a:solidFill>
              </a:rPr>
              <a:t>TEAM</a:t>
            </a:r>
          </a:p>
        </p:txBody>
      </p:sp>
      <p:sp>
        <p:nvSpPr>
          <p:cNvPr id="21511" name="文本占位符 4"/>
          <p:cNvSpPr>
            <a:spLocks noChangeArrowheads="1" noGrp="1"/>
          </p:cNvSpPr>
          <p:nvPr>
            <p:ph idx="4294967295" type="body"/>
          </p:nvPr>
        </p:nvSpPr>
        <p:spPr>
          <a:xfrm>
            <a:off x="831850" y="3403600"/>
            <a:ext cx="10512425" cy="1500188"/>
          </a:xfrm>
        </p:spPr>
        <p:txBody>
          <a:bodyPr/>
          <a:lstStyle/>
          <a:p>
            <a:pPr algn="ctr" eaLnBrk="1" hangingPunct="1" indent="0" marL="0">
              <a:buFont charset="0" pitchFamily="34" typeface="Arial"/>
              <a:buNone/>
            </a:pPr>
            <a:r>
              <a:rPr altLang="en-US" lang="zh-CN" smtClean="0" sz="1400">
                <a:solidFill>
                  <a:schemeClr val="bg1"/>
                </a:solidFill>
              </a:rPr>
              <a:t>在这里添加你的副标题 （此章节用于自我介绍或公司情况介绍）</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2530"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2531"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Team</a:t>
            </a:r>
            <a:br>
              <a:rPr altLang="zh-CN" b="1" lang="en-US" smtClean="0" sz="3200">
                <a:solidFill>
                  <a:srgbClr val="FD7400"/>
                </a:solidFill>
              </a:rPr>
            </a:br>
          </a:p>
        </p:txBody>
      </p:sp>
      <p:sp>
        <p:nvSpPr>
          <p:cNvPr id="22532"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22533"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22534"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rgbClr val="FD7400"/>
                </a:solidFill>
              </a:rPr>
              <a:t>Team</a:t>
            </a:r>
          </a:p>
        </p:txBody>
      </p:sp>
      <p:sp>
        <p:nvSpPr>
          <p:cNvPr id="22535"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22536"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22537"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pic>
        <p:nvPicPr>
          <p:cNvPr id="22538" name="图片 21"/>
          <p:cNvPicPr>
            <a:picLocks noChangeArrowheads="1" noChangeAspect="1"/>
          </p:cNvPicPr>
          <p:nvPr/>
        </p:nvPicPr>
        <p:blipFill>
          <a:blip r:embed="rId2">
            <a:extLst>
              <a:ext uri="{28A0092B-C50C-407E-A947-70E740481C1C}">
                <a14:useLocalDpi val="0"/>
              </a:ext>
            </a:extLst>
          </a:blip>
          <a:stretch>
            <a:fillRect/>
          </a:stretch>
        </p:blipFill>
        <p:spPr bwMode="auto">
          <a:xfrm>
            <a:off x="989013" y="1984883"/>
            <a:ext cx="3505200" cy="4139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39" name="矩形 22"/>
          <p:cNvSpPr>
            <a:spLocks noChangeArrowheads="1"/>
          </p:cNvSpPr>
          <p:nvPr/>
        </p:nvSpPr>
        <p:spPr bwMode="auto">
          <a:xfrm>
            <a:off x="976313" y="4287838"/>
            <a:ext cx="3517900" cy="1608137"/>
          </a:xfrm>
          <a:prstGeom prst="rect">
            <a:avLst/>
          </a:prstGeom>
          <a:solidFill>
            <a:srgbClr val="E0D8C6">
              <a:alpha val="59999"/>
            </a:srgbClr>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2540" name="矩形 23"/>
          <p:cNvSpPr>
            <a:spLocks noChangeArrowheads="1"/>
          </p:cNvSpPr>
          <p:nvPr/>
        </p:nvSpPr>
        <p:spPr bwMode="auto">
          <a:xfrm>
            <a:off x="1081088" y="4573588"/>
            <a:ext cx="3503612"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3200">
                <a:solidFill>
                  <a:schemeClr val="bg1"/>
                </a:solidFill>
              </a:rPr>
              <a:t>VESTIBULUM ANTE IPSUM PRIMIS IN </a:t>
            </a:r>
          </a:p>
        </p:txBody>
      </p:sp>
      <p:sp>
        <p:nvSpPr>
          <p:cNvPr id="22541" name="矩形 24"/>
          <p:cNvSpPr>
            <a:spLocks noChangeArrowheads="1"/>
          </p:cNvSpPr>
          <p:nvPr/>
        </p:nvSpPr>
        <p:spPr bwMode="auto">
          <a:xfrm>
            <a:off x="5435600" y="2066925"/>
            <a:ext cx="5467350" cy="914400"/>
          </a:xfrm>
          <a:prstGeom prst="rect">
            <a:avLst/>
          </a:prstGeom>
          <a:solidFill>
            <a:srgbClr val="F2F2F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2542" name="矩形 25"/>
          <p:cNvSpPr>
            <a:spLocks noChangeArrowheads="1"/>
          </p:cNvSpPr>
          <p:nvPr/>
        </p:nvSpPr>
        <p:spPr bwMode="auto">
          <a:xfrm>
            <a:off x="5435600" y="3114675"/>
            <a:ext cx="5467350" cy="914400"/>
          </a:xfrm>
          <a:prstGeom prst="rect">
            <a:avLst/>
          </a:prstGeom>
          <a:solidFill>
            <a:srgbClr val="F2F2F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2543" name="矩形 26"/>
          <p:cNvSpPr>
            <a:spLocks noChangeArrowheads="1"/>
          </p:cNvSpPr>
          <p:nvPr/>
        </p:nvSpPr>
        <p:spPr bwMode="auto">
          <a:xfrm>
            <a:off x="5435600" y="4144963"/>
            <a:ext cx="5467350" cy="914400"/>
          </a:xfrm>
          <a:prstGeom prst="rect">
            <a:avLst/>
          </a:prstGeom>
          <a:solidFill>
            <a:srgbClr val="F2F2F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2544" name="矩形 27"/>
          <p:cNvSpPr>
            <a:spLocks noChangeArrowheads="1"/>
          </p:cNvSpPr>
          <p:nvPr/>
        </p:nvSpPr>
        <p:spPr bwMode="auto">
          <a:xfrm>
            <a:off x="5435600" y="5175250"/>
            <a:ext cx="5467350" cy="914400"/>
          </a:xfrm>
          <a:prstGeom prst="rect">
            <a:avLst/>
          </a:prstGeom>
          <a:solidFill>
            <a:srgbClr val="F2F2F2"/>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2545" name="矩形 29"/>
          <p:cNvSpPr>
            <a:spLocks noChangeArrowheads="1"/>
          </p:cNvSpPr>
          <p:nvPr/>
        </p:nvSpPr>
        <p:spPr bwMode="auto">
          <a:xfrm>
            <a:off x="6462712" y="3309938"/>
            <a:ext cx="35337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22546" name="矩形 30"/>
          <p:cNvSpPr>
            <a:spLocks noChangeArrowheads="1"/>
          </p:cNvSpPr>
          <p:nvPr/>
        </p:nvSpPr>
        <p:spPr bwMode="auto">
          <a:xfrm>
            <a:off x="6462712" y="4340225"/>
            <a:ext cx="35337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22547" name="矩形 31"/>
          <p:cNvSpPr>
            <a:spLocks noChangeArrowheads="1"/>
          </p:cNvSpPr>
          <p:nvPr/>
        </p:nvSpPr>
        <p:spPr bwMode="auto">
          <a:xfrm>
            <a:off x="6462712" y="5372100"/>
            <a:ext cx="35337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22548" name="菱形 32"/>
          <p:cNvSpPr>
            <a:spLocks noChangeArrowheads="1"/>
          </p:cNvSpPr>
          <p:nvPr/>
        </p:nvSpPr>
        <p:spPr bwMode="auto">
          <a:xfrm>
            <a:off x="4811713" y="2089150"/>
            <a:ext cx="914400" cy="914400"/>
          </a:xfrm>
          <a:prstGeom prst="diamond">
            <a:avLst/>
          </a:prstGeom>
          <a:solidFill>
            <a:srgbClr val="FD7400"/>
          </a:solidFill>
          <a:ln w="28575">
            <a:solidFill>
              <a:srgbClr val="686554"/>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4400">
                <a:solidFill>
                  <a:srgbClr val="FFFFFF"/>
                </a:solidFill>
                <a:ea charset="-122" pitchFamily="2" typeface="宋体"/>
                <a:cs charset="0" panose="020f0502020204030204" pitchFamily="34" typeface="Calibri"/>
              </a:rPr>
              <a:t>1</a:t>
            </a:r>
          </a:p>
        </p:txBody>
      </p:sp>
      <p:sp>
        <p:nvSpPr>
          <p:cNvPr id="22549" name="菱形 33"/>
          <p:cNvSpPr>
            <a:spLocks noChangeArrowheads="1"/>
          </p:cNvSpPr>
          <p:nvPr/>
        </p:nvSpPr>
        <p:spPr bwMode="auto">
          <a:xfrm>
            <a:off x="4811713" y="3101975"/>
            <a:ext cx="914400" cy="914400"/>
          </a:xfrm>
          <a:prstGeom prst="diamond">
            <a:avLst/>
          </a:prstGeom>
          <a:solidFill>
            <a:srgbClr val="FD7400"/>
          </a:solidFill>
          <a:ln w="28575">
            <a:solidFill>
              <a:srgbClr val="686554"/>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4400">
                <a:solidFill>
                  <a:srgbClr val="FFFFFF"/>
                </a:solidFill>
                <a:ea charset="-122" pitchFamily="2" typeface="宋体"/>
                <a:cs charset="0" panose="020f0502020204030204" pitchFamily="34" typeface="Calibri"/>
              </a:rPr>
              <a:t>2</a:t>
            </a:r>
          </a:p>
        </p:txBody>
      </p:sp>
      <p:sp>
        <p:nvSpPr>
          <p:cNvPr id="22550" name="菱形 34"/>
          <p:cNvSpPr>
            <a:spLocks noChangeArrowheads="1"/>
          </p:cNvSpPr>
          <p:nvPr/>
        </p:nvSpPr>
        <p:spPr bwMode="auto">
          <a:xfrm>
            <a:off x="4811713" y="4114800"/>
            <a:ext cx="914400" cy="914400"/>
          </a:xfrm>
          <a:prstGeom prst="diamond">
            <a:avLst/>
          </a:prstGeom>
          <a:solidFill>
            <a:srgbClr val="FD7400"/>
          </a:solidFill>
          <a:ln w="28575">
            <a:solidFill>
              <a:srgbClr val="686554"/>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4400">
                <a:solidFill>
                  <a:srgbClr val="FFFFFF"/>
                </a:solidFill>
                <a:ea charset="-122" pitchFamily="2" typeface="宋体"/>
                <a:cs charset="0" panose="020f0502020204030204" pitchFamily="34" typeface="Calibri"/>
              </a:rPr>
              <a:t>3</a:t>
            </a:r>
          </a:p>
        </p:txBody>
      </p:sp>
      <p:sp>
        <p:nvSpPr>
          <p:cNvPr id="22551" name="菱形 35"/>
          <p:cNvSpPr>
            <a:spLocks noChangeArrowheads="1"/>
          </p:cNvSpPr>
          <p:nvPr/>
        </p:nvSpPr>
        <p:spPr bwMode="auto">
          <a:xfrm>
            <a:off x="4811713" y="5127625"/>
            <a:ext cx="914400" cy="914400"/>
          </a:xfrm>
          <a:prstGeom prst="diamond">
            <a:avLst/>
          </a:prstGeom>
          <a:solidFill>
            <a:srgbClr val="FD7400"/>
          </a:solidFill>
          <a:ln w="28575">
            <a:solidFill>
              <a:srgbClr val="686554"/>
            </a:solidFill>
            <a:beve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r>
              <a:rPr altLang="zh-CN" lang="en-US" sz="4400">
                <a:solidFill>
                  <a:srgbClr val="FFFFFF"/>
                </a:solidFill>
                <a:ea charset="-122" pitchFamily="2" typeface="宋体"/>
                <a:cs charset="0" panose="020f0502020204030204" pitchFamily="34" typeface="Calibri"/>
              </a:rPr>
              <a:t>4</a:t>
            </a:r>
          </a:p>
        </p:txBody>
      </p:sp>
      <p:sp>
        <p:nvSpPr>
          <p:cNvPr id="22552" name="矩形 36"/>
          <p:cNvSpPr>
            <a:spLocks noChangeArrowheads="1"/>
          </p:cNvSpPr>
          <p:nvPr/>
        </p:nvSpPr>
        <p:spPr bwMode="auto">
          <a:xfrm>
            <a:off x="6462712" y="2230438"/>
            <a:ext cx="35337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sp>
        <p:nvSpPr>
          <p:cNvPr id="2355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3555"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Team</a:t>
            </a:r>
            <a:br>
              <a:rPr altLang="zh-CN" b="1" lang="en-US" smtClean="0" sz="3200">
                <a:solidFill>
                  <a:srgbClr val="FD7400"/>
                </a:solidFill>
              </a:rPr>
            </a:br>
          </a:p>
        </p:txBody>
      </p:sp>
      <p:sp>
        <p:nvSpPr>
          <p:cNvPr id="23556"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23557"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23558"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rgbClr val="FD7400"/>
                </a:solidFill>
              </a:rPr>
              <a:t>Team</a:t>
            </a:r>
          </a:p>
        </p:txBody>
      </p:sp>
      <p:sp>
        <p:nvSpPr>
          <p:cNvPr id="23559"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23560"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23561"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grpSp>
        <p:nvGrpSpPr>
          <p:cNvPr id="23562" name="Group 10"/>
          <p:cNvGrpSpPr/>
          <p:nvPr/>
        </p:nvGrpSpPr>
        <p:grpSpPr>
          <a:xfrm>
            <a:off x="6096000" y="3111500"/>
            <a:ext cx="4124325" cy="1700213"/>
            <a:chExt cx="4123508" cy="1254034"/>
          </a:xfrm>
        </p:grpSpPr>
        <p:sp>
          <p:nvSpPr>
            <p:cNvPr id="23577" name="矩形 14"/>
            <p:cNvSpPr>
              <a:spLocks noChangeArrowheads="1"/>
            </p:cNvSpPr>
            <p:nvPr/>
          </p:nvSpPr>
          <p:spPr bwMode="auto">
            <a:xfrm>
              <a:off x="0" y="0"/>
              <a:ext cx="4123508" cy="358295"/>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3578" name="矩形 15"/>
            <p:cNvSpPr>
              <a:spLocks noChangeArrowheads="1"/>
            </p:cNvSpPr>
            <p:nvPr/>
          </p:nvSpPr>
          <p:spPr bwMode="auto">
            <a:xfrm>
              <a:off x="0" y="447869"/>
              <a:ext cx="4123508" cy="358295"/>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3579" name="矩形 16"/>
            <p:cNvSpPr>
              <a:spLocks noChangeArrowheads="1"/>
            </p:cNvSpPr>
            <p:nvPr/>
          </p:nvSpPr>
          <p:spPr bwMode="auto">
            <a:xfrm>
              <a:off x="0" y="895739"/>
              <a:ext cx="4123508" cy="358295"/>
            </a:xfrm>
            <a:prstGeom prst="rect">
              <a:avLst/>
            </a:prstGeom>
            <a:solidFill>
              <a:srgbClr val="FD7400"/>
            </a:soli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grpSp>
      <p:sp>
        <p:nvSpPr>
          <p:cNvPr id="23563" name="任意多边形 17"/>
          <p:cNvSpPr>
            <a:spLocks noChangeArrowheads="1" noChangeAspect="1"/>
          </p:cNvSpPr>
          <p:nvPr/>
        </p:nvSpPr>
        <p:spPr bwMode="auto">
          <a:xfrm>
            <a:off x="6207125" y="4411663"/>
            <a:ext cx="360363" cy="315912"/>
          </a:xfrm>
          <a:custGeom>
            <a:gdLst>
              <a:gd fmla="*/ 703250 w 241301" name="T0"/>
              <a:gd fmla="*/ 202066 h 211138" name="T1"/>
              <a:gd fmla="*/ 753484 w 241301" name="T2"/>
              <a:gd fmla="*/ 202066 h 211138" name="T3"/>
              <a:gd fmla="*/ 803715 w 241301" name="T4"/>
              <a:gd fmla="*/ 252584 h 211138" name="T5"/>
              <a:gd fmla="*/ 803715 w 241301" name="T6"/>
              <a:gd fmla="*/ 656721 h 211138" name="T7"/>
              <a:gd fmla="*/ 753484 w 241301" name="T8"/>
              <a:gd fmla="*/ 707237 h 211138" name="T9"/>
              <a:gd fmla="*/ 703250 w 241301" name="T10"/>
              <a:gd fmla="*/ 707237 h 211138" name="T11"/>
              <a:gd fmla="*/ 703250 w 241301" name="T12"/>
              <a:gd fmla="*/ 202066 h 211138" name="T13"/>
              <a:gd fmla="*/ 153341 w 241301" name="T14"/>
              <a:gd fmla="*/ 202066 h 211138" name="T15"/>
              <a:gd fmla="*/ 650374 w 241301" name="T16"/>
              <a:gd fmla="*/ 202066 h 211138" name="T17"/>
              <a:gd fmla="*/ 650374 w 241301" name="T18"/>
              <a:gd fmla="*/ 707237 h 211138" name="T19"/>
              <a:gd fmla="*/ 153341 w 241301" name="T20"/>
              <a:gd fmla="*/ 707237 h 211138" name="T21"/>
              <a:gd fmla="*/ 153341 w 241301" name="T22"/>
              <a:gd fmla="*/ 202066 h 211138" name="T23"/>
              <a:gd fmla="*/ 50231 w 241301" name="T24"/>
              <a:gd fmla="*/ 202066 h 211138" name="T25"/>
              <a:gd fmla="*/ 100465 w 241301" name="T26"/>
              <a:gd fmla="*/ 202066 h 211138" name="T27"/>
              <a:gd fmla="*/ 100465 w 241301" name="T28"/>
              <a:gd fmla="*/ 707237 h 211138" name="T29"/>
              <a:gd fmla="*/ 50231 w 241301" name="T30"/>
              <a:gd fmla="*/ 707237 h 211138" name="T31"/>
              <a:gd fmla="*/ 0 w 241301" name="T32"/>
              <a:gd fmla="*/ 656721 h 211138" name="T33"/>
              <a:gd fmla="*/ 0 w 241301" name="T34"/>
              <a:gd fmla="*/ 252584 h 211138" name="T35"/>
              <a:gd fmla="*/ 50231 w 241301" name="T36"/>
              <a:gd fmla="*/ 202066 h 211138" name="T37"/>
              <a:gd fmla="*/ 303155 w 241301" name="T38"/>
              <a:gd fmla="*/ 0 h 211138" name="T39"/>
              <a:gd fmla="*/ 500556 w 241301" name="T40"/>
              <a:gd fmla="*/ 0 h 211138" name="T41"/>
              <a:gd fmla="*/ 549907 w 241301" name="T42"/>
              <a:gd fmla="*/ 49633 h 211138" name="T43"/>
              <a:gd fmla="*/ 549907 w 241301" name="T44"/>
              <a:gd fmla="*/ 148893 h 211138" name="T45"/>
              <a:gd fmla="*/ 500556 w 241301" name="T46"/>
              <a:gd fmla="*/ 148893 h 211138" name="T47"/>
              <a:gd fmla="*/ 500556 w 241301" name="T48"/>
              <a:gd fmla="*/ 74447 h 211138" name="T49"/>
              <a:gd fmla="*/ 475882 w 241301" name="T50"/>
              <a:gd fmla="*/ 49633 h 211138" name="T51"/>
              <a:gd fmla="*/ 327830 w 241301" name="T52"/>
              <a:gd fmla="*/ 49633 h 211138" name="T53"/>
              <a:gd fmla="*/ 303155 w 241301" name="T54"/>
              <a:gd fmla="*/ 74447 h 211138" name="T55"/>
              <a:gd fmla="*/ 303155 w 241301" name="T56"/>
              <a:gd fmla="*/ 148893 h 211138" name="T57"/>
              <a:gd fmla="*/ 253803 w 241301" name="T58"/>
              <a:gd fmla="*/ 148893 h 211138" name="T59"/>
              <a:gd fmla="*/ 253803 w 241301" name="T60"/>
              <a:gd fmla="*/ 49633 h 211138" name="T61"/>
              <a:gd fmla="*/ 303155 w 241301" name="T62"/>
              <a:gd fmla="*/ 0 h 21113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11137" w="241301">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4" name="Freeform 75"/>
          <p:cNvSpPr>
            <a:spLocks noChangeArrowheads="1" noChangeAspect="1" noEditPoints="1"/>
          </p:cNvSpPr>
          <p:nvPr/>
        </p:nvSpPr>
        <p:spPr bwMode="auto">
          <a:xfrm>
            <a:off x="6207125" y="3781425"/>
            <a:ext cx="360363" cy="360363"/>
          </a:xfrm>
          <a:custGeom>
            <a:gdLst>
              <a:gd fmla="*/ 2147483646 w 56" name="T0"/>
              <a:gd fmla="*/ 0 h 56" name="T1"/>
              <a:gd fmla="*/ 2147483646 w 56" name="T2"/>
              <a:gd fmla="*/ 0 h 56" name="T3"/>
              <a:gd fmla="*/ 0 w 56" name="T4"/>
              <a:gd fmla="*/ 2147483646 h 56" name="T5"/>
              <a:gd fmla="*/ 0 w 56" name="T6"/>
              <a:gd fmla="*/ 2147483646 h 56" name="T7"/>
              <a:gd fmla="*/ 2147483646 w 56" name="T8"/>
              <a:gd fmla="*/ 2147483646 h 56" name="T9"/>
              <a:gd fmla="*/ 2147483646 w 56" name="T10"/>
              <a:gd fmla="*/ 2147483646 h 56" name="T11"/>
              <a:gd fmla="*/ 2147483646 w 56" name="T12"/>
              <a:gd fmla="*/ 2147483646 h 56" name="T13"/>
              <a:gd fmla="*/ 2147483646 w 56" name="T14"/>
              <a:gd fmla="*/ 2147483646 h 56" name="T15"/>
              <a:gd fmla="*/ 2147483646 w 56" name="T16"/>
              <a:gd fmla="*/ 2147483646 h 56" name="T17"/>
              <a:gd fmla="*/ 2147483646 w 56" name="T18"/>
              <a:gd fmla="*/ 2147483646 h 56" name="T19"/>
              <a:gd fmla="*/ 2147483646 w 56" name="T20"/>
              <a:gd fmla="*/ 2147483646 h 56" name="T21"/>
              <a:gd fmla="*/ 2147483646 w 56" name="T22"/>
              <a:gd fmla="*/ 0 h 56" name="T23"/>
              <a:gd fmla="*/ 2147483646 w 56" name="T24"/>
              <a:gd fmla="*/ 2147483646 h 56" name="T25"/>
              <a:gd fmla="*/ 2147483646 w 56" name="T26"/>
              <a:gd fmla="*/ 2147483646 h 56" name="T27"/>
              <a:gd fmla="*/ 2147483646 w 56" name="T28"/>
              <a:gd fmla="*/ 2147483646 h 56" name="T29"/>
              <a:gd fmla="*/ 2147483646 w 56" name="T30"/>
              <a:gd fmla="*/ 2147483646 h 56" name="T31"/>
              <a:gd fmla="*/ 2147483646 w 56" name="T32"/>
              <a:gd fmla="*/ 2147483646 h 56" name="T33"/>
              <a:gd fmla="*/ 2147483646 w 56" name="T34"/>
              <a:gd fmla="*/ 2147483646 h 56" name="T35"/>
              <a:gd fmla="*/ 2147483646 w 56" name="T36"/>
              <a:gd fmla="*/ 2147483646 h 56" name="T37"/>
              <a:gd fmla="*/ 2147483646 w 56" name="T38"/>
              <a:gd fmla="*/ 2147483646 h 56" name="T39"/>
              <a:gd fmla="*/ 2147483646 w 56" name="T40"/>
              <a:gd fmla="*/ 2147483646 h 56" name="T41"/>
              <a:gd fmla="*/ 2147483646 w 56" name="T42"/>
              <a:gd fmla="*/ 2147483646 h 56" name="T43"/>
              <a:gd fmla="*/ 2147483646 w 56" name="T44"/>
              <a:gd fmla="*/ 2147483646 h 56" name="T45"/>
              <a:gd fmla="*/ 2147483646 w 56" name="T46"/>
              <a:gd fmla="*/ 2147483646 h 56" name="T47"/>
              <a:gd fmla="*/ 2147483646 w 56" name="T48"/>
              <a:gd fmla="*/ 2147483646 h 56" name="T49"/>
              <a:gd fmla="*/ 2147483646 w 56" name="T50"/>
              <a:gd fmla="*/ 2147483646 h 56" name="T51"/>
              <a:gd fmla="*/ 2147483646 w 56" name="T52"/>
              <a:gd fmla="*/ 2147483646 h 5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56" w="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3565" name="Group 16"/>
          <p:cNvGrpSpPr/>
          <p:nvPr/>
        </p:nvGrpSpPr>
        <p:grpSpPr>
          <a:xfrm>
            <a:off x="6207125" y="3175000"/>
            <a:ext cx="315913" cy="358775"/>
            <a:chExt cx="209550" cy="239712"/>
          </a:xfrm>
        </p:grpSpPr>
        <p:sp>
          <p:nvSpPr>
            <p:cNvPr id="23575" name="Rectangle 210"/>
            <p:cNvSpPr>
              <a:spLocks noChangeArrowheads="1"/>
            </p:cNvSpPr>
            <p:nvPr/>
          </p:nvSpPr>
          <p:spPr bwMode="auto">
            <a:xfrm>
              <a:off x="0" y="58737"/>
              <a:ext cx="149225" cy="1809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000000"/>
                </a:solidFill>
              </a:endParaRPr>
            </a:p>
          </p:txBody>
        </p:sp>
        <p:sp>
          <p:nvSpPr>
            <p:cNvPr id="23576" name="Freeform 211"/>
            <p:cNvSpPr>
              <a:spLocks noChangeArrowheads="1"/>
            </p:cNvSpPr>
            <p:nvPr/>
          </p:nvSpPr>
          <p:spPr bwMode="auto">
            <a:xfrm>
              <a:off x="60325" y="0"/>
              <a:ext cx="149225" cy="179388"/>
            </a:xfrm>
            <a:custGeom>
              <a:gdLst>
                <a:gd fmla="*/ 2147483646 w 94" name="T0"/>
                <a:gd fmla="*/ 0 h 113" name="T1"/>
                <a:gd fmla="*/ 0 w 94" name="T2"/>
                <a:gd fmla="*/ 0 h 113" name="T3"/>
                <a:gd fmla="*/ 0 w 94" name="T4"/>
                <a:gd fmla="*/ 2147483646 h 113" name="T5"/>
                <a:gd fmla="*/ 2147483646 w 94" name="T6"/>
                <a:gd fmla="*/ 2147483646 h 113" name="T7"/>
                <a:gd fmla="*/ 2147483646 w 94" name="T8"/>
                <a:gd fmla="*/ 2147483646 h 113" name="T9"/>
                <a:gd fmla="*/ 2147483646 w 94" name="T10"/>
                <a:gd fmla="*/ 2147483646 h 113" name="T11"/>
                <a:gd fmla="*/ 2147483646 w 94" name="T12"/>
                <a:gd fmla="*/ 0 h 11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3" w="94">
                  <a:moveTo>
                    <a:pt x="94" y="0"/>
                  </a:moveTo>
                  <a:lnTo>
                    <a:pt x="0" y="0"/>
                  </a:lnTo>
                  <a:lnTo>
                    <a:pt x="0" y="28"/>
                  </a:lnTo>
                  <a:lnTo>
                    <a:pt x="66" y="28"/>
                  </a:lnTo>
                  <a:lnTo>
                    <a:pt x="66" y="113"/>
                  </a:lnTo>
                  <a:lnTo>
                    <a:pt x="94" y="113"/>
                  </a:lnTo>
                  <a:lnTo>
                    <a:pt x="94"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3566" name="矩形 22"/>
          <p:cNvSpPr>
            <a:spLocks noChangeArrowheads="1"/>
          </p:cNvSpPr>
          <p:nvPr/>
        </p:nvSpPr>
        <p:spPr bwMode="auto">
          <a:xfrm>
            <a:off x="6751639" y="4300538"/>
            <a:ext cx="342423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23567" name="矩形 23"/>
          <p:cNvSpPr>
            <a:spLocks noChangeArrowheads="1"/>
          </p:cNvSpPr>
          <p:nvPr/>
        </p:nvSpPr>
        <p:spPr bwMode="auto">
          <a:xfrm>
            <a:off x="6751639" y="3657600"/>
            <a:ext cx="342423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23568" name="矩形 24"/>
          <p:cNvSpPr>
            <a:spLocks noChangeArrowheads="1"/>
          </p:cNvSpPr>
          <p:nvPr/>
        </p:nvSpPr>
        <p:spPr bwMode="auto">
          <a:xfrm>
            <a:off x="6751639" y="3051175"/>
            <a:ext cx="342423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400">
                <a:solidFill>
                  <a:srgbClr val="000000"/>
                </a:solidFill>
              </a:rPr>
              <a:t>VESTIBULUM ANTE IPSUM PRIMIS IN </a:t>
            </a:r>
          </a:p>
        </p:txBody>
      </p:sp>
      <p:sp>
        <p:nvSpPr>
          <p:cNvPr id="23569" name="矩形 25"/>
          <p:cNvSpPr>
            <a:spLocks noChangeArrowheads="1"/>
          </p:cNvSpPr>
          <p:nvPr/>
        </p:nvSpPr>
        <p:spPr bwMode="auto">
          <a:xfrm>
            <a:off x="6096000" y="5002213"/>
            <a:ext cx="424973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rgbClr val="000000"/>
                </a:solidFill>
              </a:rPr>
              <a:t>Vestibulum ante ipsum primis in faucibus orci luctus et ultrices posuere cubilia Curae; Donec velit neque, auctor sit amet aliquam vel, ullamcorper sit amet ligula. </a:t>
            </a:r>
          </a:p>
        </p:txBody>
      </p:sp>
      <p:sp>
        <p:nvSpPr>
          <p:cNvPr id="23570" name="矩形 26"/>
          <p:cNvSpPr>
            <a:spLocks noChangeArrowheads="1"/>
          </p:cNvSpPr>
          <p:nvPr/>
        </p:nvSpPr>
        <p:spPr bwMode="auto">
          <a:xfrm>
            <a:off x="6037262" y="2159000"/>
            <a:ext cx="43672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b="1" lang="zh-CN" sz="2400">
                <a:solidFill>
                  <a:srgbClr val="000000"/>
                </a:solidFill>
              </a:rPr>
              <a:t>VESTIBULUM ANTE IPSUM FAUCIBUS ORCI</a:t>
            </a:r>
          </a:p>
        </p:txBody>
      </p:sp>
      <p:pic>
        <p:nvPicPr>
          <p:cNvPr id="23571" name="图片 32"/>
          <p:cNvPicPr>
            <a:picLocks noChangeArrowheads="1" noChangeAspect="1"/>
          </p:cNvPicPr>
          <p:nvPr/>
        </p:nvPicPr>
        <p:blipFill>
          <a:blip r:embed="rId2">
            <a:extLst>
              <a:ext uri="{28A0092B-C50C-407E-A947-70E740481C1C}">
                <a14:useLocalDpi val="0"/>
              </a:ext>
            </a:extLst>
          </a:blip>
          <a:srcRect b="4114" l="33252" r="3268" t="716"/>
          <a:stretch>
            <a:fillRect/>
          </a:stretch>
        </p:blipFill>
        <p:spPr bwMode="auto">
          <a:xfrm rot="-306008">
            <a:off x="1870075" y="4071938"/>
            <a:ext cx="1863725" cy="1865312"/>
          </a:xfrm>
          <a:prstGeom prst="rect">
            <a:avLst/>
          </a:prstGeom>
          <a:noFill/>
          <a:ln w="38100">
            <a:solidFill>
              <a:srgbClr val="5A5748"/>
            </a:solidFill>
            <a:bevel/>
          </a:ln>
          <a:extLst>
            <a:ext uri="{909E8E84-426E-40DD-AFC4-6F175D3DCCD1}">
              <a14:hiddenFill>
                <a:solidFill>
                  <a:srgbClr val="FFFFFF"/>
                </a:solidFill>
              </a14:hiddenFill>
            </a:ext>
          </a:extLst>
        </p:spPr>
      </p:pic>
      <p:pic>
        <p:nvPicPr>
          <p:cNvPr id="23572" name="图片 34"/>
          <p:cNvPicPr>
            <a:picLocks noChangeArrowheads="1" noChangeAspect="1"/>
          </p:cNvPicPr>
          <p:nvPr/>
        </p:nvPicPr>
        <p:blipFill>
          <a:blip r:embed="rId3">
            <a:extLst>
              <a:ext uri="{28A0092B-C50C-407E-A947-70E740481C1C}">
                <a14:useLocalDpi val="0"/>
              </a:ext>
            </a:extLst>
          </a:blip>
          <a:srcRect b="7973" l="31479" t="784"/>
          <a:stretch>
            <a:fillRect/>
          </a:stretch>
        </p:blipFill>
        <p:spPr bwMode="auto">
          <a:xfrm>
            <a:off x="3354388" y="2452688"/>
            <a:ext cx="1865312" cy="1865312"/>
          </a:xfrm>
          <a:prstGeom prst="rect">
            <a:avLst/>
          </a:prstGeom>
          <a:solidFill>
            <a:schemeClr val="bg1"/>
          </a:solidFill>
          <a:ln w="38100">
            <a:solidFill>
              <a:srgbClr val="686554"/>
            </a:solidFill>
            <a:bevel/>
          </a:ln>
        </p:spPr>
      </p:pic>
      <p:pic>
        <p:nvPicPr>
          <p:cNvPr id="23573" name="图片 35"/>
          <p:cNvPicPr>
            <a:picLocks noChangeArrowheads="1" noChangeAspect="1"/>
          </p:cNvPicPr>
          <p:nvPr/>
        </p:nvPicPr>
        <p:blipFill>
          <a:blip r:embed="rId4">
            <a:extLst>
              <a:ext uri="{28A0092B-C50C-407E-A947-70E740481C1C}">
                <a14:useLocalDpi val="0"/>
              </a:ext>
            </a:extLst>
          </a:blip>
          <a:srcRect b="4877" l="4482" r="4482"/>
          <a:stretch>
            <a:fillRect/>
          </a:stretch>
        </p:blipFill>
        <p:spPr bwMode="auto">
          <a:xfrm rot="-1113889">
            <a:off x="1211263" y="2330450"/>
            <a:ext cx="1865312" cy="1865313"/>
          </a:xfrm>
          <a:prstGeom prst="rect">
            <a:avLst/>
          </a:prstGeom>
          <a:solidFill>
            <a:schemeClr val="bg1"/>
          </a:solidFill>
          <a:ln w="38100">
            <a:solidFill>
              <a:srgbClr val="686554"/>
            </a:solidFill>
            <a:bevel/>
          </a:ln>
        </p:spPr>
      </p:pic>
      <p:pic>
        <p:nvPicPr>
          <p:cNvPr id="23574" name="图片 33"/>
          <p:cNvPicPr>
            <a:picLocks noChangeArrowheads="1" noChangeAspect="1"/>
          </p:cNvPicPr>
          <p:nvPr/>
        </p:nvPicPr>
        <p:blipFill>
          <a:blip r:embed="rId5">
            <a:extLst>
              <a:ext uri="{28A0092B-C50C-407E-A947-70E740481C1C}">
                <a14:useLocalDpi val="0"/>
              </a:ext>
            </a:extLst>
          </a:blip>
          <a:srcRect b="31607" l="4796" r="6186" t="3281"/>
          <a:stretch>
            <a:fillRect/>
          </a:stretch>
        </p:blipFill>
        <p:spPr bwMode="auto">
          <a:xfrm rot="733849">
            <a:off x="3683000" y="3917950"/>
            <a:ext cx="1863725" cy="1865313"/>
          </a:xfrm>
          <a:prstGeom prst="rect">
            <a:avLst/>
          </a:prstGeom>
          <a:noFill/>
          <a:ln w="38100">
            <a:solidFill>
              <a:srgbClr val="686554"/>
            </a:solidFill>
            <a:bevel/>
          </a:ln>
          <a:extLst>
            <a:ext uri="{909E8E84-426E-40DD-AFC4-6F175D3DCCD1}">
              <a14:hiddenFill>
                <a:solidFill>
                  <a:srgbClr val="FFFFFF"/>
                </a:solidFill>
              </a14:hiddenFill>
            </a:ext>
          </a:extLst>
        </p:spPr>
      </p:pic>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sp>
        <p:nvSpPr>
          <p:cNvPr id="2457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w="12700">
                <a:solidFill>
                  <a:srgbClr val="000000"/>
                </a:solidFill>
                <a:miter lim="800000"/>
                <a:headEnd/>
                <a:tailEnd/>
              </a14:hiddenLine>
            </a:ext>
          </a:extLst>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endParaRPr altLang="zh-CN" lang="zh-CN" sz="1800">
              <a:solidFill>
                <a:srgbClr val="FFFFFF"/>
              </a:solidFill>
              <a:latin charset="0" pitchFamily="34" typeface="Arial"/>
              <a:ea charset="-122" pitchFamily="2" typeface="宋体"/>
            </a:endParaRPr>
          </a:p>
        </p:txBody>
      </p:sp>
      <p:sp>
        <p:nvSpPr>
          <p:cNvPr id="24579" name="标题 3"/>
          <p:cNvSpPr>
            <a:spLocks noChangeArrowheads="1" noGrp="1"/>
          </p:cNvSpPr>
          <p:nvPr>
            <p:ph type="title"/>
          </p:nvPr>
        </p:nvSpPr>
        <p:spPr>
          <a:xfrm>
            <a:off x="838200" y="365125"/>
            <a:ext cx="5467350" cy="1325563"/>
          </a:xfrm>
        </p:spPr>
        <p:txBody>
          <a:bodyPr anchor="b"/>
          <a:lstStyle/>
          <a:p>
            <a:pPr eaLnBrk="1" hangingPunct="1"/>
            <a:r>
              <a:rPr altLang="zh-CN" b="1" lang="en-US" smtClean="0" sz="3200">
                <a:solidFill>
                  <a:srgbClr val="FD7400"/>
                </a:solidFill>
              </a:rPr>
              <a:t>Team</a:t>
            </a:r>
            <a:br>
              <a:rPr altLang="zh-CN" b="1" lang="en-US" smtClean="0" sz="3200">
                <a:solidFill>
                  <a:srgbClr val="FD7400"/>
                </a:solidFill>
              </a:rPr>
            </a:br>
          </a:p>
        </p:txBody>
      </p:sp>
      <p:sp>
        <p:nvSpPr>
          <p:cNvPr id="24580" name="文本占位符 4"/>
          <p:cNvSpPr>
            <a:spLocks noChangeArrowheads="1" noGrp="1"/>
          </p:cNvSpPr>
          <p:nvPr>
            <p:ph idx="4294967295" sz="quarter"/>
          </p:nvPr>
        </p:nvSpPr>
        <p:spPr>
          <a:xfrm>
            <a:off x="6686550" y="1163638"/>
            <a:ext cx="741363" cy="347662"/>
          </a:xfrm>
        </p:spPr>
        <p:txBody>
          <a:bodyPr anchor="ctr"/>
          <a:lstStyle/>
          <a:p>
            <a:pPr algn="ctr" eaLnBrk="1" hangingPunct="1" indent="0" marL="0">
              <a:buFont charset="0" pitchFamily="34" typeface="Arial"/>
              <a:buNone/>
            </a:pPr>
            <a:r>
              <a:rPr altLang="zh-CN" b="1" lang="en-US" smtClean="0" sz="1200">
                <a:solidFill>
                  <a:schemeClr val="bg1"/>
                </a:solidFill>
              </a:rPr>
              <a:t>Home</a:t>
            </a:r>
          </a:p>
        </p:txBody>
      </p:sp>
      <p:sp>
        <p:nvSpPr>
          <p:cNvPr id="24581" name="文本占位符 5"/>
          <p:cNvSpPr>
            <a:spLocks noChangeArrowheads="1" noGrp="1"/>
          </p:cNvSpPr>
          <p:nvPr>
            <p:ph idx="4294967295" sz="quarter"/>
          </p:nvPr>
        </p:nvSpPr>
        <p:spPr>
          <a:xfrm>
            <a:off x="7427913" y="1163638"/>
            <a:ext cx="781050" cy="347662"/>
          </a:xfrm>
        </p:spPr>
        <p:txBody>
          <a:bodyPr anchor="ctr"/>
          <a:lstStyle/>
          <a:p>
            <a:pPr algn="ctr" eaLnBrk="1" hangingPunct="1" indent="0" marL="0">
              <a:buFont charset="0" pitchFamily="34" typeface="Arial"/>
              <a:buNone/>
            </a:pPr>
            <a:r>
              <a:rPr altLang="zh-CN" b="1" lang="en-US" smtClean="0" sz="1200">
                <a:solidFill>
                  <a:schemeClr val="bg1"/>
                </a:solidFill>
              </a:rPr>
              <a:t>About us</a:t>
            </a:r>
          </a:p>
        </p:txBody>
      </p:sp>
      <p:sp>
        <p:nvSpPr>
          <p:cNvPr id="24582" name="文本占位符 6"/>
          <p:cNvSpPr>
            <a:spLocks noChangeArrowheads="1" noGrp="1"/>
          </p:cNvSpPr>
          <p:nvPr>
            <p:ph idx="4294967295" sz="quarter"/>
          </p:nvPr>
        </p:nvSpPr>
        <p:spPr>
          <a:xfrm>
            <a:off x="8248650" y="1163638"/>
            <a:ext cx="741363" cy="347662"/>
          </a:xfrm>
        </p:spPr>
        <p:txBody>
          <a:bodyPr anchor="ctr"/>
          <a:lstStyle/>
          <a:p>
            <a:pPr algn="ctr" eaLnBrk="1" hangingPunct="1" indent="0" marL="0">
              <a:buFont charset="0" pitchFamily="34" typeface="Arial"/>
              <a:buNone/>
            </a:pPr>
            <a:r>
              <a:rPr altLang="zh-CN" b="1" lang="en-US" smtClean="0" sz="1200">
                <a:solidFill>
                  <a:srgbClr val="FD7400"/>
                </a:solidFill>
              </a:rPr>
              <a:t>Team</a:t>
            </a:r>
          </a:p>
        </p:txBody>
      </p:sp>
      <p:sp>
        <p:nvSpPr>
          <p:cNvPr id="24583" name="文本占位符 7"/>
          <p:cNvSpPr>
            <a:spLocks noChangeArrowheads="1" noGrp="1"/>
          </p:cNvSpPr>
          <p:nvPr>
            <p:ph idx="4294967295" sz="quarter"/>
          </p:nvPr>
        </p:nvSpPr>
        <p:spPr>
          <a:xfrm>
            <a:off x="903128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Work</a:t>
            </a:r>
          </a:p>
        </p:txBody>
      </p:sp>
      <p:sp>
        <p:nvSpPr>
          <p:cNvPr id="24584" name="文本占位符 8"/>
          <p:cNvSpPr>
            <a:spLocks noChangeArrowheads="1" noGrp="1"/>
          </p:cNvSpPr>
          <p:nvPr>
            <p:ph idx="4294967295" sz="quarter"/>
          </p:nvPr>
        </p:nvSpPr>
        <p:spPr>
          <a:xfrm>
            <a:off x="9812338" y="1163638"/>
            <a:ext cx="741362" cy="347662"/>
          </a:xfrm>
        </p:spPr>
        <p:txBody>
          <a:bodyPr anchor="ctr"/>
          <a:lstStyle/>
          <a:p>
            <a:pPr algn="ctr" eaLnBrk="1" hangingPunct="1" indent="0" marL="0">
              <a:buFont charset="0" pitchFamily="34" typeface="Arial"/>
              <a:buNone/>
            </a:pPr>
            <a:r>
              <a:rPr altLang="zh-CN" b="1" lang="en-US" smtClean="0" sz="1200">
                <a:solidFill>
                  <a:schemeClr val="bg1"/>
                </a:solidFill>
              </a:rPr>
              <a:t>Data</a:t>
            </a:r>
          </a:p>
        </p:txBody>
      </p:sp>
      <p:sp>
        <p:nvSpPr>
          <p:cNvPr id="24585" name="文本占位符 1"/>
          <p:cNvSpPr>
            <a:spLocks noChangeArrowheads="1" noGrp="1"/>
          </p:cNvSpPr>
          <p:nvPr>
            <p:ph idx="4294967295" sz="quarter"/>
          </p:nvPr>
        </p:nvSpPr>
        <p:spPr>
          <a:xfrm>
            <a:off x="10583863" y="1162050"/>
            <a:ext cx="741362" cy="347663"/>
          </a:xfrm>
        </p:spPr>
        <p:txBody>
          <a:bodyPr anchor="ctr"/>
          <a:lstStyle/>
          <a:p>
            <a:pPr algn="ctr" eaLnBrk="1" hangingPunct="1" indent="0" marL="0">
              <a:buFont charset="0" pitchFamily="34" typeface="Arial"/>
              <a:buNone/>
            </a:pPr>
            <a:r>
              <a:rPr altLang="zh-CN" b="1" lang="en-US" smtClean="0" sz="1200">
                <a:solidFill>
                  <a:schemeClr val="bg1"/>
                </a:solidFill>
              </a:rPr>
              <a:t>Others</a:t>
            </a:r>
          </a:p>
        </p:txBody>
      </p:sp>
      <p:pic>
        <p:nvPicPr>
          <p:cNvPr id="24586" name="图片 9"/>
          <p:cNvPicPr>
            <a:picLocks noChangeArrowheads="1" noChangeAspect="1"/>
          </p:cNvPicPr>
          <p:nvPr/>
        </p:nvPicPr>
        <p:blipFill>
          <a:blip r:embed="rId2">
            <a:extLst>
              <a:ext uri="{28A0092B-C50C-407E-A947-70E740481C1C}">
                <a14:useLocalDpi val="0"/>
              </a:ext>
            </a:extLst>
          </a:blip>
          <a:srcRect b="4114" l="33252" r="3268" t="716"/>
          <a:stretch>
            <a:fillRect/>
          </a:stretch>
        </p:blipFill>
        <p:spPr bwMode="auto">
          <a:xfrm>
            <a:off x="3708400" y="2282825"/>
            <a:ext cx="1865313" cy="1865313"/>
          </a:xfrm>
          <a:prstGeom prst="rect">
            <a:avLst/>
          </a:prstGeom>
          <a:noFill/>
          <a:ln w="38100">
            <a:solidFill>
              <a:schemeClr val="bg1"/>
            </a:solidFill>
            <a:bevel/>
          </a:ln>
          <a:extLst>
            <a:ext uri="{909E8E84-426E-40DD-AFC4-6F175D3DCCD1}">
              <a14:hiddenFill>
                <a:solidFill>
                  <a:srgbClr val="FFFFFF"/>
                </a:solidFill>
              </a14:hiddenFill>
            </a:ext>
          </a:extLst>
        </p:spPr>
      </p:pic>
      <p:pic>
        <p:nvPicPr>
          <p:cNvPr id="24587" name="图片 10"/>
          <p:cNvPicPr>
            <a:picLocks noChangeArrowheads="1" noChangeAspect="1"/>
          </p:cNvPicPr>
          <p:nvPr/>
        </p:nvPicPr>
        <p:blipFill>
          <a:blip r:embed="rId3">
            <a:extLst>
              <a:ext uri="{28A0092B-C50C-407E-A947-70E740481C1C}">
                <a14:useLocalDpi val="0"/>
              </a:ext>
            </a:extLst>
          </a:blip>
          <a:srcRect b="31607" l="4796" r="6186" t="3281"/>
          <a:stretch>
            <a:fillRect/>
          </a:stretch>
        </p:blipFill>
        <p:spPr bwMode="auto">
          <a:xfrm>
            <a:off x="922338" y="2282825"/>
            <a:ext cx="1865312" cy="1865313"/>
          </a:xfrm>
          <a:prstGeom prst="rect">
            <a:avLst/>
          </a:prstGeom>
          <a:noFill/>
          <a:ln w="38100">
            <a:solidFill>
              <a:schemeClr val="bg1"/>
            </a:solidFill>
            <a:bevel/>
          </a:ln>
          <a:extLst>
            <a:ext uri="{909E8E84-426E-40DD-AFC4-6F175D3DCCD1}">
              <a14:hiddenFill>
                <a:solidFill>
                  <a:srgbClr val="FFFFFF"/>
                </a:solidFill>
              </a14:hiddenFill>
            </a:ext>
          </a:extLst>
        </p:spPr>
      </p:pic>
      <p:pic>
        <p:nvPicPr>
          <p:cNvPr id="24588" name="图片 11"/>
          <p:cNvPicPr>
            <a:picLocks noChangeArrowheads="1" noChangeAspect="1"/>
          </p:cNvPicPr>
          <p:nvPr/>
        </p:nvPicPr>
        <p:blipFill>
          <a:blip r:embed="rId4">
            <a:extLst>
              <a:ext uri="{28A0092B-C50C-407E-A947-70E740481C1C}">
                <a14:useLocalDpi val="0"/>
              </a:ext>
            </a:extLst>
          </a:blip>
          <a:srcRect b="7973" l="31479" t="784"/>
          <a:stretch>
            <a:fillRect/>
          </a:stretch>
        </p:blipFill>
        <p:spPr bwMode="auto">
          <a:xfrm>
            <a:off x="9282113" y="2282825"/>
            <a:ext cx="1865312" cy="1865313"/>
          </a:xfrm>
          <a:prstGeom prst="rect">
            <a:avLst/>
          </a:prstGeom>
          <a:solidFill>
            <a:schemeClr val="bg1"/>
          </a:solidFill>
          <a:ln w="38100">
            <a:solidFill>
              <a:schemeClr val="bg1"/>
            </a:solidFill>
            <a:bevel/>
          </a:ln>
        </p:spPr>
      </p:pic>
      <p:pic>
        <p:nvPicPr>
          <p:cNvPr id="24589" name="图片 12"/>
          <p:cNvPicPr>
            <a:picLocks noChangeArrowheads="1" noChangeAspect="1"/>
          </p:cNvPicPr>
          <p:nvPr/>
        </p:nvPicPr>
        <p:blipFill>
          <a:blip r:embed="rId5">
            <a:extLst>
              <a:ext uri="{28A0092B-C50C-407E-A947-70E740481C1C}">
                <a14:useLocalDpi val="0"/>
              </a:ext>
            </a:extLst>
          </a:blip>
          <a:srcRect b="4877" l="4482" r="4482"/>
          <a:stretch>
            <a:fillRect/>
          </a:stretch>
        </p:blipFill>
        <p:spPr bwMode="auto">
          <a:xfrm>
            <a:off x="6496050" y="2282825"/>
            <a:ext cx="1863725" cy="1865313"/>
          </a:xfrm>
          <a:prstGeom prst="rect">
            <a:avLst/>
          </a:prstGeom>
          <a:solidFill>
            <a:schemeClr val="bg1"/>
          </a:solidFill>
          <a:ln w="38100">
            <a:solidFill>
              <a:schemeClr val="bg1"/>
            </a:solidFill>
            <a:bevel/>
          </a:ln>
        </p:spPr>
      </p:pic>
      <p:sp>
        <p:nvSpPr>
          <p:cNvPr id="24590" name="直接连接符 13"/>
          <p:cNvSpPr>
            <a:spLocks noChangeShapeType="1"/>
          </p:cNvSpPr>
          <p:nvPr/>
        </p:nvSpPr>
        <p:spPr bwMode="auto">
          <a:xfrm>
            <a:off x="984250" y="4652963"/>
            <a:ext cx="1588" cy="1220787"/>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sp>
        <p:nvSpPr>
          <p:cNvPr id="24591" name="矩形 14"/>
          <p:cNvSpPr>
            <a:spLocks noChangeArrowheads="1"/>
          </p:cNvSpPr>
          <p:nvPr/>
        </p:nvSpPr>
        <p:spPr bwMode="auto">
          <a:xfrm>
            <a:off x="1155700" y="4919663"/>
            <a:ext cx="153670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a:t>
            </a:r>
          </a:p>
        </p:txBody>
      </p:sp>
      <p:sp>
        <p:nvSpPr>
          <p:cNvPr id="24592" name="矩形 15"/>
          <p:cNvSpPr>
            <a:spLocks noChangeArrowheads="1"/>
          </p:cNvSpPr>
          <p:nvPr/>
        </p:nvSpPr>
        <p:spPr bwMode="auto">
          <a:xfrm>
            <a:off x="1155700" y="4549775"/>
            <a:ext cx="1288078" cy="335280"/>
          </a:xfrm>
          <a:prstGeom prst="rect">
            <a:avLst/>
          </a:prstGeom>
          <a:solidFill>
            <a:srgbClr val="FD7400"/>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600">
                <a:solidFill>
                  <a:schemeClr val="bg1"/>
                </a:solidFill>
              </a:rPr>
              <a:t>DESCRIPTION</a:t>
            </a:r>
          </a:p>
        </p:txBody>
      </p:sp>
      <p:sp>
        <p:nvSpPr>
          <p:cNvPr id="24593" name="直接连接符 22"/>
          <p:cNvSpPr>
            <a:spLocks noChangeShapeType="1"/>
          </p:cNvSpPr>
          <p:nvPr/>
        </p:nvSpPr>
        <p:spPr bwMode="auto">
          <a:xfrm>
            <a:off x="3692525" y="4652963"/>
            <a:ext cx="1588" cy="1220787"/>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sp>
        <p:nvSpPr>
          <p:cNvPr id="24594" name="矩形 23"/>
          <p:cNvSpPr>
            <a:spLocks noChangeArrowheads="1"/>
          </p:cNvSpPr>
          <p:nvPr/>
        </p:nvSpPr>
        <p:spPr bwMode="auto">
          <a:xfrm>
            <a:off x="3862388" y="4919663"/>
            <a:ext cx="1538287"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a:t>
            </a:r>
          </a:p>
        </p:txBody>
      </p:sp>
      <p:sp>
        <p:nvSpPr>
          <p:cNvPr id="24595" name="矩形 24"/>
          <p:cNvSpPr>
            <a:spLocks noChangeArrowheads="1"/>
          </p:cNvSpPr>
          <p:nvPr/>
        </p:nvSpPr>
        <p:spPr bwMode="auto">
          <a:xfrm>
            <a:off x="3862388" y="4549775"/>
            <a:ext cx="1288078" cy="335280"/>
          </a:xfrm>
          <a:prstGeom prst="rect">
            <a:avLst/>
          </a:prstGeom>
          <a:solidFill>
            <a:srgbClr val="FD7400"/>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600">
                <a:solidFill>
                  <a:schemeClr val="bg1"/>
                </a:solidFill>
              </a:rPr>
              <a:t>DESCRIPTION</a:t>
            </a:r>
          </a:p>
        </p:txBody>
      </p:sp>
      <p:sp>
        <p:nvSpPr>
          <p:cNvPr id="24596" name="直接连接符 25"/>
          <p:cNvSpPr>
            <a:spLocks noChangeShapeType="1"/>
          </p:cNvSpPr>
          <p:nvPr/>
        </p:nvSpPr>
        <p:spPr bwMode="auto">
          <a:xfrm>
            <a:off x="6540500" y="4652963"/>
            <a:ext cx="1588" cy="1220787"/>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sp>
        <p:nvSpPr>
          <p:cNvPr id="24597" name="矩形 26"/>
          <p:cNvSpPr>
            <a:spLocks noChangeArrowheads="1"/>
          </p:cNvSpPr>
          <p:nvPr/>
        </p:nvSpPr>
        <p:spPr bwMode="auto">
          <a:xfrm>
            <a:off x="6711949" y="4919663"/>
            <a:ext cx="153670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a:t>
            </a:r>
          </a:p>
        </p:txBody>
      </p:sp>
      <p:sp>
        <p:nvSpPr>
          <p:cNvPr id="24598" name="矩形 27"/>
          <p:cNvSpPr>
            <a:spLocks noChangeArrowheads="1"/>
          </p:cNvSpPr>
          <p:nvPr/>
        </p:nvSpPr>
        <p:spPr bwMode="auto">
          <a:xfrm>
            <a:off x="6711949" y="4549775"/>
            <a:ext cx="1288078" cy="335280"/>
          </a:xfrm>
          <a:prstGeom prst="rect">
            <a:avLst/>
          </a:prstGeom>
          <a:solidFill>
            <a:srgbClr val="FD7400"/>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600">
                <a:solidFill>
                  <a:schemeClr val="bg1"/>
                </a:solidFill>
              </a:rPr>
              <a:t>DESCRIPTION</a:t>
            </a:r>
          </a:p>
        </p:txBody>
      </p:sp>
      <p:sp>
        <p:nvSpPr>
          <p:cNvPr id="24599" name="直接连接符 28"/>
          <p:cNvSpPr>
            <a:spLocks noChangeShapeType="1"/>
          </p:cNvSpPr>
          <p:nvPr/>
        </p:nvSpPr>
        <p:spPr bwMode="auto">
          <a:xfrm flipH="1">
            <a:off x="9390063" y="4652963"/>
            <a:ext cx="0" cy="1220787"/>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sp>
        <p:nvSpPr>
          <p:cNvPr id="24600" name="矩形 29"/>
          <p:cNvSpPr>
            <a:spLocks noChangeArrowheads="1"/>
          </p:cNvSpPr>
          <p:nvPr/>
        </p:nvSpPr>
        <p:spPr bwMode="auto">
          <a:xfrm>
            <a:off x="9559924" y="4919663"/>
            <a:ext cx="1538288"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en-US" lang="zh-CN" sz="1400">
                <a:solidFill>
                  <a:schemeClr val="bg1"/>
                </a:solidFill>
              </a:rPr>
              <a:t>Vestibulum ante ipsum primis in faucibus orci luctus</a:t>
            </a:r>
          </a:p>
        </p:txBody>
      </p:sp>
      <p:sp>
        <p:nvSpPr>
          <p:cNvPr id="24601" name="矩形 30"/>
          <p:cNvSpPr>
            <a:spLocks noChangeArrowheads="1"/>
          </p:cNvSpPr>
          <p:nvPr/>
        </p:nvSpPr>
        <p:spPr bwMode="auto">
          <a:xfrm>
            <a:off x="9559924" y="4549775"/>
            <a:ext cx="1288078" cy="335280"/>
          </a:xfrm>
          <a:prstGeom prst="rect">
            <a:avLst/>
          </a:prstGeom>
          <a:solidFill>
            <a:srgbClr val="FD7400"/>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itchFamily="34" typeface="微软雅黑"/>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itchFamily="34" typeface="微软雅黑"/>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3pPr>
            <a:lvl4pPr indent="-228600" marL="16002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4pPr>
            <a:lvl5pPr indent="-228600" marL="2057400">
              <a:lnSpc>
                <a:spcPct val="90000"/>
              </a:lnSpc>
              <a:spcBef>
                <a:spcPts val="500"/>
              </a:spcBef>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sz="2000">
                <a:solidFill>
                  <a:schemeClr val="tx1"/>
                </a:solidFill>
                <a:latin charset="0" panose="020f0502020204030204" pitchFamily="34" typeface="Calibri"/>
                <a:ea charset="-122" pitchFamily="34" typeface="微软雅黑"/>
                <a:sym charset="0" panose="020f0502020204030204" pitchFamily="34" typeface="Calibri"/>
              </a:defRPr>
            </a:lvl9pPr>
          </a:lstStyle>
          <a:p>
            <a:pPr eaLnBrk="1" hangingPunct="1">
              <a:lnSpc>
                <a:spcPct val="100000"/>
              </a:lnSpc>
              <a:spcBef>
                <a:spcPct val="0"/>
              </a:spcBef>
              <a:buFont charset="0" pitchFamily="34" typeface="Arial"/>
              <a:buNone/>
            </a:pPr>
            <a:r>
              <a:rPr altLang="zh-CN" lang="en-US" sz="1600">
                <a:solidFill>
                  <a:schemeClr val="bg1"/>
                </a:solidFill>
              </a:rPr>
              <a:t>DESCRIPTION</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004358"/>
      </a:dk2>
      <a:lt2>
        <a:srgbClr val="E2DFCC"/>
      </a:lt2>
      <a:accent1>
        <a:srgbClr val="006382"/>
      </a:accent1>
      <a:accent2>
        <a:srgbClr val="1F8A70"/>
      </a:accent2>
      <a:accent3>
        <a:srgbClr val="FFFFFF"/>
      </a:accent3>
      <a:accent4>
        <a:srgbClr val="000000"/>
      </a:accent4>
      <a:accent5>
        <a:srgbClr val="AAB7C1"/>
      </a:accent5>
      <a:accent6>
        <a:srgbClr val="1B7D65"/>
      </a:accent6>
      <a:hlink>
        <a:srgbClr val="006382"/>
      </a:hlink>
      <a:folHlink>
        <a:srgbClr val="1F8A70"/>
      </a:folHlink>
    </a:clrScheme>
    <a:fontScheme name="Office 主题">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4400" eaLnBrk="1" fontAlgn="base" hangingPunct="1" indent="0" latinLnBrk="0" marL="0" marR="0" rtl="0">
          <a:spcBef>
            <a:spcPct val="0"/>
          </a:spcBef>
          <a:spcAft>
            <a:spcPct val="0"/>
          </a:spcAft>
          <a:buClrTx/>
          <a:buSzTx/>
          <a:buFont charset="0" pitchFamily="34" typeface="Arial"/>
          <a:buNone/>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4400" eaLnBrk="1" fontAlgn="base" hangingPunct="1" indent="0" latinLnBrk="0" marL="0" marR="0" rtl="0">
          <a:spcBef>
            <a:spcPct val="0"/>
          </a:spcBef>
          <a:spcAft>
            <a:spcPct val="0"/>
          </a:spcAft>
          <a:buClrTx/>
          <a:buSzTx/>
          <a:buFont charset="0" pitchFamily="34" typeface="Arial"/>
          <a:buNone/>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263</Paragraphs>
  <Slides>25</Slides>
  <Notes>0</Notes>
  <TotalTime>6</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25</vt:i4>
      </vt:variant>
    </vt:vector>
  </HeadingPairs>
  <TitlesOfParts>
    <vt:vector baseType="lpstr" size="33">
      <vt:lpstr>Arial</vt:lpstr>
      <vt:lpstr>Calibri</vt:lpstr>
      <vt:lpstr>微软雅黑</vt:lpstr>
      <vt:lpstr>宋体</vt:lpstr>
      <vt:lpstr>Calibri Light</vt:lpstr>
      <vt:lpstr>Khmer UI</vt:lpstr>
      <vt:lpstr>Bernard MT Condensed</vt:lpstr>
      <vt:lpstr>Office 主题</vt:lpstr>
      <vt:lpstr>WEB UI主题风格通用商务PPT</vt:lpstr>
      <vt:lpstr>ABOUT US</vt:lpstr>
      <vt:lpstr>About us</vt:lpstr>
      <vt:lpstr>About us</vt:lpstr>
      <vt:lpstr>About us</vt:lpstr>
      <vt:lpstr>TEAM</vt:lpstr>
      <vt:lpstr>Team</vt:lpstr>
      <vt:lpstr>Team</vt:lpstr>
      <vt:lpstr>Team</vt:lpstr>
      <vt:lpstr>Team</vt:lpstr>
      <vt:lpstr>WORK</vt:lpstr>
      <vt:lpstr>Work</vt:lpstr>
      <vt:lpstr>Work</vt:lpstr>
      <vt:lpstr>Work</vt:lpstr>
      <vt:lpstr>Work</vt:lpstr>
      <vt:lpstr>Work</vt:lpstr>
      <vt:lpstr>DATE</vt:lpstr>
      <vt:lpstr>Data</vt:lpstr>
      <vt:lpstr>Data</vt:lpstr>
      <vt:lpstr>Data</vt:lpstr>
      <vt:lpstr>Data</vt:lpstr>
      <vt:lpstr>OTHERS</vt:lpstr>
      <vt:lpstr>Others</vt:lpstr>
      <vt:lpstr>Others</vt:lpstr>
      <vt:lpstr>THANKS FOR WATCHING</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2014-07-01T21:42:00Z</dcterms:created>
  <cp:lastModifiedBy>Administrator</cp:lastModifiedBy>
  <dcterms:modified xsi:type="dcterms:W3CDTF">2021-08-20T11:19:24Z</dcterms:modified>
  <cp:revision>72</cp:revision>
  <dc:title>WEB UI主题风格通用商务PPT</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2052-10.1.0.5400</vt:lpwstr>
  </property>
</Properties>
</file>