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7" r:id="rId35"/>
  </p:sldIdLst>
  <p:sldSz cx="11522075" cy="6480175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90" y="66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tags/tag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notesMasters/notesMaster1.xml" Type="http://schemas.openxmlformats.org/officeDocument/2006/relationships/notesMaster"/><Relationship Id="rId40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effectLst/>
          </c:spPr>
          <c:dPt>
            <c:idx val="0"/>
            <c:invertIfNegative val="1"/>
            <c:spPr>
              <a:solidFill>
                <a:srgbClr val="FFFFFF"/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7F7F7F"/>
              </a:solidFill>
              <a:ln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bg2"/>
              </a:solidFill>
              <a:ln>
                <a:noFill/>
              </a:ln>
              <a:effectLst/>
            </c:spPr>
          </c:dPt>
          <c:dPt>
            <c:idx val="3"/>
            <c:invertIfNegative val="1"/>
            <c:spPr>
              <a:solidFill>
                <a:schemeClr val="bg2"/>
              </a:solidFill>
              <a:ln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0000">
                <a:lumMod val="50000"/>
                <a:lumOff val="50000"/>
              </a:srgbClr>
            </a:solidFill>
            <a:effectLst/>
          </c:spPr>
          <c:dPt>
            <c:idx val="0"/>
            <c:invertIfNegative val="1"/>
            <c:spPr>
              <a:solidFill>
                <a:srgbClr val="000000"/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1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effectLst/>
          </c:spPr>
          <c:dPt>
            <c:idx val="0"/>
            <c:invertIfNegative val="1"/>
            <c:spPr>
              <a:solidFill>
                <a:srgbClr val="FFFFFF"/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rgbClr val="7F7F7F"/>
              </a:solidFill>
              <a:ln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bg2"/>
              </a:solidFill>
              <a:ln>
                <a:noFill/>
              </a:ln>
              <a:effectLst/>
            </c:spPr>
          </c:dPt>
          <c:dPt>
            <c:idx val="3"/>
            <c:invertIfNegative val="1"/>
            <c:spPr>
              <a:solidFill>
                <a:schemeClr val="bg2"/>
              </a:solidFill>
              <a:ln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6.5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800" smtId="4294967295"/>
      </a:pPr>
      <a:endParaRPr lang="zh-CN"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invertIfNegative val="1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bg2"/>
              </a:solidFill>
              <a:ln>
                <a:noFill/>
              </a:ln>
              <a:effectLst/>
            </c:spPr>
          </c:dPt>
          <c:dPt>
            <c:idx val="3"/>
            <c:invertIfNegative val="1"/>
            <c:spPr>
              <a:solidFill>
                <a:srgbClr val="000000"/>
              </a:solidFill>
              <a:ln>
                <a:noFill/>
              </a:ln>
              <a:effectLst/>
            </c:spPr>
          </c:dPt>
          <c:dPt>
            <c:idx val="4"/>
            <c:invertIfNegative val="1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 vertOverflow="ellipsis" anchor="ctr" anchorCtr="1"/>
                  <a:lstStyle/>
                  <a:p>
                    <a:pPr>
                      <a:defRPr/>
                    </a:pPr>
                    <a:r>
                      <a:rPr lang="en-US" altLang="zh-CN">
                        <a:solidFill>
                          <a:schemeClr val="bg1"/>
                        </a:solidFill>
                      </a:rPr>
                      <a:t>23%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tx>
                <c:rich>
                  <a:bodyPr vertOverflow="ellipsis" anchor="ctr" anchorCtr="1"/>
                  <a:lstStyle/>
                  <a:p>
                    <a:pPr>
                      <a:defRPr/>
                    </a:pPr>
                    <a:r>
                      <a:rPr lang="en-US" altLang="zh-CN"/>
                      <a:t>17</a:t>
                    </a:r>
                    <a:r>
                      <a:rPr lang="en-US" altLang="zh-CN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p>
                <a:pPr>
                  <a:defRPr sz="1200" b="0" smtId="4294967295">
                    <a:solidFill>
                      <a:schemeClr val="bg1"/>
                    </a:solidFill>
                  </a:defRPr>
                </a:pPr>
                <a:endParaRPr sz="1200" b="0" smtId="4294967295">
                  <a:solidFill>
                    <a:schemeClr val="bg1"/>
                  </a:solidFill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extLst/>
          </c:dLbls>
          <c:cat>
            <c:numRef>
              <c:f>Sheet1!$A$2:$A$6</c:f>
              <c:numCache>
                <c:formatCode>General</c:formatCode>
                <c:ptCount val="0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3.2</c:v>
                </c:pt>
                <c:pt idx="2">
                  <c:v>1.4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1200" b="0" smtId="4294967295">
          <a:solidFill>
            <a:schemeClr val="bg1"/>
          </a:solidFill>
          <a:latin typeface="+mn-ea"/>
          <a:ea typeface="+mn-ea"/>
        </a:defRPr>
      </a:pPr>
      <a:endParaRPr lang="zh-CN" sz="1200" b="0" smtId="4294967295">
        <a:solidFill>
          <a:schemeClr val="bg1"/>
        </a:solidFill>
        <a:latin typeface="+mn-ea"/>
        <a:ea typeface="+mn-ea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9911209642887115"/>
          <c:y val="0.2388392835855484"/>
          <c:w val="0.90788012742996216"/>
          <c:h val="0.60267859697341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标题 01</c:v>
                </c:pt>
              </c:strCache>
            </c:strRef>
          </c:tx>
          <c:spPr>
            <a:solidFill>
              <a:schemeClr val="accent2"/>
            </a:solidFill>
            <a:ln w="9520"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rgbClr val="FFFFFF"/>
              </a:solidFill>
              <a:ln w="9520">
                <a:noFill/>
              </a:ln>
              <a:effectLst/>
            </c:spPr>
          </c:dPt>
          <c:dPt>
            <c:idx val="1"/>
            <c:invertIfNegative val="0"/>
            <c:spPr>
              <a:solidFill>
                <a:srgbClr val="FFFFFF"/>
              </a:solidFill>
              <a:ln w="9520">
                <a:noFill/>
              </a:ln>
              <a:effectLst/>
            </c:spPr>
          </c:dPt>
          <c:dPt>
            <c:idx val="2"/>
            <c:invertIfNegative val="0"/>
            <c:spPr>
              <a:solidFill>
                <a:srgbClr val="FFFFFF"/>
              </a:solidFill>
              <a:ln w="9520">
                <a:noFill/>
              </a:ln>
              <a:effectLst/>
            </c:spPr>
          </c:dPt>
          <c:dPt>
            <c:idx val="3"/>
            <c:invertIfNegative val="0"/>
            <c:spPr>
              <a:solidFill>
                <a:srgbClr val="FFFFFF"/>
              </a:solidFill>
              <a:ln w="9520">
                <a:noFill/>
              </a:ln>
              <a:effectLst/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标题 02</c:v>
                </c:pt>
              </c:strCache>
            </c:strRef>
          </c:tx>
          <c:spPr>
            <a:solidFill>
              <a:srgbClr val="000000"/>
            </a:solidFill>
            <a:ln w="9520">
              <a:noFill/>
            </a:ln>
            <a:effectLst/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2013</c:v>
                </c:pt>
                <c:pt idx="2">
                  <c:v>2015</c:v>
                </c:pt>
                <c:pt idx="3">
                  <c:v>2017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10"/>
        <c:overlap/>
        <c:axId val="561128552"/>
        <c:axId val="561129336"/>
      </c:barChart>
      <c:catAx>
        <c:axId val="561128552"/>
        <c:scaling>
          <c:orientation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4760">
            <a:solidFill>
              <a:srgbClr val="000000"/>
            </a:solidFill>
            <a:prstDash val="solid"/>
          </a:ln>
          <a:effectLst/>
        </c:spPr>
        <c:txPr>
          <a:bodyPr rot="0" spcFirstLastPara="0" vertOverflow="ellipsis" horzOverflow="overflow" vert="horz" wrap="square" anchor="ctr" anchorCtr="1"/>
          <a:p>
            <a:pPr>
              <a:defRPr sz="800" b="0" smtId="4294967295">
                <a:solidFill>
                  <a:srgbClr val="000000"/>
                </a:solidFill>
              </a:defRPr>
            </a:pPr>
            <a:endParaRPr sz="800" b="0" smtId="4294967295">
              <a:solidFill>
                <a:srgbClr val="000000"/>
              </a:solidFill>
            </a:endParaRPr>
          </a:p>
        </c:txPr>
        <c:crossAx val="561129336"/>
        <c:crosses val="autoZero"/>
        <c:auto val="0"/>
        <c:lblAlgn val="ctr"/>
        <c:lblOffset/>
        <c:tickLblSkip val="1"/>
        <c:tickMarkSkip val="1"/>
        <c:noMultiLvlLbl val="0"/>
      </c:catAx>
      <c:valAx>
        <c:axId val="561129336"/>
        <c:scaling>
          <c:orientation/>
          <c:max val="100"/>
        </c:scaling>
        <c:delete val="0"/>
        <c:axPos val="l"/>
        <c:majorGridlines>
          <c:spPr>
            <a:ln w="4760">
              <a:solidFill>
                <a:srgbClr val="CDCDCD"/>
              </a:solidFill>
              <a:prstDash val="solid"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3570">
            <a:noFill/>
          </a:ln>
          <a:effectLst/>
        </c:spPr>
        <c:txPr>
          <a:bodyPr rot="0" spcFirstLastPara="0" vertOverflow="ellipsis" horzOverflow="overflow" vert="horz" wrap="square" anchor="ctr" anchorCtr="1"/>
          <a:p>
            <a:pPr>
              <a:defRPr sz="800" b="0" smtId="4294967295">
                <a:solidFill>
                  <a:srgbClr val="000000"/>
                </a:solidFill>
              </a:defRPr>
            </a:pPr>
            <a:endParaRPr sz="800" b="0" smtId="4294967295">
              <a:solidFill>
                <a:srgbClr val="000000"/>
              </a:solidFill>
            </a:endParaRPr>
          </a:p>
        </c:txPr>
        <c:crossAx val="561128552"/>
        <c:crosses val="autoZero"/>
        <c:crossBetween val="between"/>
      </c:valAx>
      <c:spPr>
        <a:noFill/>
        <a:ln w="952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t" anchorCtr="1"/>
    <a:p>
      <a:pPr>
        <a:defRPr lang="zh-CN" sz="800" b="0" i="0" u="none" strike="noStrike" baseline="0" smtId="4294967295">
          <a:solidFill>
            <a:srgbClr val="000000"/>
          </a:solidFill>
          <a:latin typeface="+mn-ea"/>
          <a:ea typeface="+mn-ea"/>
          <a:cs typeface="Gill Sans"/>
        </a:defRPr>
      </a:pPr>
      <a:endParaRPr lang="zh-CN" sz="800" b="0" i="0" u="none" strike="noStrike" baseline="0" smtId="4294967295">
        <a:solidFill>
          <a:srgbClr val="000000"/>
        </a:solidFill>
        <a:latin typeface="+mn-ea"/>
        <a:ea typeface="+mn-ea"/>
        <a:cs typeface="Gill Sans"/>
      </a:endParaRPr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p>
                <a:pPr>
                  <a:defRPr sz="800" b="0" smtId="4294967295">
                    <a:solidFill>
                      <a:sysClr val="windowText" lastClr="000000"/>
                    </a:solidFill>
                  </a:defRPr>
                </a:pPr>
                <a:endParaRPr sz="800" b="0" smtId="4294967295">
                  <a:solidFill>
                    <a:sysClr val="windowText" lastClr="000000"/>
                  </a:solidFill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p>
                <a:pPr>
                  <a:defRPr sz="800" b="0" smtId="4294967295">
                    <a:solidFill>
                      <a:sysClr val="windowText" lastClr="000000"/>
                    </a:solidFill>
                  </a:defRPr>
                </a:pPr>
                <a:endParaRPr sz="800" b="0" smtId="4294967295">
                  <a:solidFill>
                    <a:sysClr val="windowText" lastClr="000000"/>
                  </a:solidFill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p>
                <a:pPr>
                  <a:defRPr sz="800" b="0" smtId="4294967295">
                    <a:solidFill>
                      <a:sysClr val="windowText" lastClr="000000"/>
                    </a:solidFill>
                  </a:defRPr>
                </a:pPr>
                <a:endParaRPr sz="800" b="0" smtId="4294967295">
                  <a:solidFill>
                    <a:sysClr val="windowText" lastClr="000000"/>
                  </a:solidFill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Sheet1!$A$2:$A$4</c:f>
              <c:strCache>
                <c:ptCount val="3"/>
                <c:pt idx="0">
                  <c:v>标题 01</c:v>
                </c:pt>
                <c:pt idx="1">
                  <c:v>标题 02</c:v>
                </c:pt>
                <c:pt idx="2">
                  <c:v>标题 03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62"/>
        <c:overlap/>
        <c:axId val="433566072"/>
        <c:axId val="433566464"/>
      </c:barChart>
      <c:catAx>
        <c:axId val="433566072"/>
        <c:scaling>
          <c:orientation/>
        </c:scaling>
        <c:delete val="0"/>
        <c:axPos val="b"/>
        <c:numFmt formatCode="General" sourceLinked="0"/>
        <c:majorTickMark val="none"/>
        <c:minorTickMark val="none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p>
            <a:pPr>
              <a:defRPr sz="800" b="0" smtId="4294967295">
                <a:solidFill>
                  <a:sysClr val="windowText" lastClr="000000"/>
                </a:solidFill>
              </a:defRPr>
            </a:pPr>
            <a:endParaRPr sz="800" b="0" smtId="4294967295">
              <a:solidFill>
                <a:sysClr val="windowText" lastClr="000000"/>
              </a:solidFill>
            </a:endParaRPr>
          </a:p>
        </c:txPr>
        <c:crossAx val="433566464"/>
        <c:crosses val="autoZero"/>
        <c:auto val="0"/>
        <c:lblAlgn val="ctr"/>
        <c:lblOffset/>
        <c:tickMarkSkip val="1"/>
        <c:noMultiLvlLbl val="0"/>
      </c:catAx>
      <c:valAx>
        <c:axId val="43356646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43356607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p>
      <a:pPr>
        <a:defRPr lang="zh-CN" sz="800" smtId="4294967295">
          <a:solidFill>
            <a:sysClr val="windowText" lastClr="000000"/>
          </a:solidFill>
          <a:latin typeface="+mn-ea"/>
          <a:ea typeface="+mn-ea"/>
        </a:defRPr>
      </a:pPr>
      <a:endParaRPr lang="zh-CN" sz="800" smtId="4294967295">
        <a:solidFill>
          <a:sysClr val="windowText" lastClr="000000"/>
        </a:solidFill>
        <a:latin typeface="+mn-ea"/>
        <a:ea typeface="+mn-ea"/>
      </a:endParaRPr>
    </a:p>
  </c:txPr>
  <c:externalData r:id="rId1">
    <c:autoUpdate val="0"/>
  </c:externalData>
</c:chartSpac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C90526BA-73E8-4000-8E83-1A33F468B6B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5C7C3D-57C6-4347-913D-C7F4D706C71F}" type="parTrans" cxnId="{588A5952-00C9-4CDD-B3A3-3656EA1F8317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F5CBFC44-C568-4958-80BD-663F12AD2593}">
      <dgm:prSet phldrT="[Text]" custT="1"/>
      <dgm:spPr>
        <a:xfrm>
          <a:off x="646274" y="251808"/>
          <a:ext cx="1842449" cy="1842656"/>
        </a:xfr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r>
            <a:rPr lang="en-US" sz="1100" b="1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45%</a:t>
          </a:r>
          <a:endParaRPr lang="en-US" sz="1100" b="1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E898ABF0-A021-4DE7-A5F7-CC069131AB06}" type="parTrans" cxnId="{5F2FCD64-E635-40EE-B8F8-32FB54DBA0D7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471C365C-6579-4A32-BB23-1524DF35760B}">
      <dgm:prSet phldrT="[Text]" custT="1"/>
      <dgm:spPr>
        <a:xfrm>
          <a:off x="70296" y="584390"/>
          <a:ext cx="749073" cy="748902"/>
        </a:xfr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r>
            <a:rPr lang="en-US" sz="1100" b="1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10%</a:t>
          </a:r>
          <a:endParaRPr lang="en-US" sz="1100" b="1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A6C2461E-2596-4D58-B6C7-3CF74D3CB7AD}" type="sibTrans" cxnId="{5F2FCD64-E635-40EE-B8F8-32FB54DBA0D7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03A74D74-6573-4EB4-8D87-C4C8C118A09D}" type="parTrans" cxnId="{0213F00F-837C-4200-B454-83A4B57E803D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07968798-0B7D-4F74-B139-925B62F3226F}">
      <dgm:prSet phldrT="[Text]" custT="1"/>
      <dgm:spPr>
        <a:xfrm>
          <a:off x="2678071" y="232003"/>
          <a:ext cx="749073" cy="748902"/>
        </a:xfr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r>
            <a:rPr lang="en-US" sz="1100" b="1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25%</a:t>
          </a:r>
          <a:endParaRPr lang="en-US" sz="1100" b="1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8210ED91-60D5-42E4-A539-5456AB09845A}" type="sibTrans" cxnId="{0213F00F-837C-4200-B454-83A4B57E803D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8DFA8BCE-879E-4EF8-A999-84530CAD68AD}" type="parTrans" cxnId="{39CB7BC5-4B16-431F-8333-A0A83109845C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ADAE4A54-06D9-4928-B6D0-CADCA0042AFE}">
      <dgm:prSet custT="1"/>
      <dgm:spPr>
        <a:xfrm>
          <a:off x="3030310" y="1526599"/>
          <a:ext cx="749073" cy="748902"/>
        </a:xfr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r>
            <a:rPr lang="en-US" sz="1100" b="1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20%</a:t>
          </a:r>
          <a:endParaRPr lang="en-US" sz="1100" b="1">
            <a:solidFill>
              <a:srgbClr val="FFFFFF"/>
            </a:solidFill>
            <a:latin typeface="微软雅黑"/>
            <a:ea typeface="微软雅黑"/>
            <a:cs typeface="+mn-cs"/>
          </a:endParaRPr>
        </a:p>
      </dgm:t>
    </dgm:pt>
    <dgm:pt modelId="{42F50406-B429-49E5-B5AD-815A4D2C2F1E}" type="sibTrans" cxnId="{39CB7BC5-4B16-431F-8333-A0A83109845C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6751814A-821E-4E61-8212-34C1078EF16D}" type="sibTrans" cxnId="{588A5952-00C9-4CDD-B3A3-3656EA1F8317}">
      <dgm:prSet custT="1"/>
      <dgm:spPr/>
      <dgm:t>
        <a:bodyPr/>
        <a:lstStyle/>
        <a:p>
          <a:endParaRPr lang="en-US" sz="1100" b="1">
            <a:latin typeface="+mn-ea"/>
            <a:ea typeface="+mn-ea"/>
          </a:endParaRPr>
        </a:p>
      </dgm:t>
    </dgm:pt>
    <dgm:pt modelId="{9F6694B6-7CC7-464B-B783-EB2A2792ADAF}" type="pres">
      <dgm:prSet presAssocID="{C90526BA-73E8-4000-8E83-1A33F468B6B2}" presName="Name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EAAEBC3-C6DD-4511-8920-DF74EF64C78D}" type="pres">
      <dgm:prSet presAssocID="{F5CBFC44-C568-4958-80BD-663F12AD2593}" presName="Parent" presStyleLbl="node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9D1F334-8313-45F5-9910-DA62071A81A7}" type="pres">
      <dgm:prSet presAssocID="{F5CBFC44-C568-4958-80BD-663F12AD2593}" presName="Accent1" presStyleLbl="node1" presStyleCnt="4"/>
      <dgm:spPr>
        <a:xfrm>
          <a:off x="1697699" y="167855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2A9F6743-9737-4174-97C0-FB8E095569CC}" type="pres">
      <dgm:prSet presAssocID="{F5CBFC44-C568-4958-80BD-663F12AD2593}" presName="Accent2" presStyleLbl="node1" presStyleCnt="4"/>
      <dgm:spPr>
        <a:xfrm>
          <a:off x="1212804" y="195755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DD3ACCC2-A2E7-4BE4-A771-B05649FFB906}" type="pres">
      <dgm:prSet presAssocID="{F5CBFC44-C568-4958-80BD-663F12AD2593}" presName="Accent3" presStyleLbl="node1" presStyleCnt="4"/>
      <dgm:spPr>
        <a:xfrm>
          <a:off x="2607397" y="999633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A418DB51-4E24-4332-8D56-3FDA32AD33D1}" type="pres">
      <dgm:prSet presAssocID="{F5CBFC44-C568-4958-80BD-663F12AD2593}" presName="Accent4" presStyleLbl="node1" presStyleCnt="4"/>
      <dgm:spPr>
        <a:xfrm>
          <a:off x="1897628" y="2115560"/>
          <a:ext cx="204842" cy="2049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5443F9F3-1EE4-4378-B81A-0811CE1F1F0F}" type="pres">
      <dgm:prSet presAssocID="{F5CBFC44-C568-4958-80BD-663F12AD2593}" presName="Accent5" presStyleLbl="node1" presStyleCnt="4"/>
      <dgm:spPr>
        <a:xfrm>
          <a:off x="1254377" y="459106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E5082105-D4CF-4752-BE9F-13EA6CB2620D}" type="pres">
      <dgm:prSet presAssocID="{F5CBFC44-C568-4958-80BD-663F12AD2593}" presName="Accent6" presStyleLbl="node1" presStyleCnt="4"/>
      <dgm:spPr>
        <a:xfrm>
          <a:off x="786867" y="1308752"/>
          <a:ext cx="148529" cy="148531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2257381D-A6A5-4C21-9F6B-6FCCB5C59EB2}" type="pres">
      <dgm:prSet presAssocID="{471C365C-6579-4A32-BB23-1524DF35760B}" presName="Child1" presStyleLbl="node1" presStyleIdx="1" presStyleCnt="4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219E83C-A34C-4230-AAE1-3DD7EE5A6FE2}" type="pres">
      <dgm:prSet presAssocID="{471C365C-6579-4A32-BB23-1524DF35760B}" presName="Accent7"/>
      <dgm:spPr/>
      <dgm:t>
        <a:bodyPr/>
        <a:lstStyle/>
        <a:p/>
      </dgm:t>
    </dgm:pt>
    <dgm:pt modelId="{6968E1F2-ED48-4622-9700-52974E177A0A}" type="pres">
      <dgm:prSet presAssocID="{471C365C-6579-4A32-BB23-1524DF35760B}" presName="AccentHold1" presStyleLbl="node1" presStyleIdx="1" presStyleCnt="4"/>
      <dgm:spPr>
        <a:xfrm>
          <a:off x="1490589" y="465564"/>
          <a:ext cx="204842" cy="2049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F33AA133-F373-429F-BE83-6D83FA06B1CE}" type="pres">
      <dgm:prSet presAssocID="{471C365C-6579-4A32-BB23-1524DF35760B}" presName="Accent8"/>
      <dgm:spPr/>
      <dgm:t>
        <a:bodyPr/>
        <a:lstStyle/>
        <a:p/>
      </dgm:t>
    </dgm:pt>
    <dgm:pt modelId="{1A647742-D5C0-4145-8897-E33E130A57D0}" type="pres">
      <dgm:prSet presAssocID="{471C365C-6579-4A32-BB23-1524DF35760B}" presName="AccentHold2" presStyleLbl="node1" presStyleIdx="1" presStyleCnt="4"/>
      <dgm:spPr>
        <a:xfrm>
          <a:off x="140971" y="1552861"/>
          <a:ext cx="370379" cy="37046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3B8376C3-2D23-4EBB-A626-0F91508477DA}" type="pres">
      <dgm:prSet presAssocID="{07968798-0B7D-4F74-B139-925B62F3226F}" presName="Child2" presStyleLbl="node1" presStyleIdx="2" presStyleCnt="4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29A6745-808B-4600-93F6-A6E5C6BAFF8B}" type="pres">
      <dgm:prSet presAssocID="{07968798-0B7D-4F74-B139-925B62F3226F}" presName="Accent9"/>
      <dgm:spPr/>
      <dgm:t>
        <a:bodyPr/>
        <a:lstStyle/>
        <a:p/>
      </dgm:t>
    </dgm:pt>
    <dgm:pt modelId="{B71C4F6C-8BDC-46A1-834F-8187F783B476}" type="pres">
      <dgm:prSet presAssocID="{07968798-0B7D-4F74-B139-925B62F3226F}" presName="AccentHold1" presStyleLbl="node1" presStyleIdx="2" presStyleCnt="4"/>
      <dgm:spPr>
        <a:xfrm>
          <a:off x="2343596" y="749067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A3B2961C-9A12-4746-BBF8-E6D75E774428}" type="pres">
      <dgm:prSet presAssocID="{07968798-0B7D-4F74-B139-925B62F3226F}" presName="Accent10"/>
      <dgm:spPr/>
      <dgm:t>
        <a:bodyPr/>
        <a:lstStyle/>
        <a:p/>
      </dgm:t>
    </dgm:pt>
    <dgm:pt modelId="{BC887CCC-CADD-49EB-A808-260F8EDB2D91}" type="pres">
      <dgm:prSet presAssocID="{07968798-0B7D-4F74-B139-925B62F3226F}" presName="AccentHold2" presStyleLbl="node1" presStyleIdx="2" presStyleCnt="4"/>
      <dgm:spPr>
        <a:xfrm>
          <a:off x="0" y="1993721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C33FBAC7-52DE-4798-9BB8-74767C56F9FD}" type="pres">
      <dgm:prSet presAssocID="{07968798-0B7D-4F74-B139-925B62F3226F}" presName="Accent11"/>
      <dgm:spPr/>
      <dgm:t>
        <a:bodyPr/>
        <a:lstStyle/>
        <a:p/>
      </dgm:t>
    </dgm:pt>
    <dgm:pt modelId="{C4DFA7FB-04F6-466E-B1C1-5DA74B4980B0}" type="pres">
      <dgm:prSet presAssocID="{07968798-0B7D-4F74-B139-925B62F3226F}" presName="AccentHold3" presStyleLbl="node1" presStyleIdx="2" presStyleCnt="4"/>
      <dgm:spPr>
        <a:xfrm>
          <a:off x="1480006" y="1782332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endParaRPr lang="zh-CN" altLang="en-US"/>
        </a:p>
      </dgm:t>
    </dgm:pt>
    <dgm:pt modelId="{8B734733-5068-4BBC-AB1F-F02AE2D95154}" type="pres">
      <dgm:prSet presAssocID="{ADAE4A54-06D9-4928-B6D0-CADCA0042AFE}" presName="Child3" presStyleLbl="node1" presStyleIdx="3" presStyleCnt="4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91B299C-200D-4568-9F65-0D493C8B51F7}" type="pres">
      <dgm:prSet presAssocID="{ADAE4A54-06D9-4928-B6D0-CADCA0042AFE}" presName="Accent12"/>
      <dgm:spPr/>
      <dgm:t>
        <a:bodyPr/>
        <a:lstStyle/>
        <a:p/>
      </dgm:t>
    </dgm:pt>
    <dgm:pt modelId="{28122B00-DAD4-464B-BEF7-9E15254980FE}" type="pres">
      <dgm:prSet presAssocID="{ADAE4A54-06D9-4928-B6D0-CADCA0042AFE}" presName="AccentHold1" presStyleLbl="node1" presStyleIdx="3" presStyleCnt="4"/>
      <dgm:spPr>
        <a:xfrm>
          <a:off x="2819042" y="150033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</dgm:spPr>
      <dgm:t>
        <a:bodyPr/>
        <a:lstStyle/>
        <a:p>
          <a:endParaRPr lang="zh-CN" altLang="en-US"/>
        </a:p>
      </dgm:t>
    </dgm:pt>
  </dgm:ptLst>
  <dgm:cxnLst>
    <dgm:cxn modelId="{588A5952-00C9-4CDD-B3A3-3656EA1F8317}" srcId="{C90526BA-73E8-4000-8E83-1A33F468B6B2}" destId="{F5CBFC44-C568-4958-80BD-663F12AD2593}" srcOrd="0" destOrd="0" parTransId="{FC5C7C3D-57C6-4347-913D-C7F4D706C71F}" sibTransId="{6751814A-821E-4E61-8212-34C1078EF16D}"/>
    <dgm:cxn modelId="{5F2FCD64-E635-40EE-B8F8-32FB54DBA0D7}" srcId="{F5CBFC44-C568-4958-80BD-663F12AD2593}" destId="{471C365C-6579-4A32-BB23-1524DF35760B}" srcOrd="0" destOrd="0" parTransId="{E898ABF0-A021-4DE7-A5F7-CC069131AB06}" sibTransId="{A6C2461E-2596-4D58-B6C7-3CF74D3CB7AD}"/>
    <dgm:cxn modelId="{0213F00F-837C-4200-B454-83A4B57E803D}" srcId="{F5CBFC44-C568-4958-80BD-663F12AD2593}" destId="{07968798-0B7D-4F74-B139-925B62F3226F}" srcOrd="1" destOrd="0" parTransId="{03A74D74-6573-4EB4-8D87-C4C8C118A09D}" sibTransId="{8210ED91-60D5-42E4-A539-5456AB09845A}"/>
    <dgm:cxn modelId="{39CB7BC5-4B16-431F-8333-A0A83109845C}" srcId="{F5CBFC44-C568-4958-80BD-663F12AD2593}" destId="{ADAE4A54-06D9-4928-B6D0-CADCA0042AFE}" srcOrd="2" destOrd="0" parTransId="{8DFA8BCE-879E-4EF8-A999-84530CAD68AD}" sibTransId="{42F50406-B429-49E5-B5AD-815A4D2C2F1E}"/>
    <dgm:cxn modelId="{08D3A03E-CEF2-46E5-8A13-D934D487121B}" type="presOf" srcId="{C90526BA-73E8-4000-8E83-1A33F468B6B2}" destId="{9F6694B6-7CC7-464B-B783-EB2A2792ADAF}" srcOrd="0" destOrd="0" presId="urn:microsoft.com/office/officeart/2009/3/layout/CircleRelationship"/>
    <dgm:cxn modelId="{A0310F6D-E621-4627-8441-F0C32AF4BF5A}" type="presParOf" srcId="{9F6694B6-7CC7-464B-B783-EB2A2792ADAF}" destId="{EEAAEBC3-C6DD-4511-8920-DF74EF64C78D}" srcOrd="0" destOrd="0" presId="urn:microsoft.com/office/officeart/2009/3/layout/CircleRelationship"/>
    <dgm:cxn modelId="{EF7CEA8F-8E93-4CAF-8154-78FA594704AF}" type="presOf" srcId="{F5CBFC44-C568-4958-80BD-663F12AD2593}" destId="{EEAAEBC3-C6DD-4511-8920-DF74EF64C78D}" srcOrd="0" destOrd="0" presId="urn:microsoft.com/office/officeart/2009/3/layout/CircleRelationship"/>
    <dgm:cxn modelId="{25D843E0-7DDB-4030-A457-16C8511E10E7}" type="presParOf" srcId="{9F6694B6-7CC7-464B-B783-EB2A2792ADAF}" destId="{E9D1F334-8313-45F5-9910-DA62071A81A7}" srcOrd="1" destOrd="0" presId="urn:microsoft.com/office/officeart/2009/3/layout/CircleRelationship"/>
    <dgm:cxn modelId="{C8875C1D-AC89-4D91-840E-996C600F80DA}" type="presParOf" srcId="{9F6694B6-7CC7-464B-B783-EB2A2792ADAF}" destId="{2A9F6743-9737-4174-97C0-FB8E095569CC}" srcOrd="2" destOrd="0" presId="urn:microsoft.com/office/officeart/2009/3/layout/CircleRelationship"/>
    <dgm:cxn modelId="{1041DE2A-0402-4A2D-8B13-C002D0775540}" type="presParOf" srcId="{9F6694B6-7CC7-464B-B783-EB2A2792ADAF}" destId="{DD3ACCC2-A2E7-4BE4-A771-B05649FFB906}" srcOrd="3" destOrd="0" presId="urn:microsoft.com/office/officeart/2009/3/layout/CircleRelationship"/>
    <dgm:cxn modelId="{56EB1425-C435-4F6B-88A7-EEEDDAE3EDD9}" type="presParOf" srcId="{9F6694B6-7CC7-464B-B783-EB2A2792ADAF}" destId="{A418DB51-4E24-4332-8D56-3FDA32AD33D1}" srcOrd="4" destOrd="0" presId="urn:microsoft.com/office/officeart/2009/3/layout/CircleRelationship"/>
    <dgm:cxn modelId="{93126A2F-D10E-4EF3-B185-6C296E325F28}" type="presParOf" srcId="{9F6694B6-7CC7-464B-B783-EB2A2792ADAF}" destId="{5443F9F3-1EE4-4378-B81A-0811CE1F1F0F}" srcOrd="5" destOrd="0" presId="urn:microsoft.com/office/officeart/2009/3/layout/CircleRelationship"/>
    <dgm:cxn modelId="{F17DC484-B1F5-49F5-8927-0C73CED4B492}" type="presParOf" srcId="{9F6694B6-7CC7-464B-B783-EB2A2792ADAF}" destId="{E5082105-D4CF-4752-BE9F-13EA6CB2620D}" srcOrd="6" destOrd="0" presId="urn:microsoft.com/office/officeart/2009/3/layout/CircleRelationship"/>
    <dgm:cxn modelId="{3DB895F0-5B85-43E8-907A-37367A9C03A5}" type="presParOf" srcId="{9F6694B6-7CC7-464B-B783-EB2A2792ADAF}" destId="{2257381D-A6A5-4C21-9F6B-6FCCB5C59EB2}" srcOrd="7" destOrd="0" presId="urn:microsoft.com/office/officeart/2009/3/layout/CircleRelationship"/>
    <dgm:cxn modelId="{D43BF209-4B9A-4743-8A1A-E2A0E57E07E7}" type="presOf" srcId="{471C365C-6579-4A32-BB23-1524DF35760B}" destId="{2257381D-A6A5-4C21-9F6B-6FCCB5C59EB2}" srcOrd="0" destOrd="0" presId="urn:microsoft.com/office/officeart/2009/3/layout/CircleRelationship"/>
    <dgm:cxn modelId="{11479A1C-5160-416D-942A-F61AFFCD7FFD}" type="presParOf" srcId="{9F6694B6-7CC7-464B-B783-EB2A2792ADAF}" destId="{D219E83C-A34C-4230-AAE1-3DD7EE5A6FE2}" srcOrd="8" destOrd="0" presId="urn:microsoft.com/office/officeart/2009/3/layout/CircleRelationship"/>
    <dgm:cxn modelId="{7C7BCACA-A2D3-44F1-852A-CE4835349081}" type="presParOf" srcId="{D219E83C-A34C-4230-AAE1-3DD7EE5A6FE2}" destId="{6968E1F2-ED48-4622-9700-52974E177A0A}" srcOrd="0" destOrd="0" presId="urn:microsoft.com/office/officeart/2009/3/layout/CircleRelationship"/>
    <dgm:cxn modelId="{01BA8590-B440-42FD-9DD1-B7F920ECE30D}" type="presParOf" srcId="{9F6694B6-7CC7-464B-B783-EB2A2792ADAF}" destId="{F33AA133-F373-429F-BE83-6D83FA06B1CE}" srcOrd="9" destOrd="0" presId="urn:microsoft.com/office/officeart/2009/3/layout/CircleRelationship"/>
    <dgm:cxn modelId="{81C458E8-D52F-46AC-9090-942C5E5DBC3A}" type="presParOf" srcId="{F33AA133-F373-429F-BE83-6D83FA06B1CE}" destId="{1A647742-D5C0-4145-8897-E33E130A57D0}" srcOrd="0" destOrd="0" presId="urn:microsoft.com/office/officeart/2009/3/layout/CircleRelationship"/>
    <dgm:cxn modelId="{10BB1095-3C05-428B-A928-8F27887F74AB}" type="presParOf" srcId="{9F6694B6-7CC7-464B-B783-EB2A2792ADAF}" destId="{3B8376C3-2D23-4EBB-A626-0F91508477DA}" srcOrd="10" destOrd="0" presId="urn:microsoft.com/office/officeart/2009/3/layout/CircleRelationship"/>
    <dgm:cxn modelId="{94782345-94C2-48AC-8D6E-A1B02E77413C}" type="presOf" srcId="{07968798-0B7D-4F74-B139-925B62F3226F}" destId="{3B8376C3-2D23-4EBB-A626-0F91508477DA}" srcOrd="0" destOrd="0" presId="urn:microsoft.com/office/officeart/2009/3/layout/CircleRelationship"/>
    <dgm:cxn modelId="{9837E29A-20D0-4AF8-8698-A56B1D539690}" type="presParOf" srcId="{9F6694B6-7CC7-464B-B783-EB2A2792ADAF}" destId="{E29A6745-808B-4600-93F6-A6E5C6BAFF8B}" srcOrd="11" destOrd="0" presId="urn:microsoft.com/office/officeart/2009/3/layout/CircleRelationship"/>
    <dgm:cxn modelId="{D922A17F-6B67-4F99-942A-DED40D39E627}" type="presParOf" srcId="{E29A6745-808B-4600-93F6-A6E5C6BAFF8B}" destId="{B71C4F6C-8BDC-46A1-834F-8187F783B476}" srcOrd="0" destOrd="0" presId="urn:microsoft.com/office/officeart/2009/3/layout/CircleRelationship"/>
    <dgm:cxn modelId="{2B76352E-46FF-4AF2-992B-FDF9CC540544}" type="presParOf" srcId="{9F6694B6-7CC7-464B-B783-EB2A2792ADAF}" destId="{A3B2961C-9A12-4746-BBF8-E6D75E774428}" srcOrd="12" destOrd="0" presId="urn:microsoft.com/office/officeart/2009/3/layout/CircleRelationship"/>
    <dgm:cxn modelId="{218A0873-916C-4115-9A41-E03EC14E9D3B}" type="presParOf" srcId="{A3B2961C-9A12-4746-BBF8-E6D75E774428}" destId="{BC887CCC-CADD-49EB-A808-260F8EDB2D91}" srcOrd="0" destOrd="0" presId="urn:microsoft.com/office/officeart/2009/3/layout/CircleRelationship"/>
    <dgm:cxn modelId="{0C53B32B-121B-4942-AC58-118F51C7E706}" type="presParOf" srcId="{9F6694B6-7CC7-464B-B783-EB2A2792ADAF}" destId="{C33FBAC7-52DE-4798-9BB8-74767C56F9FD}" srcOrd="13" destOrd="0" presId="urn:microsoft.com/office/officeart/2009/3/layout/CircleRelationship"/>
    <dgm:cxn modelId="{4AFC6F34-9710-4933-AE05-08332C0439A6}" type="presParOf" srcId="{C33FBAC7-52DE-4798-9BB8-74767C56F9FD}" destId="{C4DFA7FB-04F6-466E-B1C1-5DA74B4980B0}" srcOrd="0" destOrd="0" presId="urn:microsoft.com/office/officeart/2009/3/layout/CircleRelationship"/>
    <dgm:cxn modelId="{970BFF54-22CB-4461-B0D3-D270668A7FD4}" type="presParOf" srcId="{9F6694B6-7CC7-464B-B783-EB2A2792ADAF}" destId="{8B734733-5068-4BBC-AB1F-F02AE2D95154}" srcOrd="14" destOrd="0" presId="urn:microsoft.com/office/officeart/2009/3/layout/CircleRelationship"/>
    <dgm:cxn modelId="{75D74D14-A56B-497E-B9AC-57FDE851C6D3}" type="presOf" srcId="{ADAE4A54-06D9-4928-B6D0-CADCA0042AFE}" destId="{8B734733-5068-4BBC-AB1F-F02AE2D95154}" srcOrd="0" destOrd="0" presId="urn:microsoft.com/office/officeart/2009/3/layout/CircleRelationship"/>
    <dgm:cxn modelId="{96321103-43AD-4D5D-A25A-70DE767C95D9}" type="presParOf" srcId="{9F6694B6-7CC7-464B-B783-EB2A2792ADAF}" destId="{B91B299C-200D-4568-9F65-0D493C8B51F7}" srcOrd="15" destOrd="0" presId="urn:microsoft.com/office/officeart/2009/3/layout/CircleRelationship"/>
    <dgm:cxn modelId="{E9F0A297-9D67-46C0-A99B-13F397378170}" type="presParOf" srcId="{B91B299C-200D-4568-9F65-0D493C8B51F7}" destId="{28122B00-DAD4-464B-BEF7-9E15254980F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16" name=""/>
      <dsp:cNvGrpSpPr/>
    </dsp:nvGrpSpPr>
    <dsp:grpSpPr/>
    <dsp:sp modelId="{EEAAEBC3-C6DD-4511-8920-DF74EF64C78D}">
      <dsp:nvSpPr>
        <dsp:cNvPr id="17" name=""/>
        <dsp:cNvSpPr/>
      </dsp:nvSpPr>
      <dsp:spPr>
        <a:xfrm>
          <a:off x="646274" y="251808"/>
          <a:ext cx="1842449" cy="1842656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10" b="1" kern="120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45%</a:t>
          </a:r>
          <a:endParaRPr lang="en-US" sz="1100" b="1" kern="1200">
            <a:solidFill>
              <a:srgbClr val="FFFFFF"/>
            </a:solidFill>
            <a:latin typeface="微软雅黑"/>
            <a:ea typeface="微软雅黑"/>
            <a:cs typeface="+mn-cs"/>
          </a:endParaRPr>
        </a:p>
      </dsp:txBody>
      <dsp:txXfrm>
        <a:off x="916094" y="521659"/>
        <a:ext cx="1302808" cy="1302954"/>
      </dsp:txXfrm>
    </dsp:sp>
    <dsp:sp modelId="{E9D1F334-8313-45F5-9910-DA62071A81A7}">
      <dsp:nvSpPr>
        <dsp:cNvPr id="18" name=""/>
        <dsp:cNvSpPr/>
      </dsp:nvSpPr>
      <dsp:spPr>
        <a:xfrm>
          <a:off x="1697699" y="167855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A9F6743-9737-4174-97C0-FB8E095569CC}">
      <dsp:nvSpPr>
        <dsp:cNvPr id="19" name=""/>
        <dsp:cNvSpPr/>
      </dsp:nvSpPr>
      <dsp:spPr>
        <a:xfrm>
          <a:off x="1212804" y="195755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DD3ACCC2-A2E7-4BE4-A771-B05649FFB906}">
      <dsp:nvSpPr>
        <dsp:cNvPr id="20" name=""/>
        <dsp:cNvSpPr/>
      </dsp:nvSpPr>
      <dsp:spPr>
        <a:xfrm>
          <a:off x="2607397" y="999633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A418DB51-4E24-4332-8D56-3FDA32AD33D1}">
      <dsp:nvSpPr>
        <dsp:cNvPr id="21" name=""/>
        <dsp:cNvSpPr/>
      </dsp:nvSpPr>
      <dsp:spPr>
        <a:xfrm>
          <a:off x="1897628" y="2115560"/>
          <a:ext cx="204842" cy="20493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5443F9F3-1EE4-4378-B81A-0811CE1F1F0F}">
      <dsp:nvSpPr>
        <dsp:cNvPr id="22" name=""/>
        <dsp:cNvSpPr/>
      </dsp:nvSpPr>
      <dsp:spPr>
        <a:xfrm>
          <a:off x="1254377" y="459106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E5082105-D4CF-4752-BE9F-13EA6CB2620D}">
      <dsp:nvSpPr>
        <dsp:cNvPr id="23" name=""/>
        <dsp:cNvSpPr/>
      </dsp:nvSpPr>
      <dsp:spPr>
        <a:xfrm>
          <a:off x="786867" y="1308752"/>
          <a:ext cx="148529" cy="148531"/>
        </a:xfrm>
        <a:prstGeom prst="ellipse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2257381D-A6A5-4C21-9F6B-6FCCB5C59EB2}">
      <dsp:nvSpPr>
        <dsp:cNvPr id="24" name=""/>
        <dsp:cNvSpPr/>
      </dsp:nvSpPr>
      <dsp:spPr>
        <a:xfrm>
          <a:off x="70296" y="584390"/>
          <a:ext cx="749073" cy="748902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10" b="1" kern="120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10%</a:t>
          </a:r>
          <a:endParaRPr lang="en-US" sz="1100" b="1" kern="1200">
            <a:solidFill>
              <a:srgbClr val="FFFFFF"/>
            </a:solidFill>
            <a:latin typeface="微软雅黑"/>
            <a:ea typeface="微软雅黑"/>
            <a:cs typeface="+mn-cs"/>
          </a:endParaRPr>
        </a:p>
      </dsp:txBody>
      <dsp:txXfrm>
        <a:off x="179995" y="694064"/>
        <a:ext cx="529675" cy="529554"/>
      </dsp:txXfrm>
    </dsp:sp>
    <dsp:sp modelId="{6968E1F2-ED48-4622-9700-52974E177A0A}">
      <dsp:nvSpPr>
        <dsp:cNvPr id="25" name=""/>
        <dsp:cNvSpPr/>
      </dsp:nvSpPr>
      <dsp:spPr>
        <a:xfrm>
          <a:off x="1490589" y="465564"/>
          <a:ext cx="204842" cy="2049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A647742-D5C0-4145-8897-E33E130A57D0}">
      <dsp:nvSpPr>
        <dsp:cNvPr id="26" name=""/>
        <dsp:cNvSpPr/>
      </dsp:nvSpPr>
      <dsp:spPr>
        <a:xfrm>
          <a:off x="140971" y="1552861"/>
          <a:ext cx="370379" cy="370468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B8376C3-2D23-4EBB-A626-0F91508477DA}">
      <dsp:nvSpPr>
        <dsp:cNvPr id="27" name=""/>
        <dsp:cNvSpPr/>
      </dsp:nvSpPr>
      <dsp:spPr>
        <a:xfrm>
          <a:off x="2678071" y="232003"/>
          <a:ext cx="749073" cy="7489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10" b="1" kern="120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25%</a:t>
          </a:r>
          <a:endParaRPr lang="en-US" sz="1100" b="1" kern="1200">
            <a:solidFill>
              <a:srgbClr val="FFFFFF"/>
            </a:solidFill>
            <a:latin typeface="微软雅黑"/>
            <a:ea typeface="微软雅黑"/>
            <a:cs typeface="+mn-cs"/>
          </a:endParaRPr>
        </a:p>
      </dsp:txBody>
      <dsp:txXfrm>
        <a:off x="2787770" y="341677"/>
        <a:ext cx="529675" cy="529554"/>
      </dsp:txXfrm>
    </dsp:sp>
    <dsp:sp modelId="{B71C4F6C-8BDC-46A1-834F-8187F783B476}">
      <dsp:nvSpPr>
        <dsp:cNvPr id="28" name=""/>
        <dsp:cNvSpPr/>
      </dsp:nvSpPr>
      <dsp:spPr>
        <a:xfrm>
          <a:off x="2343596" y="749067"/>
          <a:ext cx="204842" cy="204931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C887CCC-CADD-49EB-A808-260F8EDB2D91}">
      <dsp:nvSpPr>
        <dsp:cNvPr id="29" name=""/>
        <dsp:cNvSpPr/>
      </dsp:nvSpPr>
      <dsp:spPr>
        <a:xfrm>
          <a:off x="0" y="1993721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C4DFA7FB-04F6-466E-B1C1-5DA74B4980B0}">
      <dsp:nvSpPr>
        <dsp:cNvPr id="30" name=""/>
        <dsp:cNvSpPr/>
      </dsp:nvSpPr>
      <dsp:spPr>
        <a:xfrm>
          <a:off x="1480006" y="1782332"/>
          <a:ext cx="148529" cy="148531"/>
        </a:xfrm>
        <a:prstGeom prst="ellipse">
          <a:avLst/>
        </a:prstGeom>
        <a:solidFill>
          <a:srgbClr val="00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B734733-5068-4BBC-AB1F-F02AE2D95154}">
      <dsp:nvSpPr>
        <dsp:cNvPr id="31" name=""/>
        <dsp:cNvSpPr/>
      </dsp:nvSpPr>
      <dsp:spPr>
        <a:xfrm>
          <a:off x="3030310" y="1526599"/>
          <a:ext cx="749073" cy="748902"/>
        </a:xfrm>
        <a:prstGeom prst="ellipse">
          <a:avLst/>
        </a:prstGeom>
        <a:solidFill>
          <a:srgbClr val="96969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10" b="1" kern="1200" smtClean="0">
              <a:solidFill>
                <a:srgbClr val="FFFFFF"/>
              </a:solidFill>
              <a:latin typeface="微软雅黑"/>
              <a:ea typeface="微软雅黑"/>
              <a:cs typeface="+mn-cs"/>
            </a:rPr>
            <a:t>20%</a:t>
          </a:r>
          <a:endParaRPr lang="en-US" sz="1100" b="1" kern="1200">
            <a:solidFill>
              <a:srgbClr val="FFFFFF"/>
            </a:solidFill>
            <a:latin typeface="微软雅黑"/>
            <a:ea typeface="微软雅黑"/>
            <a:cs typeface="+mn-cs"/>
          </a:endParaRPr>
        </a:p>
      </dsp:txBody>
      <dsp:txXfrm>
        <a:off x="3140009" y="1636273"/>
        <a:ext cx="529675" cy="529554"/>
      </dsp:txXfrm>
    </dsp:sp>
    <dsp:sp modelId="{28122B00-DAD4-464B-BEF7-9E15254980FE}">
      <dsp:nvSpPr>
        <dsp:cNvPr id="32" name=""/>
        <dsp:cNvSpPr/>
      </dsp:nvSpPr>
      <dsp:spPr>
        <a:xfrm>
          <a:off x="2819042" y="1500337"/>
          <a:ext cx="148529" cy="14853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type="ellipse" r:blip="">
          <dgm:adjLst/>
        </dgm:shape>
        <dgm:presOf/>
        <dgm:constrLst/>
      </dgm:layoutNode>
      <dgm:layoutNode name="Accent3" styleLbl="node1">
        <dgm:alg type="sp"/>
        <dgm:shape type="ellipse" r:blip="">
          <dgm:adjLst/>
        </dgm:shape>
        <dgm:presOf/>
        <dgm:constrLst/>
      </dgm:layoutNode>
      <dgm:layoutNode name="Accent4" styleLbl="node1">
        <dgm:alg type="sp"/>
        <dgm:shape type="ellipse" r:blip="">
          <dgm:adjLst/>
        </dgm:shape>
        <dgm:presOf/>
        <dgm:constrLst/>
      </dgm:layoutNode>
      <dgm:layoutNode name="Accent5" styleLbl="node1">
        <dgm:alg type="sp"/>
        <dgm:shape type="ellipse" r:blip="">
          <dgm:adjLst/>
        </dgm:shape>
        <dgm:presOf/>
        <dgm:constrLst/>
      </dgm:layoutNode>
      <dgm:layoutNode name="Accent6" styleLbl="node1">
        <dgm:alg type="sp"/>
        <dgm:shape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layoutNode name="Accent7">
        <dgm:alg type="sp"/>
        <dgm:shape r:blip="">
          <dgm:adjLst/>
        </dgm:shape>
        <dgm:presOf/>
        <dgm:constrLst/>
        <dgm:forEach name="Name13" ref="accentRepeat1"/>
      </dgm:layoutNode>
      <dgm:layoutNode name="Accent8">
        <dgm:alg type="sp"/>
        <dgm:shape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layoutNode name="Accent9">
        <dgm:alg type="sp"/>
        <dgm:shape r:blip="">
          <dgm:adjLst/>
        </dgm:shape>
        <dgm:presOf/>
        <dgm:constrLst/>
        <dgm:forEach name="Name16" ref="accentRepeat1"/>
      </dgm:layoutNode>
      <dgm:layoutNode name="Accent10">
        <dgm:alg type="sp"/>
        <dgm:shape r:blip="">
          <dgm:adjLst/>
        </dgm:shape>
        <dgm:presOf/>
        <dgm:constrLst/>
        <dgm:forEach name="Name17" ref="accentRepeat2"/>
      </dgm:layoutNode>
      <dgm:layoutNode name="Accent11">
        <dgm:alg type="sp"/>
        <dgm:shape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layoutNode name="Accent12">
        <dgm:alg type="sp"/>
        <dgm:shape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layoutNode name="Accent13">
        <dgm:alg type="sp"/>
        <dgm:shape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/>
        </dgm:ruleLst>
      </dgm:layoutNode>
      <dgm:layoutNode name="Accent15">
        <dgm:alg type="sp"/>
        <dgm:shape r:blip="">
          <dgm:adjLst/>
        </dgm:shape>
        <dgm:presOf/>
        <dgm:constrLst/>
        <dgm:forEach name="Name24" ref="accentRepeat2"/>
      </dgm:layoutNode>
      <dgm:layoutNode name="Accent16">
        <dgm:alg type="sp"/>
        <dgm:shape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80098-E5DC-4816-AEEF-832BC4707033}" type="datetimeFigureOut">
              <a:rPr lang="zh-CN" altLang="en-US" smtClean="0"/>
              <a:t>2016/9/7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F1A05-06D9-45E5-A566-DCE3388D6A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367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8871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134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6416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5819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94600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99635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0343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688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299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9899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508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2106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52195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7200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7480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6857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0445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3640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1101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2456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10015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978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2074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259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110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8688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9127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298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4637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277485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2016/9/7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2016/9/7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25896" y="244507"/>
            <a:ext cx="3266589" cy="52246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6131" y="244507"/>
            <a:ext cx="9607730" cy="52246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2016/9/7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2016/9/7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2016/9/7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6" y="4164116"/>
            <a:ext cx="9793764" cy="1287035"/>
          </a:xfrm>
          <a:prstGeom prst="rect">
            <a:avLst/>
          </a:prstGeo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6" y="2746577"/>
            <a:ext cx="9793764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8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66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53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39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425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306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92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78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2016/9/7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2016/9/7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/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2016/9/7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2016/9/7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2016/9/7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2016/9/7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2016/9/7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/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2016/9/7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2016/9/7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  <a:t>2016/9/7</a:t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  <a:t>‹#›</a:t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6127576"/>
      </p:ext>
    </p:extLst>
  </p:cSld>
  <p:clrMapOvr>
    <a:masterClrMapping/>
  </p:clrMapOvr>
  <p:transition spd="slow" advTm="434">
    <p:pull/>
  </p:transition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521331"/>
      </p:ext>
    </p:extLst>
  </p:cSld>
  <p:clrMapOvr>
    <a:masterClrMapping/>
  </p:clrMapOvr>
  <p:transition spd="slow" advTm="434">
    <p:pull/>
  </p:transition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1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1" y="4336618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1906061"/>
      </p:ext>
    </p:extLst>
  </p:cSld>
  <p:clrMapOvr>
    <a:masterClrMapping/>
  </p:clrMapOvr>
  <p:transition spd="slow" advTm="434">
    <p:pull/>
  </p:transition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0553612"/>
      </p:ext>
    </p:extLst>
  </p:cSld>
  <p:clrMapOvr>
    <a:masterClrMapping/>
  </p:clrMapOvr>
  <p:transition spd="slow" advTm="434">
    <p:pull/>
  </p:transition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3" y="345010"/>
            <a:ext cx="9937790" cy="125253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4" y="1588543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4" y="2367064"/>
            <a:ext cx="4874377" cy="34815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7935549"/>
      </p:ext>
    </p:extLst>
  </p:cSld>
  <p:clrMapOvr>
    <a:masterClrMapping/>
  </p:clrMapOvr>
  <p:transition spd="slow" advTm="434">
    <p:pull/>
  </p:transition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3657"/>
      </p:ext>
    </p:extLst>
  </p:cSld>
  <p:clrMapOvr>
    <a:masterClrMapping/>
  </p:clrMapOvr>
  <p:transition spd="slow" advTm="434">
    <p:pull/>
  </p:transition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1133277"/>
      </p:ext>
    </p:extLst>
  </p:cSld>
  <p:clrMapOvr>
    <a:masterClrMapping/>
  </p:clrMapOvr>
  <p:transition spd="slow" advTm="434">
    <p:pull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2016/9/7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2701718"/>
      </p:ext>
    </p:extLst>
  </p:cSld>
  <p:clrMapOvr>
    <a:masterClrMapping/>
  </p:clrMapOvr>
  <p:transition spd="slow" advTm="434">
    <p:pull/>
  </p:transition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432012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4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9829771"/>
      </p:ext>
    </p:extLst>
  </p:cSld>
  <p:clrMapOvr>
    <a:masterClrMapping/>
  </p:clrMapOvr>
  <p:transition spd="slow" advTm="434">
    <p:pull/>
  </p:transition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3858067"/>
      </p:ext>
    </p:extLst>
  </p:cSld>
  <p:clrMapOvr>
    <a:masterClrMapping/>
  </p:clrMapOvr>
  <p:transition spd="slow" advTm="434">
    <p:pull/>
  </p:transition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4428396"/>
      </p:ext>
    </p:extLst>
  </p:cSld>
  <p:clrMapOvr>
    <a:masterClrMapping/>
  </p:clrMapOvr>
  <p:transition spd="slow" advTm="434">
    <p:pull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6132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55326" y="1428039"/>
            <a:ext cx="6437159" cy="4041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2016/9/7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2016/9/7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2016/9/7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2016/9/7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2016/9/7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2016/9/7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434">
    <p:pull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jpe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9E12-B4B2-45E3-8380-85B0EFC69055}" type="datetimeFigureOut">
              <a:rPr lang="zh-CN" altLang="en-US" smtClean="0"/>
              <a:t>2016/9/7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34">
    <p:pull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434">
    <p:pull/>
  </p:transition>
  <p:timing/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3" y="345010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3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8" y="6006163"/>
            <a:ext cx="38887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5" y="6006163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361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434">
    <p:pull/>
  </p:transition>
  <p:timing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5.jpeg" Type="http://schemas.openxmlformats.org/officeDocument/2006/relationships/image"/><Relationship Id="rId4" Target="../charts/chart1.xml" Type="http://schemas.openxmlformats.org/officeDocument/2006/relationships/chart"/><Relationship Id="rId5" Target="../charts/chart2.xml" Type="http://schemas.openxmlformats.org/officeDocument/2006/relationships/chart"/><Relationship Id="rId6" Target="../charts/chart3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charts/chart4.xml" Type="http://schemas.openxmlformats.org/officeDocument/2006/relationships/chart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jpeg" Type="http://schemas.openxmlformats.org/officeDocument/2006/relationships/image"/><Relationship Id="rId6" Target="../media/image4.jpeg" Type="http://schemas.openxmlformats.org/officeDocument/2006/relationships/image"/><Relationship Id="rId7" Target="../media/image5.jpeg" Type="http://schemas.openxmlformats.org/officeDocument/2006/relationships/image"/><Relationship Id="rId8" Target="../media/image6.jpe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charts/chart5.xml" Type="http://schemas.openxmlformats.org/officeDocument/2006/relationships/chart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diagrams/drawing1.xml" Type="http://schemas.microsoft.com/office/2007/relationships/diagramDrawing"/><Relationship Id="rId4" Target="../diagrams/data1.xml" Type="http://schemas.openxmlformats.org/officeDocument/2006/relationships/diagramData"/><Relationship Id="rId5" Target="../diagrams/layout1.xml" Type="http://schemas.openxmlformats.org/officeDocument/2006/relationships/diagramLayout"/><Relationship Id="rId6" Target="../diagrams/quickStyle1.xml" Type="http://schemas.openxmlformats.org/officeDocument/2006/relationships/diagramQuickStyle"/><Relationship Id="rId7" Target="../diagrams/colors1.xml" Type="http://schemas.openxmlformats.org/officeDocument/2006/relationships/diagramColors"/></Relationships>
</file>

<file path=ppt/slides/_rels/slide2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charts/chart6.xml" Type="http://schemas.openxmlformats.org/officeDocument/2006/relationships/chart"/></Relationships>
</file>

<file path=ppt/slides/_rels/slide2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18.jpe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6154910" y="1947863"/>
            <a:ext cx="5438775" cy="2576512"/>
          </a:xfrm>
          <a:prstGeom prst="rect">
            <a:avLst/>
          </a:prstGeom>
          <a:solidFill>
            <a:srgbClr val="35363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36" name="Freeform 8"/>
          <p:cNvSpPr/>
          <p:nvPr/>
        </p:nvSpPr>
        <p:spPr bwMode="auto">
          <a:xfrm>
            <a:off x="-143618" y="1947863"/>
            <a:ext cx="6624736" cy="2576512"/>
          </a:xfrm>
          <a:custGeom>
            <a:gdLst>
              <a:gd fmla="*/ 4054 w 4054" name="T0"/>
              <a:gd fmla="*/ 804 h 1623" name="T1"/>
              <a:gd fmla="*/ 3860 w 4054" name="T2"/>
              <a:gd fmla="*/ 631 h 1623" name="T3"/>
              <a:gd fmla="*/ 3860 w 4054" name="T4"/>
              <a:gd fmla="*/ 0 h 1623" name="T5"/>
              <a:gd fmla="*/ 0 w 4054" name="T6"/>
              <a:gd fmla="*/ 0 h 1623" name="T7"/>
              <a:gd fmla="*/ 0 w 4054" name="T8"/>
              <a:gd fmla="*/ 1623 h 1623" name="T9"/>
              <a:gd fmla="*/ 3860 w 4054" name="T10"/>
              <a:gd fmla="*/ 1623 h 1623" name="T11"/>
              <a:gd fmla="*/ 3860 w 4054" name="T12"/>
              <a:gd fmla="*/ 976 h 1623" name="T13"/>
              <a:gd fmla="*/ 4054 w 4054" name="T14"/>
              <a:gd fmla="*/ 804 h 1623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623" w="4054">
                <a:moveTo>
                  <a:pt x="4054" y="804"/>
                </a:moveTo>
                <a:lnTo>
                  <a:pt x="3860" y="631"/>
                </a:lnTo>
                <a:lnTo>
                  <a:pt x="3860" y="0"/>
                </a:lnTo>
                <a:lnTo>
                  <a:pt x="0" y="0"/>
                </a:lnTo>
                <a:lnTo>
                  <a:pt x="0" y="1623"/>
                </a:lnTo>
                <a:lnTo>
                  <a:pt x="3860" y="1623"/>
                </a:lnTo>
                <a:lnTo>
                  <a:pt x="3860" y="976"/>
                </a:lnTo>
                <a:lnTo>
                  <a:pt x="4054" y="804"/>
                </a:lnTo>
                <a:close/>
              </a:path>
            </a:pathLst>
          </a:custGeom>
          <a:solidFill>
            <a:srgbClr val="F4EA3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6" name="TextBox 5"/>
          <p:cNvSpPr txBox="1"/>
          <p:nvPr/>
        </p:nvSpPr>
        <p:spPr>
          <a:xfrm>
            <a:off x="1118692" y="2309207"/>
            <a:ext cx="4858369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200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  <a:ea charset="-122" pitchFamily="34" typeface="微软雅黑"/>
              </a:rPr>
              <a:t>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0431" y="2632493"/>
            <a:ext cx="29260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工作汇报年终</a:t>
            </a:r>
          </a:p>
          <a:p>
            <a:r>
              <a:rPr altLang="en-US" b="1" lang="zh-CN" smtClean="0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总结PPT模板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8829" y="1194246"/>
            <a:ext cx="3164205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lvl="0"/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      专业让梦想更接近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491925" y="4635502"/>
            <a:ext cx="7704534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0" compatLnSpc="1" lIns="0" numCol="1" rIns="0" tIns="0" vert="horz" wrap="none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  <a:cs charset="-122" pitchFamily="2" typeface="宋体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  <a:cs charset="-122" pitchFamily="2" typeface="宋体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  <a:cs charset="-122" pitchFamily="2" typeface="宋体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  <a:cs charset="-122" pitchFamily="2" typeface="宋体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  <a:cs charset="-122" pitchFamily="2" typeface="宋体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  <a:cs charset="-122" pitchFamily="2" typeface="宋体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  <a:cs charset="-122" pitchFamily="2" typeface="宋体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  <a:cs charset="-122" pitchFamily="2" typeface="宋体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Arial"/>
                <a:ea charset="-122" pitchFamily="2" typeface="宋体"/>
                <a:cs charset="-122" pitchFamily="2" typeface="宋体"/>
              </a:defRPr>
            </a:lvl9pPr>
          </a:lstStyle>
          <a:p>
            <a:pPr algn="l" defTabSz="914400" eaLnBrk="1" fontAlgn="base" hangingPunct="1" indent="0" latinLnBrk="0" lvl="0" marL="0" marR="0" rtl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0" baseline="0" cap="none" i="0" kumimoji="0" lang="zh-CN" normalizeH="0" smtClean="0" strike="noStrike" sz="3600" u="none">
                <a:ln>
                  <a:noFill/>
                </a:ln>
                <a:effectLst/>
                <a:latin charset="0" pitchFamily="34" typeface="Agency FB"/>
                <a:ea charset="-122" pitchFamily="2" typeface="宋体"/>
                <a:cs charset="-122" pitchFamily="2" typeface="宋体"/>
              </a:rPr>
              <a:t>PRESENTATION TEMPELETE TITLE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354755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627673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574067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862630" y="5184304"/>
            <a:ext cx="0" cy="3186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868033" y="5189500"/>
            <a:ext cx="0" cy="31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0262" y="518430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latin charset="-122" panose="02000000000000000000" pitchFamily="2" typeface="方正兰亭中黑_GBK"/>
                <a:ea charset="-122" panose="02000000000000000000" pitchFamily="2" typeface="方正兰亭中黑_GBK"/>
              </a:rPr>
              <a:t>工作总结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5099" y="518430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latin charset="-122" panose="02000000000000000000" pitchFamily="2" typeface="方正兰亭中黑_GBK"/>
                <a:ea charset="-122" panose="02000000000000000000" pitchFamily="2" typeface="方正兰亭中黑_GBK"/>
              </a:rPr>
              <a:t>商务报告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5219" y="518430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latin charset="-122" panose="02000000000000000000" pitchFamily="2" typeface="方正兰亭中黑_GBK"/>
                <a:ea charset="-122" panose="02000000000000000000" pitchFamily="2" typeface="方正兰亭中黑_GBK"/>
              </a:rPr>
              <a:t>新年计划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62630" y="5184304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latin charset="-122" panose="02000000000000000000" pitchFamily="2" typeface="方正兰亭中黑_GBK"/>
                <a:ea charset="-122" panose="02000000000000000000" pitchFamily="2" typeface="方正兰亭中黑_GBK"/>
              </a:rPr>
              <a:t>商务展示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4" presetSubtype="1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35"/>
      <p:bldP grpId="0" spid="1036"/>
      <p:bldP grpId="0" spid="6"/>
      <p:bldP grpId="0" spid="7"/>
      <p:bldP grpId="0" spid="4"/>
      <p:bldP grpId="0" spid="15"/>
      <p:bldP grpId="0" spid="21"/>
      <p:bldP grpId="0" spid="22"/>
      <p:bldP grpId="0" spid="23"/>
      <p:bldP grpId="0" spid="2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Rectangle 2"/>
          <p:cNvSpPr/>
          <p:nvPr/>
        </p:nvSpPr>
        <p:spPr bwMode="auto">
          <a:xfrm>
            <a:off x="1123848" y="4786041"/>
            <a:ext cx="9254402" cy="8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grpSp>
        <p:nvGrpSpPr>
          <p:cNvPr id="27" name="Group 10"/>
          <p:cNvGrpSpPr/>
          <p:nvPr/>
        </p:nvGrpSpPr>
        <p:grpSpPr>
          <a:xfrm>
            <a:off x="1792912" y="2670125"/>
            <a:ext cx="2070225" cy="1218034"/>
            <a:chExt cx="2726" cy="1624"/>
          </a:xfrm>
        </p:grpSpPr>
        <p:sp>
          <p:nvSpPr>
            <p:cNvPr id="28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单击此处添加标题</a:t>
              </a:r>
            </a:p>
          </p:txBody>
        </p:sp>
        <p:sp>
          <p:nvSpPr>
            <p:cNvPr id="29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grpSp>
        <p:nvGrpSpPr>
          <p:cNvPr id="30" name="Group 13"/>
          <p:cNvGrpSpPr/>
          <p:nvPr/>
        </p:nvGrpSpPr>
        <p:grpSpPr>
          <a:xfrm>
            <a:off x="1151188" y="2654063"/>
            <a:ext cx="444271" cy="438012"/>
            <a:chExt cx="584" cy="584"/>
          </a:xfrm>
        </p:grpSpPr>
        <p:sp>
          <p:nvSpPr>
            <p:cNvPr id="31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2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2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1</a:t>
              </a:r>
            </a:p>
          </p:txBody>
        </p:sp>
      </p:grpSp>
      <p:grpSp>
        <p:nvGrpSpPr>
          <p:cNvPr id="33" name="Group 4"/>
          <p:cNvGrpSpPr/>
          <p:nvPr/>
        </p:nvGrpSpPr>
        <p:grpSpPr>
          <a:xfrm>
            <a:off x="1008509" y="2117010"/>
            <a:ext cx="9369740" cy="268840"/>
            <a:chOff x="899592" y="2852807"/>
            <a:chExt cx="7344815" cy="213386"/>
          </a:xfrm>
          <a:solidFill>
            <a:schemeClr val="bg1"/>
          </a:solidFill>
        </p:grpSpPr>
        <p:sp>
          <p:nvSpPr>
            <p:cNvPr id="34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5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6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37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38" name="Group 10"/>
          <p:cNvGrpSpPr/>
          <p:nvPr/>
        </p:nvGrpSpPr>
        <p:grpSpPr>
          <a:xfrm>
            <a:off x="5145907" y="2670125"/>
            <a:ext cx="2070225" cy="1218034"/>
            <a:chExt cx="2726" cy="1624"/>
          </a:xfrm>
        </p:grpSpPr>
        <p:sp>
          <p:nvSpPr>
            <p:cNvPr id="39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单击此处添加标题</a:t>
              </a:r>
            </a:p>
          </p:txBody>
        </p:sp>
        <p:sp>
          <p:nvSpPr>
            <p:cNvPr id="40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grpSp>
        <p:nvGrpSpPr>
          <p:cNvPr id="41" name="Group 13"/>
          <p:cNvGrpSpPr/>
          <p:nvPr/>
        </p:nvGrpSpPr>
        <p:grpSpPr>
          <a:xfrm>
            <a:off x="4464625" y="2654063"/>
            <a:ext cx="483829" cy="438012"/>
            <a:chOff x="-52" y="0"/>
            <a:chExt cx="636" cy="584"/>
          </a:xfrm>
        </p:grpSpPr>
        <p:sp>
          <p:nvSpPr>
            <p:cNvPr id="42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3" name="Rectangle 15"/>
            <p:cNvSpPr/>
            <p:nvPr/>
          </p:nvSpPr>
          <p:spPr bwMode="auto">
            <a:xfrm>
              <a:off x="-52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2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2</a:t>
              </a:r>
            </a:p>
          </p:txBody>
        </p:sp>
      </p:grpSp>
      <p:grpSp>
        <p:nvGrpSpPr>
          <p:cNvPr id="44" name="Group 10"/>
          <p:cNvGrpSpPr/>
          <p:nvPr/>
        </p:nvGrpSpPr>
        <p:grpSpPr>
          <a:xfrm>
            <a:off x="8319463" y="2670125"/>
            <a:ext cx="2070225" cy="1218034"/>
            <a:chExt cx="2726" cy="1624"/>
          </a:xfrm>
        </p:grpSpPr>
        <p:sp>
          <p:nvSpPr>
            <p:cNvPr id="45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单击此处添加标题</a:t>
              </a:r>
            </a:p>
          </p:txBody>
        </p:sp>
        <p:sp>
          <p:nvSpPr>
            <p:cNvPr id="46" name="Rectangle 12"/>
            <p:cNvSpPr/>
            <p:nvPr/>
          </p:nvSpPr>
          <p:spPr bwMode="auto">
            <a:xfrm>
              <a:off x="0" y="416"/>
              <a:ext cx="2726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grpSp>
        <p:nvGrpSpPr>
          <p:cNvPr id="47" name="Group 13"/>
          <p:cNvGrpSpPr/>
          <p:nvPr/>
        </p:nvGrpSpPr>
        <p:grpSpPr>
          <a:xfrm>
            <a:off x="7677739" y="2654063"/>
            <a:ext cx="444271" cy="438012"/>
            <a:chExt cx="584" cy="584"/>
          </a:xfrm>
        </p:grpSpPr>
        <p:sp>
          <p:nvSpPr>
            <p:cNvPr id="48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9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2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3</a:t>
              </a:r>
            </a:p>
          </p:txBody>
        </p:sp>
      </p:grpSp>
      <p:sp>
        <p:nvSpPr>
          <p:cNvPr id="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5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50"/>
      <p:bldP grpId="0" spid="5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Line 134"/>
          <p:cNvSpPr>
            <a:spLocks noChangeShapeType="1"/>
          </p:cNvSpPr>
          <p:nvPr/>
        </p:nvSpPr>
        <p:spPr bwMode="auto">
          <a:xfrm flipH="1" flipV="1">
            <a:off x="7738930" y="3274969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cxnSp>
        <p:nvCxnSpPr>
          <p:cNvPr id="52" name="Straight Connector 180"/>
          <p:cNvCxnSpPr/>
          <p:nvPr/>
        </p:nvCxnSpPr>
        <p:spPr>
          <a:xfrm flipV="1">
            <a:off x="7724721" y="2845228"/>
            <a:ext cx="650679" cy="437599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sp>
        <p:nvSpPr>
          <p:cNvPr id="53" name="Line 134"/>
          <p:cNvSpPr>
            <a:spLocks noChangeShapeType="1"/>
          </p:cNvSpPr>
          <p:nvPr/>
        </p:nvSpPr>
        <p:spPr bwMode="auto">
          <a:xfrm flipH="1" flipV="1">
            <a:off x="7738930" y="4971491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cxnSp>
        <p:nvCxnSpPr>
          <p:cNvPr id="54" name="Straight Connector 182"/>
          <p:cNvCxnSpPr/>
          <p:nvPr/>
        </p:nvCxnSpPr>
        <p:spPr>
          <a:xfrm flipV="1">
            <a:off x="7724719" y="4541750"/>
            <a:ext cx="650681" cy="437599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sp>
        <p:nvSpPr>
          <p:cNvPr id="55" name="Line 134"/>
          <p:cNvSpPr>
            <a:spLocks noChangeShapeType="1"/>
          </p:cNvSpPr>
          <p:nvPr/>
        </p:nvSpPr>
        <p:spPr bwMode="auto">
          <a:xfrm flipV="1">
            <a:off x="3335341" y="3274969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cxnSp>
        <p:nvCxnSpPr>
          <p:cNvPr id="56" name="Straight Connector 48"/>
          <p:cNvCxnSpPr/>
          <p:nvPr/>
        </p:nvCxnSpPr>
        <p:spPr>
          <a:xfrm flipH="1" flipV="1">
            <a:off x="3331239" y="2824090"/>
            <a:ext cx="650679" cy="437599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sp>
        <p:nvSpPr>
          <p:cNvPr id="57" name="Line 134"/>
          <p:cNvSpPr>
            <a:spLocks noChangeShapeType="1"/>
          </p:cNvSpPr>
          <p:nvPr/>
        </p:nvSpPr>
        <p:spPr bwMode="auto">
          <a:xfrm flipV="1">
            <a:off x="3335341" y="4971491"/>
            <a:ext cx="632367" cy="415154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cxnSp>
        <p:nvCxnSpPr>
          <p:cNvPr id="58" name="Straight Connector 40"/>
          <p:cNvCxnSpPr>
            <a:stCxn id="75" idx="6"/>
          </p:cNvCxnSpPr>
          <p:nvPr/>
        </p:nvCxnSpPr>
        <p:spPr>
          <a:xfrm flipH="1" flipV="1">
            <a:off x="3331238" y="4541750"/>
            <a:ext cx="650681" cy="437599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cxnSp>
        <p:nvCxnSpPr>
          <p:cNvPr id="59" name="Straight Connector 42"/>
          <p:cNvCxnSpPr/>
          <p:nvPr/>
        </p:nvCxnSpPr>
        <p:spPr>
          <a:xfrm>
            <a:off x="4649114" y="3437954"/>
            <a:ext cx="794584" cy="456380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cxnSp>
        <p:nvCxnSpPr>
          <p:cNvPr id="60" name="Straight Connector 43"/>
          <p:cNvCxnSpPr/>
          <p:nvPr/>
        </p:nvCxnSpPr>
        <p:spPr>
          <a:xfrm flipV="1">
            <a:off x="4672314" y="4522676"/>
            <a:ext cx="789082" cy="372517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cxnSp>
        <p:nvCxnSpPr>
          <p:cNvPr id="61" name="Straight Connector 56"/>
          <p:cNvCxnSpPr/>
          <p:nvPr/>
        </p:nvCxnSpPr>
        <p:spPr>
          <a:xfrm flipH="1">
            <a:off x="6313818" y="3437955"/>
            <a:ext cx="794584" cy="451060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cxnSp>
        <p:nvCxnSpPr>
          <p:cNvPr id="62" name="Straight Connector 57"/>
          <p:cNvCxnSpPr/>
          <p:nvPr/>
        </p:nvCxnSpPr>
        <p:spPr>
          <a:xfrm flipH="1" flipV="1">
            <a:off x="6296120" y="4517356"/>
            <a:ext cx="789082" cy="372517"/>
          </a:xfrm>
          <a:prstGeom prst="line">
            <a:avLst/>
          </a:prstGeom>
          <a:noFill/>
          <a:ln algn="ctr" cap="flat" cmpd="sng" w="12700">
            <a:solidFill>
              <a:srgbClr val="000000"/>
            </a:solidFill>
            <a:prstDash val="solid"/>
          </a:ln>
          <a:effectLst/>
        </p:spPr>
      </p:cxnSp>
      <p:sp>
        <p:nvSpPr>
          <p:cNvPr id="63" name="Oval 156"/>
          <p:cNvSpPr/>
          <p:nvPr/>
        </p:nvSpPr>
        <p:spPr>
          <a:xfrm>
            <a:off x="5158365" y="3493775"/>
            <a:ext cx="1416193" cy="1398628"/>
          </a:xfrm>
          <a:prstGeom prst="ellipse">
            <a:avLst/>
          </a:prstGeom>
          <a:solidFill>
            <a:schemeClr val="bg1"/>
          </a:solidFill>
          <a:ln algn="ctr" cap="flat" cmpd="sng" w="19050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2" y="-25874"/>
            <a:ext cx="11522074" cy="1825801"/>
          </a:xfrm>
          <a:prstGeom prst="rect">
            <a:avLst/>
          </a:prstGeom>
          <a:solidFill>
            <a:schemeClr val="bg1">
              <a:alpha val="79000"/>
            </a:schemeClr>
          </a:solidFill>
          <a:ln w="0">
            <a:solidFill>
              <a:srgbClr val="DFE6E5"/>
            </a:solidFill>
            <a:prstDash val="solid"/>
            <a:miter lim="800000"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67" name="Oval 58"/>
          <p:cNvSpPr/>
          <p:nvPr/>
        </p:nvSpPr>
        <p:spPr>
          <a:xfrm>
            <a:off x="5321375" y="3667682"/>
            <a:ext cx="1064007" cy="1050810"/>
          </a:xfrm>
          <a:prstGeom prst="ellipse">
            <a:avLst/>
          </a:prstGeom>
          <a:solidFill>
            <a:schemeClr val="tx1"/>
          </a:solidFill>
          <a:ln algn="ctr" cap="flat" cmpd="sng" w="12700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altLang="zh-CN" kern="0" lang="en-US" sz="1200">
              <a:solidFill>
                <a:srgbClr val="000000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</p:txBody>
      </p:sp>
      <p:grpSp>
        <p:nvGrpSpPr>
          <p:cNvPr id="71" name="Group 1"/>
          <p:cNvGrpSpPr/>
          <p:nvPr/>
        </p:nvGrpSpPr>
        <p:grpSpPr>
          <a:xfrm>
            <a:off x="3981919" y="2941409"/>
            <a:ext cx="691407" cy="682834"/>
            <a:chOff x="3121372" y="2210990"/>
            <a:chExt cx="541985" cy="541985"/>
          </a:xfrm>
        </p:grpSpPr>
        <p:sp>
          <p:nvSpPr>
            <p:cNvPr id="72" name="Oval 45"/>
            <p:cNvSpPr/>
            <p:nvPr/>
          </p:nvSpPr>
          <p:spPr>
            <a:xfrm flipH="1">
              <a:off x="3121372" y="2210990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algn="ctr" cap="flat" cmpd="sng" w="19050">
              <a:solidFill>
                <a:srgbClr val="000000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252664" y="2329696"/>
              <a:ext cx="279400" cy="292100"/>
            </a:xfrm>
            <a:custGeom>
              <a:gdLst>
                <a:gd fmla="*/ 42 w 43" name="T0"/>
                <a:gd fmla="*/ 4 h 45" name="T1"/>
                <a:gd fmla="*/ 25 w 43" name="T2"/>
                <a:gd fmla="*/ 21 h 45" name="T3"/>
                <a:gd fmla="*/ 25 w 43" name="T4"/>
                <a:gd fmla="*/ 42 h 45" name="T5"/>
                <a:gd fmla="*/ 33 w 43" name="T6"/>
                <a:gd fmla="*/ 42 h 45" name="T7"/>
                <a:gd fmla="*/ 35 w 43" name="T8"/>
                <a:gd fmla="*/ 43 h 45" name="T9"/>
                <a:gd fmla="*/ 33 w 43" name="T10"/>
                <a:gd fmla="*/ 45 h 45" name="T11"/>
                <a:gd fmla="*/ 9 w 43" name="T12"/>
                <a:gd fmla="*/ 45 h 45" name="T13"/>
                <a:gd fmla="*/ 8 w 43" name="T14"/>
                <a:gd fmla="*/ 43 h 45" name="T15"/>
                <a:gd fmla="*/ 9 w 43" name="T16"/>
                <a:gd fmla="*/ 42 h 45" name="T17"/>
                <a:gd fmla="*/ 18 w 43" name="T18"/>
                <a:gd fmla="*/ 42 h 45" name="T19"/>
                <a:gd fmla="*/ 18 w 43" name="T20"/>
                <a:gd fmla="*/ 21 h 45" name="T21"/>
                <a:gd fmla="*/ 1 w 43" name="T22"/>
                <a:gd fmla="*/ 4 h 45" name="T23"/>
                <a:gd fmla="*/ 0 w 43" name="T24"/>
                <a:gd fmla="*/ 2 h 45" name="T25"/>
                <a:gd fmla="*/ 2 w 43" name="T26"/>
                <a:gd fmla="*/ 0 h 45" name="T27"/>
                <a:gd fmla="*/ 40 w 43" name="T28"/>
                <a:gd fmla="*/ 0 h 45" name="T29"/>
                <a:gd fmla="*/ 43 w 43" name="T30"/>
                <a:gd fmla="*/ 2 h 45" name="T31"/>
                <a:gd fmla="*/ 42 w 43" name="T32"/>
                <a:gd fmla="*/ 4 h 4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45" w="43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74" name="Group 5"/>
          <p:cNvGrpSpPr/>
          <p:nvPr/>
        </p:nvGrpSpPr>
        <p:grpSpPr>
          <a:xfrm>
            <a:off x="3981920" y="4637932"/>
            <a:ext cx="691407" cy="682834"/>
            <a:chOff x="3121373" y="3557568"/>
            <a:chExt cx="541985" cy="541985"/>
          </a:xfrm>
        </p:grpSpPr>
        <p:sp>
          <p:nvSpPr>
            <p:cNvPr id="75" name="Oval 37"/>
            <p:cNvSpPr/>
            <p:nvPr/>
          </p:nvSpPr>
          <p:spPr>
            <a:xfrm flipH="1">
              <a:off x="3121373" y="3557568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algn="ctr" cap="flat" cmpd="sng" w="19050">
              <a:solidFill>
                <a:srgbClr val="000000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3243774" y="3688606"/>
              <a:ext cx="292100" cy="271463"/>
            </a:xfrm>
            <a:custGeom>
              <a:gdLst>
                <a:gd fmla="*/ 42 w 45" name="T0"/>
                <a:gd fmla="*/ 32 h 42" name="T1"/>
                <a:gd fmla="*/ 38 w 45" name="T2"/>
                <a:gd fmla="*/ 29 h 42" name="T3"/>
                <a:gd fmla="*/ 36 w 45" name="T4"/>
                <a:gd fmla="*/ 31 h 42" name="T5"/>
                <a:gd fmla="*/ 42 w 45" name="T6"/>
                <a:gd fmla="*/ 37 h 42" name="T7"/>
                <a:gd fmla="*/ 42 w 45" name="T8"/>
                <a:gd fmla="*/ 39 h 42" name="T9"/>
                <a:gd fmla="*/ 39 w 45" name="T10"/>
                <a:gd fmla="*/ 42 h 42" name="T11"/>
                <a:gd fmla="*/ 37 w 45" name="T12"/>
                <a:gd fmla="*/ 42 h 42" name="T13"/>
                <a:gd fmla="*/ 19 w 45" name="T14"/>
                <a:gd fmla="*/ 24 h 42" name="T15"/>
                <a:gd fmla="*/ 10 w 45" name="T16"/>
                <a:gd fmla="*/ 27 h 42" name="T17"/>
                <a:gd fmla="*/ 0 w 45" name="T18"/>
                <a:gd fmla="*/ 17 h 42" name="T19"/>
                <a:gd fmla="*/ 17 w 45" name="T20"/>
                <a:gd fmla="*/ 0 h 42" name="T21"/>
                <a:gd fmla="*/ 27 w 45" name="T22"/>
                <a:gd fmla="*/ 10 h 42" name="T23"/>
                <a:gd fmla="*/ 24 w 45" name="T24"/>
                <a:gd fmla="*/ 19 h 42" name="T25"/>
                <a:gd fmla="*/ 33 w 45" name="T26"/>
                <a:gd fmla="*/ 29 h 42" name="T27"/>
                <a:gd fmla="*/ 36 w 45" name="T28"/>
                <a:gd fmla="*/ 26 h 42" name="T29"/>
                <a:gd fmla="*/ 33 w 45" name="T30"/>
                <a:gd fmla="*/ 23 h 42" name="T31"/>
                <a:gd fmla="*/ 36 w 45" name="T32"/>
                <a:gd fmla="*/ 20 h 42" name="T33"/>
                <a:gd fmla="*/ 36 w 45" name="T34"/>
                <a:gd fmla="*/ 20 h 42" name="T35"/>
                <a:gd fmla="*/ 45 w 45" name="T36"/>
                <a:gd fmla="*/ 29 h 42" name="T37"/>
                <a:gd fmla="*/ 42 w 45" name="T38"/>
                <a:gd fmla="*/ 32 h 42" name="T39"/>
                <a:gd fmla="*/ 17 w 45" name="T40"/>
                <a:gd fmla="*/ 5 h 42" name="T41"/>
                <a:gd fmla="*/ 12 w 45" name="T42"/>
                <a:gd fmla="*/ 10 h 42" name="T43"/>
                <a:gd fmla="*/ 12 w 45" name="T44"/>
                <a:gd fmla="*/ 12 h 42" name="T45"/>
                <a:gd fmla="*/ 10 w 45" name="T46"/>
                <a:gd fmla="*/ 12 h 42" name="T47"/>
                <a:gd fmla="*/ 5 w 45" name="T48"/>
                <a:gd fmla="*/ 17 h 42" name="T49"/>
                <a:gd fmla="*/ 10 w 45" name="T50"/>
                <a:gd fmla="*/ 22 h 42" name="T51"/>
                <a:gd fmla="*/ 15 w 45" name="T52"/>
                <a:gd fmla="*/ 17 h 42" name="T53"/>
                <a:gd fmla="*/ 15 w 45" name="T54"/>
                <a:gd fmla="*/ 15 h 42" name="T55"/>
                <a:gd fmla="*/ 17 w 45" name="T56"/>
                <a:gd fmla="*/ 15 h 42" name="T57"/>
                <a:gd fmla="*/ 22 w 45" name="T58"/>
                <a:gd fmla="*/ 10 h 42" name="T59"/>
                <a:gd fmla="*/ 17 w 45" name="T60"/>
                <a:gd fmla="*/ 5 h 4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42" w="45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77" name="Group 2"/>
          <p:cNvGrpSpPr/>
          <p:nvPr/>
        </p:nvGrpSpPr>
        <p:grpSpPr>
          <a:xfrm>
            <a:off x="7064752" y="2936090"/>
            <a:ext cx="691407" cy="682834"/>
            <a:chOff x="5537964" y="2206768"/>
            <a:chExt cx="541985" cy="541985"/>
          </a:xfrm>
        </p:grpSpPr>
        <p:sp>
          <p:nvSpPr>
            <p:cNvPr id="78" name="Oval 60"/>
            <p:cNvSpPr/>
            <p:nvPr/>
          </p:nvSpPr>
          <p:spPr>
            <a:xfrm>
              <a:off x="5537964" y="2206768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algn="ctr" cap="flat" cmpd="sng" w="19050">
              <a:solidFill>
                <a:srgbClr val="000000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9" name="Freeform 8"/>
            <p:cNvSpPr>
              <a:spLocks noEditPoints="1"/>
            </p:cNvSpPr>
            <p:nvPr/>
          </p:nvSpPr>
          <p:spPr bwMode="auto">
            <a:xfrm>
              <a:off x="5672397" y="2333665"/>
              <a:ext cx="285750" cy="277813"/>
            </a:xfrm>
            <a:custGeom>
              <a:gdLst>
                <a:gd fmla="*/ 43 w 44" name="T0"/>
                <a:gd fmla="*/ 22 h 43" name="T1"/>
                <a:gd fmla="*/ 43 w 44" name="T2"/>
                <a:gd fmla="*/ 22 h 43" name="T3"/>
                <a:gd fmla="*/ 38 w 44" name="T4"/>
                <a:gd fmla="*/ 19 h 43" name="T5"/>
                <a:gd fmla="*/ 31 w 44" name="T6"/>
                <a:gd fmla="*/ 23 h 43" name="T7"/>
                <a:gd fmla="*/ 30 w 44" name="T8"/>
                <a:gd fmla="*/ 24 h 43" name="T9"/>
                <a:gd fmla="*/ 30 w 44" name="T10"/>
                <a:gd fmla="*/ 25 h 43" name="T11"/>
                <a:gd fmla="*/ 29 w 44" name="T12"/>
                <a:gd fmla="*/ 24 h 43" name="T13"/>
                <a:gd fmla="*/ 28 w 44" name="T14"/>
                <a:gd fmla="*/ 23 h 43" name="T15"/>
                <a:gd fmla="*/ 22 w 44" name="T16"/>
                <a:gd fmla="*/ 19 h 43" name="T17"/>
                <a:gd fmla="*/ 16 w 44" name="T18"/>
                <a:gd fmla="*/ 23 h 43" name="T19"/>
                <a:gd fmla="*/ 15 w 44" name="T20"/>
                <a:gd fmla="*/ 24 h 43" name="T21"/>
                <a:gd fmla="*/ 14 w 44" name="T22"/>
                <a:gd fmla="*/ 25 h 43" name="T23"/>
                <a:gd fmla="*/ 13 w 44" name="T24"/>
                <a:gd fmla="*/ 24 h 43" name="T25"/>
                <a:gd fmla="*/ 13 w 44" name="T26"/>
                <a:gd fmla="*/ 23 h 43" name="T27"/>
                <a:gd fmla="*/ 6 w 44" name="T28"/>
                <a:gd fmla="*/ 19 h 43" name="T29"/>
                <a:gd fmla="*/ 1 w 44" name="T30"/>
                <a:gd fmla="*/ 22 h 43" name="T31"/>
                <a:gd fmla="*/ 1 w 44" name="T32"/>
                <a:gd fmla="*/ 22 h 43" name="T33"/>
                <a:gd fmla="*/ 0 w 44" name="T34"/>
                <a:gd fmla="*/ 21 h 43" name="T35"/>
                <a:gd fmla="*/ 0 w 44" name="T36"/>
                <a:gd fmla="*/ 21 h 43" name="T37"/>
                <a:gd fmla="*/ 22 w 44" name="T38"/>
                <a:gd fmla="*/ 5 h 43" name="T39"/>
                <a:gd fmla="*/ 44 w 44" name="T40"/>
                <a:gd fmla="*/ 21 h 43" name="T41"/>
                <a:gd fmla="*/ 44 w 44" name="T42"/>
                <a:gd fmla="*/ 21 h 43" name="T43"/>
                <a:gd fmla="*/ 43 w 44" name="T44"/>
                <a:gd fmla="*/ 22 h 43" name="T45"/>
                <a:gd fmla="*/ 24 w 44" name="T46"/>
                <a:gd fmla="*/ 36 h 43" name="T47"/>
                <a:gd fmla="*/ 17 w 44" name="T48"/>
                <a:gd fmla="*/ 43 h 43" name="T49"/>
                <a:gd fmla="*/ 10 w 44" name="T50"/>
                <a:gd fmla="*/ 36 h 43" name="T51"/>
                <a:gd fmla="*/ 12 w 44" name="T52"/>
                <a:gd fmla="*/ 34 h 43" name="T53"/>
                <a:gd fmla="*/ 13 w 44" name="T54"/>
                <a:gd fmla="*/ 36 h 43" name="T55"/>
                <a:gd fmla="*/ 17 w 44" name="T56"/>
                <a:gd fmla="*/ 39 h 43" name="T57"/>
                <a:gd fmla="*/ 20 w 44" name="T58"/>
                <a:gd fmla="*/ 36 h 43" name="T59"/>
                <a:gd fmla="*/ 20 w 44" name="T60"/>
                <a:gd fmla="*/ 20 h 43" name="T61"/>
                <a:gd fmla="*/ 22 w 44" name="T62"/>
                <a:gd fmla="*/ 20 h 43" name="T63"/>
                <a:gd fmla="*/ 24 w 44" name="T64"/>
                <a:gd fmla="*/ 20 h 43" name="T65"/>
                <a:gd fmla="*/ 24 w 44" name="T66"/>
                <a:gd fmla="*/ 36 h 43" name="T67"/>
                <a:gd fmla="*/ 24 w 44" name="T68"/>
                <a:gd fmla="*/ 4 h 43" name="T69"/>
                <a:gd fmla="*/ 22 w 44" name="T70"/>
                <a:gd fmla="*/ 4 h 43" name="T71"/>
                <a:gd fmla="*/ 20 w 44" name="T72"/>
                <a:gd fmla="*/ 4 h 43" name="T73"/>
                <a:gd fmla="*/ 20 w 44" name="T74"/>
                <a:gd fmla="*/ 2 h 43" name="T75"/>
                <a:gd fmla="*/ 22 w 44" name="T76"/>
                <a:gd fmla="*/ 0 h 43" name="T77"/>
                <a:gd fmla="*/ 24 w 44" name="T78"/>
                <a:gd fmla="*/ 2 h 43" name="T79"/>
                <a:gd fmla="*/ 24 w 44" name="T80"/>
                <a:gd fmla="*/ 4 h 4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3" w="44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80" name="Group 6"/>
          <p:cNvGrpSpPr/>
          <p:nvPr/>
        </p:nvGrpSpPr>
        <p:grpSpPr>
          <a:xfrm>
            <a:off x="7064752" y="4632612"/>
            <a:ext cx="691407" cy="682834"/>
            <a:chOff x="5537964" y="3553346"/>
            <a:chExt cx="541985" cy="541985"/>
          </a:xfrm>
        </p:grpSpPr>
        <p:sp>
          <p:nvSpPr>
            <p:cNvPr id="81" name="Oval 51"/>
            <p:cNvSpPr/>
            <p:nvPr/>
          </p:nvSpPr>
          <p:spPr>
            <a:xfrm>
              <a:off x="5537964" y="3553346"/>
              <a:ext cx="541985" cy="54198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algn="ctr" cap="flat" cmpd="sng" w="19050">
              <a:solidFill>
                <a:srgbClr val="000000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2" name="Freeform 9"/>
            <p:cNvSpPr/>
            <p:nvPr/>
          </p:nvSpPr>
          <p:spPr bwMode="auto">
            <a:xfrm>
              <a:off x="5651500" y="3685188"/>
              <a:ext cx="292100" cy="247650"/>
            </a:xfrm>
            <a:custGeom>
              <a:gdLst>
                <a:gd fmla="*/ 45 w 45" name="T0"/>
                <a:gd fmla="*/ 19 h 38" name="T1"/>
                <a:gd fmla="*/ 43 w 45" name="T2"/>
                <a:gd fmla="*/ 21 h 38" name="T3"/>
                <a:gd fmla="*/ 41 w 45" name="T4"/>
                <a:gd fmla="*/ 21 h 38" name="T5"/>
                <a:gd fmla="*/ 40 w 45" name="T6"/>
                <a:gd fmla="*/ 19 h 38" name="T7"/>
                <a:gd fmla="*/ 40 w 45" name="T8"/>
                <a:gd fmla="*/ 12 h 38" name="T9"/>
                <a:gd fmla="*/ 33 w 45" name="T10"/>
                <a:gd fmla="*/ 6 h 38" name="T11"/>
                <a:gd fmla="*/ 26 w 45" name="T12"/>
                <a:gd fmla="*/ 12 h 38" name="T13"/>
                <a:gd fmla="*/ 26 w 45" name="T14"/>
                <a:gd fmla="*/ 18 h 38" name="T15"/>
                <a:gd fmla="*/ 29 w 45" name="T16"/>
                <a:gd fmla="*/ 18 h 38" name="T17"/>
                <a:gd fmla="*/ 31 w 45" name="T18"/>
                <a:gd fmla="*/ 20 h 38" name="T19"/>
                <a:gd fmla="*/ 31 w 45" name="T20"/>
                <a:gd fmla="*/ 36 h 38" name="T21"/>
                <a:gd fmla="*/ 29 w 45" name="T22"/>
                <a:gd fmla="*/ 38 h 38" name="T23"/>
                <a:gd fmla="*/ 3 w 45" name="T24"/>
                <a:gd fmla="*/ 38 h 38" name="T25"/>
                <a:gd fmla="*/ 0 w 45" name="T26"/>
                <a:gd fmla="*/ 36 h 38" name="T27"/>
                <a:gd fmla="*/ 0 w 45" name="T28"/>
                <a:gd fmla="*/ 20 h 38" name="T29"/>
                <a:gd fmla="*/ 3 w 45" name="T30"/>
                <a:gd fmla="*/ 18 h 38" name="T31"/>
                <a:gd fmla="*/ 21 w 45" name="T32"/>
                <a:gd fmla="*/ 18 h 38" name="T33"/>
                <a:gd fmla="*/ 21 w 45" name="T34"/>
                <a:gd fmla="*/ 12 h 38" name="T35"/>
                <a:gd fmla="*/ 33 w 45" name="T36"/>
                <a:gd fmla="*/ 0 h 38" name="T37"/>
                <a:gd fmla="*/ 45 w 45" name="T38"/>
                <a:gd fmla="*/ 12 h 38" name="T39"/>
                <a:gd fmla="*/ 45 w 45" name="T40"/>
                <a:gd fmla="*/ 19 h 3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8" w="45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83" name="Rectangle 46"/>
          <p:cNvSpPr/>
          <p:nvPr/>
        </p:nvSpPr>
        <p:spPr>
          <a:xfrm flipH="1">
            <a:off x="1147606" y="2494029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84" name="Rectangle 47"/>
          <p:cNvSpPr/>
          <p:nvPr/>
        </p:nvSpPr>
        <p:spPr>
          <a:xfrm flipH="1">
            <a:off x="1147606" y="3355754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85" name="Rectangle 24"/>
          <p:cNvSpPr/>
          <p:nvPr/>
        </p:nvSpPr>
        <p:spPr bwMode="auto">
          <a:xfrm>
            <a:off x="1269944" y="2592015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86" name="Rectangle 24"/>
          <p:cNvSpPr/>
          <p:nvPr/>
        </p:nvSpPr>
        <p:spPr bwMode="auto">
          <a:xfrm>
            <a:off x="1269944" y="3458860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87" name="Rectangle 158"/>
          <p:cNvSpPr/>
          <p:nvPr/>
        </p:nvSpPr>
        <p:spPr>
          <a:xfrm flipH="1">
            <a:off x="1147606" y="4196246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88" name="Rectangle 159"/>
          <p:cNvSpPr/>
          <p:nvPr/>
        </p:nvSpPr>
        <p:spPr>
          <a:xfrm flipH="1">
            <a:off x="1147606" y="5057971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89" name="Rectangle 24"/>
          <p:cNvSpPr/>
          <p:nvPr/>
        </p:nvSpPr>
        <p:spPr bwMode="auto">
          <a:xfrm>
            <a:off x="1269944" y="4294231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90" name="Rectangle 24"/>
          <p:cNvSpPr/>
          <p:nvPr/>
        </p:nvSpPr>
        <p:spPr bwMode="auto">
          <a:xfrm>
            <a:off x="1269944" y="5161077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91" name="Rectangle 170"/>
          <p:cNvSpPr/>
          <p:nvPr/>
        </p:nvSpPr>
        <p:spPr>
          <a:xfrm flipH="1">
            <a:off x="8354558" y="2494029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92" name="Rectangle 171"/>
          <p:cNvSpPr/>
          <p:nvPr/>
        </p:nvSpPr>
        <p:spPr>
          <a:xfrm flipH="1">
            <a:off x="8354558" y="3355754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93" name="Rectangle 24"/>
          <p:cNvSpPr/>
          <p:nvPr/>
        </p:nvSpPr>
        <p:spPr bwMode="auto">
          <a:xfrm>
            <a:off x="8476896" y="2592015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94" name="Rectangle 24"/>
          <p:cNvSpPr/>
          <p:nvPr/>
        </p:nvSpPr>
        <p:spPr bwMode="auto">
          <a:xfrm>
            <a:off x="8476896" y="3458860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95" name="Rectangle 174"/>
          <p:cNvSpPr/>
          <p:nvPr/>
        </p:nvSpPr>
        <p:spPr>
          <a:xfrm flipH="1">
            <a:off x="8354558" y="4196246"/>
            <a:ext cx="2183633" cy="702396"/>
          </a:xfrm>
          <a:prstGeom prst="rect">
            <a:avLst/>
          </a:prstGeom>
          <a:solidFill>
            <a:schemeClr val="bg1">
              <a:alpha val="50000"/>
            </a:scheme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96" name="Rectangle 175"/>
          <p:cNvSpPr/>
          <p:nvPr/>
        </p:nvSpPr>
        <p:spPr>
          <a:xfrm flipH="1">
            <a:off x="8354558" y="5057971"/>
            <a:ext cx="2183633" cy="702396"/>
          </a:xfrm>
          <a:prstGeom prst="rect">
            <a:avLst/>
          </a:prstGeom>
          <a:solidFill>
            <a:srgbClr val="FFFFFF">
              <a:alpha val="50000"/>
            </a:srgbClr>
          </a:solidFill>
          <a:ln algn="ctr" cap="flat" cmpd="sng" w="9525">
            <a:noFill/>
            <a:prstDash val="solid"/>
          </a:ln>
          <a:effectLst/>
        </p:spPr>
        <p:txBody>
          <a:bodyPr anchor="ctr" bIns="61859" lIns="123718" rIns="123718" rtlCol="0" tIns="61859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97" name="Rectangle 24"/>
          <p:cNvSpPr/>
          <p:nvPr/>
        </p:nvSpPr>
        <p:spPr bwMode="auto">
          <a:xfrm>
            <a:off x="8476896" y="4294231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98" name="Rectangle 24"/>
          <p:cNvSpPr/>
          <p:nvPr/>
        </p:nvSpPr>
        <p:spPr bwMode="auto">
          <a:xfrm>
            <a:off x="8476896" y="5161077"/>
            <a:ext cx="1971005" cy="50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</a:t>
            </a:r>
          </a:p>
        </p:txBody>
      </p:sp>
      <p:sp>
        <p:nvSpPr>
          <p:cNvPr id="99" name="Isosceles Triangle 14"/>
          <p:cNvSpPr/>
          <p:nvPr/>
        </p:nvSpPr>
        <p:spPr bwMode="auto">
          <a:xfrm rot="10800000">
            <a:off x="3893334" y="2052423"/>
            <a:ext cx="3995985" cy="1192416"/>
          </a:xfrm>
          <a:prstGeom prst="triangle">
            <a:avLst/>
          </a:prstGeom>
          <a:blipFill dpi="0" rotWithShape="0">
            <a:blip r:embed="rId3"/>
            <a:stretch>
              <a:fillRect b="-2304" l="-6644" r="-10242" t="-47101"/>
            </a:stretch>
          </a:blip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0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10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  <p:sp>
        <p:nvSpPr>
          <p:cNvPr id="102" name="矩形 101"/>
          <p:cNvSpPr/>
          <p:nvPr/>
        </p:nvSpPr>
        <p:spPr>
          <a:xfrm>
            <a:off x="5297648" y="3859123"/>
            <a:ext cx="111146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20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企业LOGO</a:t>
            </a:r>
          </a:p>
        </p:txBody>
      </p:sp>
      <p:pic>
        <p:nvPicPr>
          <p:cNvPr id="10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56981" y="4181932"/>
            <a:ext cx="1872208" cy="2298243"/>
          </a:xfrm>
          <a:prstGeom prst="rect">
            <a:avLst/>
          </a:prstGeom>
        </p:spPr>
      </p:pic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7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9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50" id="3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1" presetSubtype="1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50" id="36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5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5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3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6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6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5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8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8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8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9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0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id="10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0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1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1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id="1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2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29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3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1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3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3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4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44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0" id="14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48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5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53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7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grpId="0" id="1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6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4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65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68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3"/>
      <p:bldP grpId="0" spid="55"/>
      <p:bldP grpId="0" spid="57"/>
      <p:bldP grpId="0" spid="63"/>
      <p:bldP grpId="0" spid="64"/>
      <p:bldP grpId="0" spid="67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93"/>
      <p:bldP grpId="0" spid="94"/>
      <p:bldP grpId="0" spid="95"/>
      <p:bldP grpId="0" spid="96"/>
      <p:bldP grpId="0" spid="97"/>
      <p:bldP grpId="0" spid="98"/>
      <p:bldP grpId="0" spid="99"/>
      <p:bldP grpId="0" spid="100"/>
      <p:bldP grpId="0" spid="101"/>
      <p:bldP grpId="0" spid="10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40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此处添加详细文本描述，建议与标题相关并符合整体语言风格，语言描述尽量简洁生动。尽量将每页幻灯片的字数控制在200字以内，据统计每页幻灯片的最好控制在5分钟之内。 此处添加详细文本描述，建议与标题相关并符合整体语言风格</a:t>
            </a: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gdLst>
              <a:gd fmla="*/ 47 w 94" name="T0"/>
              <a:gd fmla="*/ 0 h 151" name="T1"/>
              <a:gd fmla="*/ 0 w 94" name="T2"/>
              <a:gd fmla="*/ 47 h 151" name="T3"/>
              <a:gd fmla="*/ 47 w 94" name="T4"/>
              <a:gd fmla="*/ 151 h 151" name="T5"/>
              <a:gd fmla="*/ 94 w 94" name="T6"/>
              <a:gd fmla="*/ 47 h 151" name="T7"/>
              <a:gd fmla="*/ 47 w 94" name="T8"/>
              <a:gd fmla="*/ 0 h 151" name="T9"/>
              <a:gd fmla="*/ 47 w 94" name="T10"/>
              <a:gd fmla="*/ 73 h 151" name="T11"/>
              <a:gd fmla="*/ 22 w 94" name="T12"/>
              <a:gd fmla="*/ 48 h 151" name="T13"/>
              <a:gd fmla="*/ 47 w 94" name="T14"/>
              <a:gd fmla="*/ 23 h 151" name="T15"/>
              <a:gd fmla="*/ 72 w 94" name="T16"/>
              <a:gd fmla="*/ 48 h 151" name="T17"/>
              <a:gd fmla="*/ 47 w 94" name="T18"/>
              <a:gd fmla="*/ 73 h 15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51" w="9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Freeform 6"/>
          <p:cNvSpPr/>
          <p:nvPr/>
        </p:nvSpPr>
        <p:spPr bwMode="auto">
          <a:xfrm>
            <a:off x="5800142" y="5113356"/>
            <a:ext cx="4050" cy="2001"/>
          </a:xfrm>
          <a:custGeom>
            <a:gdLst>
              <a:gd fmla="*/ 2 w 4" name="T0"/>
              <a:gd fmla="*/ 0 h 4" name="T1"/>
              <a:gd fmla="*/ 4 w 4" name="T2"/>
              <a:gd fmla="*/ 4 h 4" name="T3"/>
              <a:gd fmla="*/ 0 w 4" name="T4"/>
              <a:gd fmla="*/ 4 h 4" name="T5"/>
              <a:gd fmla="*/ 2 w 4" name="T6"/>
              <a:gd fmla="*/ 0 h 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" w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68" name="Freeform 46"/>
          <p:cNvSpPr/>
          <p:nvPr/>
        </p:nvSpPr>
        <p:spPr bwMode="auto">
          <a:xfrm flipH="1">
            <a:off x="7139852" y="2065968"/>
            <a:ext cx="3352704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69" name="Freeform 46"/>
          <p:cNvSpPr/>
          <p:nvPr/>
        </p:nvSpPr>
        <p:spPr bwMode="auto">
          <a:xfrm flipH="1">
            <a:off x="7438563" y="3431487"/>
            <a:ext cx="3053993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0" name="Freeform 46"/>
          <p:cNvSpPr/>
          <p:nvPr/>
        </p:nvSpPr>
        <p:spPr bwMode="auto">
          <a:xfrm flipH="1">
            <a:off x="6622422" y="4436558"/>
            <a:ext cx="3870135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1" name="Freeform 46"/>
          <p:cNvSpPr/>
          <p:nvPr/>
        </p:nvSpPr>
        <p:spPr bwMode="auto">
          <a:xfrm>
            <a:off x="1239466" y="2524086"/>
            <a:ext cx="3442849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2" name="Rectangle 37"/>
          <p:cNvSpPr/>
          <p:nvPr/>
        </p:nvSpPr>
        <p:spPr bwMode="auto">
          <a:xfrm>
            <a:off x="1882487" y="2724731"/>
            <a:ext cx="2296505" cy="6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</a:t>
            </a:r>
          </a:p>
        </p:txBody>
      </p:sp>
      <p:sp>
        <p:nvSpPr>
          <p:cNvPr id="73" name="Freeform 46"/>
          <p:cNvSpPr/>
          <p:nvPr/>
        </p:nvSpPr>
        <p:spPr bwMode="auto">
          <a:xfrm>
            <a:off x="1239466" y="3506846"/>
            <a:ext cx="4225569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4" name="Rectangle 37"/>
          <p:cNvSpPr/>
          <p:nvPr/>
        </p:nvSpPr>
        <p:spPr bwMode="auto">
          <a:xfrm>
            <a:off x="1882487" y="3707490"/>
            <a:ext cx="2296505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</a:t>
            </a:r>
          </a:p>
        </p:txBody>
      </p:sp>
      <p:sp>
        <p:nvSpPr>
          <p:cNvPr id="75" name="Freeform 46"/>
          <p:cNvSpPr/>
          <p:nvPr/>
        </p:nvSpPr>
        <p:spPr bwMode="auto">
          <a:xfrm flipV="1">
            <a:off x="1239465" y="5175956"/>
            <a:ext cx="3674408" cy="150719"/>
          </a:xfrm>
          <a:custGeom>
            <a:gdLst>
              <a:gd fmla="*/ 0 w 21600" name="T0"/>
              <a:gd fmla="*/ 21600 h 21600" name="T1"/>
              <a:gd fmla="*/ 0 w 21600" name="T2"/>
              <a:gd fmla="*/ 0 h 21600" name="T3"/>
              <a:gd fmla="*/ 21600 w 21600" name="T4"/>
              <a:gd fmla="*/ 0 h 21600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5F5F5F"/>
            </a:solidFill>
            <a:prstDash val="solid"/>
            <a:miter lim="800000"/>
            <a:headEnd len="med" type="none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323232"/>
              </a:solidFill>
              <a:latin typeface="微软雅黑"/>
              <a:ea typeface="微软雅黑"/>
              <a:cs charset="0" pitchFamily="34" typeface="Open Sans Condensed Light"/>
              <a:sym charset="0" typeface="Gill Sans"/>
            </a:endParaRPr>
          </a:p>
        </p:txBody>
      </p:sp>
      <p:sp>
        <p:nvSpPr>
          <p:cNvPr id="76" name="Rectangle 37"/>
          <p:cNvSpPr/>
          <p:nvPr/>
        </p:nvSpPr>
        <p:spPr bwMode="auto">
          <a:xfrm>
            <a:off x="1882487" y="4572106"/>
            <a:ext cx="2296505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</a:t>
            </a:r>
          </a:p>
        </p:txBody>
      </p:sp>
      <p:grpSp>
        <p:nvGrpSpPr>
          <p:cNvPr id="77" name="Group 5"/>
          <p:cNvGrpSpPr/>
          <p:nvPr/>
        </p:nvGrpSpPr>
        <p:grpSpPr>
          <a:xfrm>
            <a:off x="1376898" y="2775881"/>
            <a:ext cx="381100" cy="332708"/>
            <a:chOff x="1079332" y="2203296"/>
            <a:chExt cx="298739" cy="264080"/>
          </a:xfrm>
        </p:grpSpPr>
        <p:sp>
          <p:nvSpPr>
            <p:cNvPr id="78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9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1</a:t>
              </a:r>
            </a:p>
          </p:txBody>
        </p:sp>
      </p:grpSp>
      <p:grpSp>
        <p:nvGrpSpPr>
          <p:cNvPr id="80" name="Group 235"/>
          <p:cNvGrpSpPr/>
          <p:nvPr/>
        </p:nvGrpSpPr>
        <p:grpSpPr>
          <a:xfrm>
            <a:off x="1376898" y="3729554"/>
            <a:ext cx="381100" cy="332708"/>
            <a:chOff x="1079332" y="2203296"/>
            <a:chExt cx="298739" cy="264080"/>
          </a:xfrm>
        </p:grpSpPr>
        <p:sp>
          <p:nvSpPr>
            <p:cNvPr id="81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2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2</a:t>
              </a:r>
            </a:p>
          </p:txBody>
        </p:sp>
      </p:grpSp>
      <p:grpSp>
        <p:nvGrpSpPr>
          <p:cNvPr id="83" name="Group 238"/>
          <p:cNvGrpSpPr/>
          <p:nvPr/>
        </p:nvGrpSpPr>
        <p:grpSpPr>
          <a:xfrm>
            <a:off x="1376898" y="4591178"/>
            <a:ext cx="381100" cy="332708"/>
            <a:chOff x="1079332" y="2203296"/>
            <a:chExt cx="298739" cy="264080"/>
          </a:xfrm>
        </p:grpSpPr>
        <p:sp>
          <p:nvSpPr>
            <p:cNvPr id="84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5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3</a:t>
              </a:r>
            </a:p>
          </p:txBody>
        </p:sp>
      </p:grpSp>
      <p:sp>
        <p:nvSpPr>
          <p:cNvPr id="86" name="Rectangle 37"/>
          <p:cNvSpPr/>
          <p:nvPr/>
        </p:nvSpPr>
        <p:spPr bwMode="auto">
          <a:xfrm>
            <a:off x="7882562" y="2212873"/>
            <a:ext cx="1992260" cy="55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 </a:t>
            </a:r>
          </a:p>
        </p:txBody>
      </p:sp>
      <p:sp>
        <p:nvSpPr>
          <p:cNvPr id="87" name="Rectangle 37"/>
          <p:cNvSpPr/>
          <p:nvPr/>
        </p:nvSpPr>
        <p:spPr bwMode="auto">
          <a:xfrm>
            <a:off x="7882562" y="3611489"/>
            <a:ext cx="1992260" cy="6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 </a:t>
            </a:r>
          </a:p>
        </p:txBody>
      </p:sp>
      <p:sp>
        <p:nvSpPr>
          <p:cNvPr id="88" name="Rectangle 37"/>
          <p:cNvSpPr/>
          <p:nvPr/>
        </p:nvSpPr>
        <p:spPr bwMode="auto">
          <a:xfrm>
            <a:off x="7882562" y="4656104"/>
            <a:ext cx="1992260" cy="6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 </a:t>
            </a:r>
          </a:p>
        </p:txBody>
      </p:sp>
      <p:grpSp>
        <p:nvGrpSpPr>
          <p:cNvPr id="89" name="Group 244"/>
          <p:cNvGrpSpPr/>
          <p:nvPr/>
        </p:nvGrpSpPr>
        <p:grpSpPr>
          <a:xfrm>
            <a:off x="9956899" y="2264024"/>
            <a:ext cx="381100" cy="332708"/>
            <a:chOff x="1079332" y="2203296"/>
            <a:chExt cx="298739" cy="264080"/>
          </a:xfrm>
        </p:grpSpPr>
        <p:sp>
          <p:nvSpPr>
            <p:cNvPr id="90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91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4</a:t>
              </a:r>
            </a:p>
          </p:txBody>
        </p:sp>
      </p:grpSp>
      <p:grpSp>
        <p:nvGrpSpPr>
          <p:cNvPr id="92" name="Group 247"/>
          <p:cNvGrpSpPr/>
          <p:nvPr/>
        </p:nvGrpSpPr>
        <p:grpSpPr>
          <a:xfrm>
            <a:off x="9956899" y="3633552"/>
            <a:ext cx="381100" cy="332708"/>
            <a:chOff x="1079332" y="2203296"/>
            <a:chExt cx="298739" cy="264080"/>
          </a:xfrm>
        </p:grpSpPr>
        <p:sp>
          <p:nvSpPr>
            <p:cNvPr id="93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94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5</a:t>
              </a:r>
            </a:p>
          </p:txBody>
        </p:sp>
      </p:grpSp>
      <p:grpSp>
        <p:nvGrpSpPr>
          <p:cNvPr id="95" name="Group 250"/>
          <p:cNvGrpSpPr/>
          <p:nvPr/>
        </p:nvGrpSpPr>
        <p:grpSpPr>
          <a:xfrm>
            <a:off x="9956899" y="4675176"/>
            <a:ext cx="381100" cy="332708"/>
            <a:chOff x="1079332" y="2203296"/>
            <a:chExt cx="298739" cy="264080"/>
          </a:xfrm>
        </p:grpSpPr>
        <p:sp>
          <p:nvSpPr>
            <p:cNvPr id="96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97" name="Rectangle 22"/>
            <p:cNvSpPr/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6</a:t>
              </a:r>
            </a:p>
          </p:txBody>
        </p:sp>
      </p:grpSp>
      <p:grpSp>
        <p:nvGrpSpPr>
          <p:cNvPr id="98" name="Group 6"/>
          <p:cNvGrpSpPr/>
          <p:nvPr/>
        </p:nvGrpSpPr>
        <p:grpSpPr>
          <a:xfrm>
            <a:off x="5518815" y="2819719"/>
            <a:ext cx="1050218" cy="895468"/>
            <a:chOff x="4326126" y="2238091"/>
            <a:chExt cx="823252" cy="710758"/>
          </a:xfrm>
        </p:grpSpPr>
        <p:grpSp>
          <p:nvGrpSpPr>
            <p:cNvPr id="99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10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0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gdLst>
                <a:gd fmla="*/ 18 w 158" name="T0"/>
                <a:gd fmla="*/ 22 h 141" name="T1"/>
                <a:gd fmla="*/ 18 w 158" name="T2"/>
                <a:gd fmla="*/ 138 h 141" name="T3"/>
                <a:gd fmla="*/ 15 w 158" name="T4"/>
                <a:gd fmla="*/ 141 h 141" name="T5"/>
                <a:gd fmla="*/ 9 w 158" name="T6"/>
                <a:gd fmla="*/ 141 h 141" name="T7"/>
                <a:gd fmla="*/ 6 w 158" name="T8"/>
                <a:gd fmla="*/ 138 h 141" name="T9"/>
                <a:gd fmla="*/ 6 w 158" name="T10"/>
                <a:gd fmla="*/ 22 h 141" name="T11"/>
                <a:gd fmla="*/ 0 w 158" name="T12"/>
                <a:gd fmla="*/ 12 h 141" name="T13"/>
                <a:gd fmla="*/ 12 w 158" name="T14"/>
                <a:gd fmla="*/ 0 h 141" name="T15"/>
                <a:gd fmla="*/ 24 w 158" name="T16"/>
                <a:gd fmla="*/ 12 h 141" name="T17"/>
                <a:gd fmla="*/ 18 w 158" name="T18"/>
                <a:gd fmla="*/ 22 h 141" name="T19"/>
                <a:gd fmla="*/ 158 w 158" name="T20"/>
                <a:gd fmla="*/ 88 h 141" name="T21"/>
                <a:gd fmla="*/ 155 w 158" name="T22"/>
                <a:gd fmla="*/ 93 h 141" name="T23"/>
                <a:gd fmla="*/ 154 w 158" name="T24"/>
                <a:gd fmla="*/ 94 h 141" name="T25"/>
                <a:gd fmla="*/ 120 w 158" name="T26"/>
                <a:gd fmla="*/ 105 h 141" name="T27"/>
                <a:gd fmla="*/ 105 w 158" name="T28"/>
                <a:gd fmla="*/ 101 h 141" name="T29"/>
                <a:gd fmla="*/ 103 w 158" name="T30"/>
                <a:gd fmla="*/ 100 h 141" name="T31"/>
                <a:gd fmla="*/ 75 w 158" name="T32"/>
                <a:gd fmla="*/ 92 h 141" name="T33"/>
                <a:gd fmla="*/ 32 w 158" name="T34"/>
                <a:gd fmla="*/ 105 h 141" name="T35"/>
                <a:gd fmla="*/ 29 w 158" name="T36"/>
                <a:gd fmla="*/ 106 h 141" name="T37"/>
                <a:gd fmla="*/ 27 w 158" name="T38"/>
                <a:gd fmla="*/ 105 h 141" name="T39"/>
                <a:gd fmla="*/ 24 w 158" name="T40"/>
                <a:gd fmla="*/ 100 h 141" name="T41"/>
                <a:gd fmla="*/ 24 w 158" name="T42"/>
                <a:gd fmla="*/ 32 h 141" name="T43"/>
                <a:gd fmla="*/ 26 w 158" name="T44"/>
                <a:gd fmla="*/ 27 h 141" name="T45"/>
                <a:gd fmla="*/ 72 w 158" name="T46"/>
                <a:gd fmla="*/ 12 h 141" name="T47"/>
                <a:gd fmla="*/ 110 w 158" name="T48"/>
                <a:gd fmla="*/ 23 h 141" name="T49"/>
                <a:gd fmla="*/ 119 w 158" name="T50"/>
                <a:gd fmla="*/ 25 h 141" name="T51"/>
                <a:gd fmla="*/ 147 w 158" name="T52"/>
                <a:gd fmla="*/ 14 h 141" name="T53"/>
                <a:gd fmla="*/ 150 w 158" name="T54"/>
                <a:gd fmla="*/ 13 h 141" name="T55"/>
                <a:gd fmla="*/ 156 w 158" name="T56"/>
                <a:gd fmla="*/ 13 h 141" name="T57"/>
                <a:gd fmla="*/ 158 w 158" name="T58"/>
                <a:gd fmla="*/ 18 h 141" name="T59"/>
                <a:gd fmla="*/ 158 w 158" name="T60"/>
                <a:gd fmla="*/ 88 h 141" name="T61"/>
                <a:gd fmla="*/ 70 w 158" name="T62"/>
                <a:gd fmla="*/ 24 h 141" name="T63"/>
                <a:gd fmla="*/ 35 w 158" name="T64"/>
                <a:gd fmla="*/ 36 h 141" name="T65"/>
                <a:gd fmla="*/ 35 w 158" name="T66"/>
                <a:gd fmla="*/ 53 h 141" name="T67"/>
                <a:gd fmla="*/ 70 w 158" name="T68"/>
                <a:gd fmla="*/ 42 h 141" name="T69"/>
                <a:gd fmla="*/ 70 w 158" name="T70"/>
                <a:gd fmla="*/ 24 h 141" name="T71"/>
                <a:gd fmla="*/ 70 w 158" name="T72"/>
                <a:gd fmla="*/ 63 h 141" name="T73"/>
                <a:gd fmla="*/ 35 w 158" name="T74"/>
                <a:gd fmla="*/ 73 h 141" name="T75"/>
                <a:gd fmla="*/ 35 w 158" name="T76"/>
                <a:gd fmla="*/ 90 h 141" name="T77"/>
                <a:gd fmla="*/ 70 w 158" name="T78"/>
                <a:gd fmla="*/ 80 h 141" name="T79"/>
                <a:gd fmla="*/ 70 w 158" name="T80"/>
                <a:gd fmla="*/ 63 h 141" name="T81"/>
                <a:gd fmla="*/ 147 w 158" name="T82"/>
                <a:gd fmla="*/ 68 h 141" name="T83"/>
                <a:gd fmla="*/ 111 w 158" name="T84"/>
                <a:gd fmla="*/ 74 h 141" name="T85"/>
                <a:gd fmla="*/ 111 w 158" name="T86"/>
                <a:gd fmla="*/ 54 h 141" name="T87"/>
                <a:gd fmla="*/ 108 w 158" name="T88"/>
                <a:gd fmla="*/ 52 h 141" name="T89"/>
                <a:gd fmla="*/ 75 w 158" name="T90"/>
                <a:gd fmla="*/ 42 h 141" name="T91"/>
                <a:gd fmla="*/ 70 w 158" name="T92"/>
                <a:gd fmla="*/ 42 h 141" name="T93"/>
                <a:gd fmla="*/ 70 w 158" name="T94"/>
                <a:gd fmla="*/ 63 h 141" name="T95"/>
                <a:gd fmla="*/ 72 w 158" name="T96"/>
                <a:gd fmla="*/ 63 h 141" name="T97"/>
                <a:gd fmla="*/ 108 w 158" name="T98"/>
                <a:gd fmla="*/ 73 h 141" name="T99"/>
                <a:gd fmla="*/ 111 w 158" name="T100"/>
                <a:gd fmla="*/ 74 h 141" name="T101"/>
                <a:gd fmla="*/ 111 w 158" name="T102"/>
                <a:gd fmla="*/ 91 h 141" name="T103"/>
                <a:gd fmla="*/ 120 w 158" name="T104"/>
                <a:gd fmla="*/ 93 h 141" name="T105"/>
                <a:gd fmla="*/ 147 w 158" name="T106"/>
                <a:gd fmla="*/ 84 h 141" name="T107"/>
                <a:gd fmla="*/ 147 w 158" name="T108"/>
                <a:gd fmla="*/ 68 h 141" name="T109"/>
                <a:gd fmla="*/ 147 w 158" name="T110"/>
                <a:gd fmla="*/ 28 h 141" name="T111"/>
                <a:gd fmla="*/ 119 w 158" name="T112"/>
                <a:gd fmla="*/ 36 h 141" name="T113"/>
                <a:gd fmla="*/ 111 w 158" name="T114"/>
                <a:gd fmla="*/ 36 h 141" name="T115"/>
                <a:gd fmla="*/ 111 w 158" name="T116"/>
                <a:gd fmla="*/ 54 h 141" name="T117"/>
                <a:gd fmla="*/ 147 w 158" name="T118"/>
                <a:gd fmla="*/ 45 h 141" name="T119"/>
                <a:gd fmla="*/ 147 w 158" name="T120"/>
                <a:gd fmla="*/ 28 h 141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41" w="158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03" name="Group 13"/>
          <p:cNvGrpSpPr/>
          <p:nvPr/>
        </p:nvGrpSpPr>
        <p:grpSpPr>
          <a:xfrm>
            <a:off x="5515290" y="3743053"/>
            <a:ext cx="1050218" cy="895468"/>
            <a:chOff x="4323363" y="2970968"/>
            <a:chExt cx="823252" cy="710758"/>
          </a:xfrm>
        </p:grpSpPr>
        <p:grpSp>
          <p:nvGrpSpPr>
            <p:cNvPr id="104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10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0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gdLst>
                <a:gd fmla="*/ 124 w 141" name="T0"/>
                <a:gd fmla="*/ 140 h 140" name="T1"/>
                <a:gd fmla="*/ 18 w 141" name="T2"/>
                <a:gd fmla="*/ 140 h 140" name="T3"/>
                <a:gd fmla="*/ 7 w 141" name="T4"/>
                <a:gd fmla="*/ 121 h 140" name="T5"/>
                <a:gd fmla="*/ 53 w 141" name="T6"/>
                <a:gd fmla="*/ 48 h 140" name="T7"/>
                <a:gd fmla="*/ 53 w 141" name="T8"/>
                <a:gd fmla="*/ 11 h 140" name="T9"/>
                <a:gd fmla="*/ 48 w 141" name="T10"/>
                <a:gd fmla="*/ 11 h 140" name="T11"/>
                <a:gd fmla="*/ 42 w 141" name="T12"/>
                <a:gd fmla="*/ 6 h 140" name="T13"/>
                <a:gd fmla="*/ 48 w 141" name="T14"/>
                <a:gd fmla="*/ 0 h 140" name="T15"/>
                <a:gd fmla="*/ 94 w 141" name="T16"/>
                <a:gd fmla="*/ 0 h 140" name="T17"/>
                <a:gd fmla="*/ 100 w 141" name="T18"/>
                <a:gd fmla="*/ 6 h 140" name="T19"/>
                <a:gd fmla="*/ 94 w 141" name="T20"/>
                <a:gd fmla="*/ 11 h 140" name="T21"/>
                <a:gd fmla="*/ 89 w 141" name="T22"/>
                <a:gd fmla="*/ 11 h 140" name="T23"/>
                <a:gd fmla="*/ 89 w 141" name="T24"/>
                <a:gd fmla="*/ 48 h 140" name="T25"/>
                <a:gd fmla="*/ 135 w 141" name="T26"/>
                <a:gd fmla="*/ 121 h 140" name="T27"/>
                <a:gd fmla="*/ 124 w 141" name="T28"/>
                <a:gd fmla="*/ 140 h 140" name="T29"/>
                <a:gd fmla="*/ 38 w 141" name="T30"/>
                <a:gd fmla="*/ 93 h 140" name="T31"/>
                <a:gd fmla="*/ 104 w 141" name="T32"/>
                <a:gd fmla="*/ 93 h 140" name="T33"/>
                <a:gd fmla="*/ 79 w 141" name="T34"/>
                <a:gd fmla="*/ 54 h 140" name="T35"/>
                <a:gd fmla="*/ 77 w 141" name="T36"/>
                <a:gd fmla="*/ 51 h 140" name="T37"/>
                <a:gd fmla="*/ 77 w 141" name="T38"/>
                <a:gd fmla="*/ 48 h 140" name="T39"/>
                <a:gd fmla="*/ 77 w 141" name="T40"/>
                <a:gd fmla="*/ 11 h 140" name="T41"/>
                <a:gd fmla="*/ 65 w 141" name="T42"/>
                <a:gd fmla="*/ 11 h 140" name="T43"/>
                <a:gd fmla="*/ 65 w 141" name="T44"/>
                <a:gd fmla="*/ 48 h 140" name="T45"/>
                <a:gd fmla="*/ 65 w 141" name="T46"/>
                <a:gd fmla="*/ 51 h 140" name="T47"/>
                <a:gd fmla="*/ 63 w 141" name="T48"/>
                <a:gd fmla="*/ 54 h 140" name="T49"/>
                <a:gd fmla="*/ 38 w 141" name="T50"/>
                <a:gd fmla="*/ 93 h 140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40" w="141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08" name="Group 7"/>
          <p:cNvGrpSpPr/>
          <p:nvPr/>
        </p:nvGrpSpPr>
        <p:grpSpPr>
          <a:xfrm>
            <a:off x="6333080" y="3278802"/>
            <a:ext cx="1050218" cy="895468"/>
            <a:chOff x="4964418" y="2602479"/>
            <a:chExt cx="823252" cy="710758"/>
          </a:xfrm>
        </p:grpSpPr>
        <p:grpSp>
          <p:nvGrpSpPr>
            <p:cNvPr id="109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11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1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gdLst>
                <a:gd fmla="*/ 141 w 141" name="T0"/>
                <a:gd fmla="*/ 103 h 117" name="T1"/>
                <a:gd fmla="*/ 126 w 141" name="T2"/>
                <a:gd fmla="*/ 117 h 117" name="T3"/>
                <a:gd fmla="*/ 15 w 141" name="T4"/>
                <a:gd fmla="*/ 117 h 117" name="T5"/>
                <a:gd fmla="*/ 0 w 141" name="T6"/>
                <a:gd fmla="*/ 103 h 117" name="T7"/>
                <a:gd fmla="*/ 0 w 141" name="T8"/>
                <a:gd fmla="*/ 73 h 117" name="T9"/>
                <a:gd fmla="*/ 2 w 141" name="T10"/>
                <a:gd fmla="*/ 66 h 117" name="T11"/>
                <a:gd fmla="*/ 20 w 141" name="T12"/>
                <a:gd fmla="*/ 11 h 117" name="T13"/>
                <a:gd fmla="*/ 35 w 141" name="T14"/>
                <a:gd fmla="*/ 0 h 117" name="T15"/>
                <a:gd fmla="*/ 106 w 141" name="T16"/>
                <a:gd fmla="*/ 0 h 117" name="T17"/>
                <a:gd fmla="*/ 121 w 141" name="T18"/>
                <a:gd fmla="*/ 11 h 117" name="T19"/>
                <a:gd fmla="*/ 140 w 141" name="T20"/>
                <a:gd fmla="*/ 66 h 117" name="T21"/>
                <a:gd fmla="*/ 141 w 141" name="T22"/>
                <a:gd fmla="*/ 73 h 117" name="T23"/>
                <a:gd fmla="*/ 141 w 141" name="T24"/>
                <a:gd fmla="*/ 103 h 117" name="T25"/>
                <a:gd fmla="*/ 129 w 141" name="T26"/>
                <a:gd fmla="*/ 73 h 117" name="T27"/>
                <a:gd fmla="*/ 126 w 141" name="T28"/>
                <a:gd fmla="*/ 70 h 117" name="T29"/>
                <a:gd fmla="*/ 15 w 141" name="T30"/>
                <a:gd fmla="*/ 70 h 117" name="T31"/>
                <a:gd fmla="*/ 12 w 141" name="T32"/>
                <a:gd fmla="*/ 73 h 117" name="T33"/>
                <a:gd fmla="*/ 12 w 141" name="T34"/>
                <a:gd fmla="*/ 103 h 117" name="T35"/>
                <a:gd fmla="*/ 15 w 141" name="T36"/>
                <a:gd fmla="*/ 105 h 117" name="T37"/>
                <a:gd fmla="*/ 126 w 141" name="T38"/>
                <a:gd fmla="*/ 105 h 117" name="T39"/>
                <a:gd fmla="*/ 129 w 141" name="T40"/>
                <a:gd fmla="*/ 103 h 117" name="T41"/>
                <a:gd fmla="*/ 129 w 141" name="T42"/>
                <a:gd fmla="*/ 73 h 117" name="T43"/>
                <a:gd fmla="*/ 125 w 141" name="T44"/>
                <a:gd fmla="*/ 59 h 117" name="T45"/>
                <a:gd fmla="*/ 110 w 141" name="T46"/>
                <a:gd fmla="*/ 14 h 117" name="T47"/>
                <a:gd fmla="*/ 106 w 141" name="T48"/>
                <a:gd fmla="*/ 12 h 117" name="T49"/>
                <a:gd fmla="*/ 35 w 141" name="T50"/>
                <a:gd fmla="*/ 12 h 117" name="T51"/>
                <a:gd fmla="*/ 31 w 141" name="T52"/>
                <a:gd fmla="*/ 14 h 117" name="T53"/>
                <a:gd fmla="*/ 17 w 141" name="T54"/>
                <a:gd fmla="*/ 59 h 117" name="T55"/>
                <a:gd fmla="*/ 125 w 141" name="T56"/>
                <a:gd fmla="*/ 59 h 117" name="T57"/>
                <a:gd fmla="*/ 88 w 141" name="T58"/>
                <a:gd fmla="*/ 95 h 117" name="T59"/>
                <a:gd fmla="*/ 81 w 141" name="T60"/>
                <a:gd fmla="*/ 88 h 117" name="T61"/>
                <a:gd fmla="*/ 88 w 141" name="T62"/>
                <a:gd fmla="*/ 81 h 117" name="T63"/>
                <a:gd fmla="*/ 96 w 141" name="T64"/>
                <a:gd fmla="*/ 88 h 117" name="T65"/>
                <a:gd fmla="*/ 88 w 141" name="T66"/>
                <a:gd fmla="*/ 95 h 117" name="T67"/>
                <a:gd fmla="*/ 112 w 141" name="T68"/>
                <a:gd fmla="*/ 95 h 117" name="T69"/>
                <a:gd fmla="*/ 104 w 141" name="T70"/>
                <a:gd fmla="*/ 88 h 117" name="T71"/>
                <a:gd fmla="*/ 112 w 141" name="T72"/>
                <a:gd fmla="*/ 81 h 117" name="T73"/>
                <a:gd fmla="*/ 119 w 141" name="T74"/>
                <a:gd fmla="*/ 88 h 117" name="T75"/>
                <a:gd fmla="*/ 112 w 141" name="T76"/>
                <a:gd fmla="*/ 95 h 117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7" w="141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13" name="Group 4"/>
          <p:cNvGrpSpPr/>
          <p:nvPr/>
        </p:nvGrpSpPr>
        <p:grpSpPr>
          <a:xfrm>
            <a:off x="6054217" y="1889743"/>
            <a:ext cx="1050218" cy="895468"/>
            <a:chOff x="4745821" y="1499943"/>
            <a:chExt cx="823252" cy="710758"/>
          </a:xfrm>
        </p:grpSpPr>
        <p:grpSp>
          <p:nvGrpSpPr>
            <p:cNvPr id="114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11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15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gdLst>
                <a:gd fmla="*/ 208 w 210" name="T0"/>
                <a:gd fmla="*/ 38 h 141" name="T1"/>
                <a:gd fmla="*/ 106 w 210" name="T2"/>
                <a:gd fmla="*/ 70 h 141" name="T3"/>
                <a:gd fmla="*/ 105 w 210" name="T4"/>
                <a:gd fmla="*/ 71 h 141" name="T5"/>
                <a:gd fmla="*/ 104 w 210" name="T6"/>
                <a:gd fmla="*/ 70 h 141" name="T7"/>
                <a:gd fmla="*/ 44 w 210" name="T8"/>
                <a:gd fmla="*/ 52 h 141" name="T9"/>
                <a:gd fmla="*/ 35 w 210" name="T10"/>
                <a:gd fmla="*/ 78 h 141" name="T11"/>
                <a:gd fmla="*/ 41 w 210" name="T12"/>
                <a:gd fmla="*/ 88 h 141" name="T13"/>
                <a:gd fmla="*/ 35 w 210" name="T14"/>
                <a:gd fmla="*/ 98 h 141" name="T15"/>
                <a:gd fmla="*/ 41 w 210" name="T16"/>
                <a:gd fmla="*/ 138 h 141" name="T17"/>
                <a:gd fmla="*/ 40 w 210" name="T18"/>
                <a:gd fmla="*/ 140 h 141" name="T19"/>
                <a:gd fmla="*/ 38 w 210" name="T20"/>
                <a:gd fmla="*/ 141 h 141" name="T21"/>
                <a:gd fmla="*/ 20 w 210" name="T22"/>
                <a:gd fmla="*/ 141 h 141" name="T23"/>
                <a:gd fmla="*/ 18 w 210" name="T24"/>
                <a:gd fmla="*/ 140 h 141" name="T25"/>
                <a:gd fmla="*/ 17 w 210" name="T26"/>
                <a:gd fmla="*/ 138 h 141" name="T27"/>
                <a:gd fmla="*/ 22 w 210" name="T28"/>
                <a:gd fmla="*/ 98 h 141" name="T29"/>
                <a:gd fmla="*/ 17 w 210" name="T30"/>
                <a:gd fmla="*/ 88 h 141" name="T31"/>
                <a:gd fmla="*/ 23 w 210" name="T32"/>
                <a:gd fmla="*/ 78 h 141" name="T33"/>
                <a:gd fmla="*/ 32 w 210" name="T34"/>
                <a:gd fmla="*/ 48 h 141" name="T35"/>
                <a:gd fmla="*/ 2 w 210" name="T36"/>
                <a:gd fmla="*/ 38 h 141" name="T37"/>
                <a:gd fmla="*/ 0 w 210" name="T38"/>
                <a:gd fmla="*/ 35 h 141" name="T39"/>
                <a:gd fmla="*/ 2 w 210" name="T40"/>
                <a:gd fmla="*/ 33 h 141" name="T41"/>
                <a:gd fmla="*/ 104 w 210" name="T42"/>
                <a:gd fmla="*/ 0 h 141" name="T43"/>
                <a:gd fmla="*/ 105 w 210" name="T44"/>
                <a:gd fmla="*/ 0 h 141" name="T45"/>
                <a:gd fmla="*/ 106 w 210" name="T46"/>
                <a:gd fmla="*/ 0 h 141" name="T47"/>
                <a:gd fmla="*/ 208 w 210" name="T48"/>
                <a:gd fmla="*/ 33 h 141" name="T49"/>
                <a:gd fmla="*/ 210 w 210" name="T50"/>
                <a:gd fmla="*/ 35 h 141" name="T51"/>
                <a:gd fmla="*/ 208 w 210" name="T52"/>
                <a:gd fmla="*/ 38 h 141" name="T53"/>
                <a:gd fmla="*/ 164 w 210" name="T54"/>
                <a:gd fmla="*/ 94 h 141" name="T55"/>
                <a:gd fmla="*/ 105 w 210" name="T56"/>
                <a:gd fmla="*/ 117 h 141" name="T57"/>
                <a:gd fmla="*/ 46 w 210" name="T58"/>
                <a:gd fmla="*/ 94 h 141" name="T59"/>
                <a:gd fmla="*/ 48 w 210" name="T60"/>
                <a:gd fmla="*/ 65 h 141" name="T61"/>
                <a:gd fmla="*/ 101 w 210" name="T62"/>
                <a:gd fmla="*/ 82 h 141" name="T63"/>
                <a:gd fmla="*/ 105 w 210" name="T64"/>
                <a:gd fmla="*/ 82 h 141" name="T65"/>
                <a:gd fmla="*/ 109 w 210" name="T66"/>
                <a:gd fmla="*/ 82 h 141" name="T67"/>
                <a:gd fmla="*/ 162 w 210" name="T68"/>
                <a:gd fmla="*/ 65 h 141" name="T69"/>
                <a:gd fmla="*/ 164 w 210" name="T70"/>
                <a:gd fmla="*/ 94 h 14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41" w="210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18" name="Group 14"/>
          <p:cNvGrpSpPr/>
          <p:nvPr/>
        </p:nvGrpSpPr>
        <p:grpSpPr>
          <a:xfrm>
            <a:off x="4972365" y="4660504"/>
            <a:ext cx="1050218" cy="895468"/>
            <a:chOff x="3897771" y="3699175"/>
            <a:chExt cx="823252" cy="710758"/>
          </a:xfrm>
        </p:grpSpPr>
        <p:grpSp>
          <p:nvGrpSpPr>
            <p:cNvPr id="119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12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2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gdLst>
                <a:gd fmla="*/ 152 w 152" name="T0"/>
                <a:gd fmla="*/ 114 h 140" name="T1"/>
                <a:gd fmla="*/ 149 w 152" name="T2"/>
                <a:gd fmla="*/ 117 h 140" name="T3"/>
                <a:gd fmla="*/ 129 w 152" name="T4"/>
                <a:gd fmla="*/ 117 h 140" name="T5"/>
                <a:gd fmla="*/ 129 w 152" name="T6"/>
                <a:gd fmla="*/ 131 h 140" name="T7"/>
                <a:gd fmla="*/ 120 w 152" name="T8"/>
                <a:gd fmla="*/ 140 h 140" name="T9"/>
                <a:gd fmla="*/ 32 w 152" name="T10"/>
                <a:gd fmla="*/ 140 h 140" name="T11"/>
                <a:gd fmla="*/ 23 w 152" name="T12"/>
                <a:gd fmla="*/ 131 h 140" name="T13"/>
                <a:gd fmla="*/ 23 w 152" name="T14"/>
                <a:gd fmla="*/ 117 h 140" name="T15"/>
                <a:gd fmla="*/ 3 w 152" name="T16"/>
                <a:gd fmla="*/ 117 h 140" name="T17"/>
                <a:gd fmla="*/ 0 w 152" name="T18"/>
                <a:gd fmla="*/ 114 h 140" name="T19"/>
                <a:gd fmla="*/ 0 w 152" name="T20"/>
                <a:gd fmla="*/ 76 h 140" name="T21"/>
                <a:gd fmla="*/ 17 w 152" name="T22"/>
                <a:gd fmla="*/ 58 h 140" name="T23"/>
                <a:gd fmla="*/ 23 w 152" name="T24"/>
                <a:gd fmla="*/ 58 h 140" name="T25"/>
                <a:gd fmla="*/ 23 w 152" name="T26"/>
                <a:gd fmla="*/ 8 h 140" name="T27"/>
                <a:gd fmla="*/ 32 w 152" name="T28"/>
                <a:gd fmla="*/ 0 h 140" name="T29"/>
                <a:gd fmla="*/ 94 w 152" name="T30"/>
                <a:gd fmla="*/ 0 h 140" name="T31"/>
                <a:gd fmla="*/ 109 w 152" name="T32"/>
                <a:gd fmla="*/ 6 h 140" name="T33"/>
                <a:gd fmla="*/ 123 w 152" name="T34"/>
                <a:gd fmla="*/ 20 h 140" name="T35"/>
                <a:gd fmla="*/ 129 w 152" name="T36"/>
                <a:gd fmla="*/ 35 h 140" name="T37"/>
                <a:gd fmla="*/ 129 w 152" name="T38"/>
                <a:gd fmla="*/ 58 h 140" name="T39"/>
                <a:gd fmla="*/ 135 w 152" name="T40"/>
                <a:gd fmla="*/ 58 h 140" name="T41"/>
                <a:gd fmla="*/ 152 w 152" name="T42"/>
                <a:gd fmla="*/ 76 h 140" name="T43"/>
                <a:gd fmla="*/ 152 w 152" name="T44"/>
                <a:gd fmla="*/ 114 h 140" name="T45"/>
                <a:gd fmla="*/ 117 w 152" name="T46"/>
                <a:gd fmla="*/ 70 h 140" name="T47"/>
                <a:gd fmla="*/ 117 w 152" name="T48"/>
                <a:gd fmla="*/ 35 h 140" name="T49"/>
                <a:gd fmla="*/ 102 w 152" name="T50"/>
                <a:gd fmla="*/ 35 h 140" name="T51"/>
                <a:gd fmla="*/ 94 w 152" name="T52"/>
                <a:gd fmla="*/ 26 h 140" name="T53"/>
                <a:gd fmla="*/ 94 w 152" name="T54"/>
                <a:gd fmla="*/ 11 h 140" name="T55"/>
                <a:gd fmla="*/ 35 w 152" name="T56"/>
                <a:gd fmla="*/ 11 h 140" name="T57"/>
                <a:gd fmla="*/ 35 w 152" name="T58"/>
                <a:gd fmla="*/ 70 h 140" name="T59"/>
                <a:gd fmla="*/ 117 w 152" name="T60"/>
                <a:gd fmla="*/ 70 h 140" name="T61"/>
                <a:gd fmla="*/ 117 w 152" name="T62"/>
                <a:gd fmla="*/ 129 h 140" name="T63"/>
                <a:gd fmla="*/ 117 w 152" name="T64"/>
                <a:gd fmla="*/ 105 h 140" name="T65"/>
                <a:gd fmla="*/ 35 w 152" name="T66"/>
                <a:gd fmla="*/ 105 h 140" name="T67"/>
                <a:gd fmla="*/ 35 w 152" name="T68"/>
                <a:gd fmla="*/ 129 h 140" name="T69"/>
                <a:gd fmla="*/ 117 w 152" name="T70"/>
                <a:gd fmla="*/ 129 h 140" name="T71"/>
                <a:gd fmla="*/ 135 w 152" name="T72"/>
                <a:gd fmla="*/ 70 h 140" name="T73"/>
                <a:gd fmla="*/ 129 w 152" name="T74"/>
                <a:gd fmla="*/ 76 h 140" name="T75"/>
                <a:gd fmla="*/ 135 w 152" name="T76"/>
                <a:gd fmla="*/ 82 h 140" name="T77"/>
                <a:gd fmla="*/ 140 w 152" name="T78"/>
                <a:gd fmla="*/ 76 h 140" name="T79"/>
                <a:gd fmla="*/ 135 w 152" name="T80"/>
                <a:gd fmla="*/ 70 h 140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40" w="152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23" name="Group 3"/>
          <p:cNvGrpSpPr/>
          <p:nvPr/>
        </p:nvGrpSpPr>
        <p:grpSpPr>
          <a:xfrm>
            <a:off x="4699949" y="2355561"/>
            <a:ext cx="1050218" cy="895468"/>
            <a:chOff x="3684228" y="1869676"/>
            <a:chExt cx="823252" cy="710758"/>
          </a:xfrm>
        </p:grpSpPr>
        <p:grpSp>
          <p:nvGrpSpPr>
            <p:cNvPr id="124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12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12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gdLst>
                  <a:gd fmla="*/ 161 w 643" name="T0"/>
                  <a:gd fmla="*/ 0 h 555" name="T1"/>
                  <a:gd fmla="*/ 482 w 643" name="T2"/>
                  <a:gd fmla="*/ 0 h 555" name="T3"/>
                  <a:gd fmla="*/ 643 w 643" name="T4"/>
                  <a:gd fmla="*/ 277 h 555" name="T5"/>
                  <a:gd fmla="*/ 482 w 643" name="T6"/>
                  <a:gd fmla="*/ 555 h 555" name="T7"/>
                  <a:gd fmla="*/ 161 w 643" name="T8"/>
                  <a:gd fmla="*/ 555 h 555" name="T9"/>
                  <a:gd fmla="*/ 0 w 643" name="T10"/>
                  <a:gd fmla="*/ 277 h 555" name="T11"/>
                  <a:gd fmla="*/ 161 w 643" name="T12"/>
                  <a:gd fmla="*/ 0 h 55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55" w="643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125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gdLst>
                <a:gd fmla="*/ 118 w 129" name="T0"/>
                <a:gd fmla="*/ 87 h 152" name="T1"/>
                <a:gd fmla="*/ 107 w 129" name="T2"/>
                <a:gd fmla="*/ 99 h 152" name="T3"/>
                <a:gd fmla="*/ 51 w 129" name="T4"/>
                <a:gd fmla="*/ 107 h 152" name="T5"/>
                <a:gd fmla="*/ 15 w 129" name="T6"/>
                <a:gd fmla="*/ 94 h 152" name="T7"/>
                <a:gd fmla="*/ 9 w 129" name="T8"/>
                <a:gd fmla="*/ 79 h 152" name="T9"/>
                <a:gd fmla="*/ 0 w 129" name="T10"/>
                <a:gd fmla="*/ 22 h 152" name="T11"/>
                <a:gd fmla="*/ 17 w 129" name="T12"/>
                <a:gd fmla="*/ 8 h 152" name="T13"/>
                <a:gd fmla="*/ 46 w 129" name="T14"/>
                <a:gd fmla="*/ 2 h 152" name="T15"/>
                <a:gd fmla="*/ 107 w 129" name="T16"/>
                <a:gd fmla="*/ 6 h 152" name="T17"/>
                <a:gd fmla="*/ 127 w 129" name="T18"/>
                <a:gd fmla="*/ 18 h 152" name="T19"/>
                <a:gd fmla="*/ 128 w 129" name="T20"/>
                <a:gd fmla="*/ 27 h 152" name="T21"/>
                <a:gd fmla="*/ 118 w 129" name="T22"/>
                <a:gd fmla="*/ 87 h 152" name="T23"/>
                <a:gd fmla="*/ 101 w 129" name="T24"/>
                <a:gd fmla="*/ 141 h 152" name="T25"/>
                <a:gd fmla="*/ 47 w 129" name="T26"/>
                <a:gd fmla="*/ 148 h 152" name="T27"/>
                <a:gd fmla="*/ 21 w 129" name="T28"/>
                <a:gd fmla="*/ 135 h 152" name="T29"/>
                <a:gd fmla="*/ 16 w 129" name="T30"/>
                <a:gd fmla="*/ 108 h 152" name="T31"/>
                <a:gd fmla="*/ 16 w 129" name="T32"/>
                <a:gd fmla="*/ 106 h 152" name="T33"/>
                <a:gd fmla="*/ 18 w 129" name="T34"/>
                <a:gd fmla="*/ 106 h 152" name="T35"/>
                <a:gd fmla="*/ 111 w 129" name="T36"/>
                <a:gd fmla="*/ 106 h 152" name="T37"/>
                <a:gd fmla="*/ 112 w 129" name="T38"/>
                <a:gd fmla="*/ 115 h 152" name="T39"/>
                <a:gd fmla="*/ 101 w 129" name="T40"/>
                <a:gd fmla="*/ 141 h 152" name="T41"/>
                <a:gd fmla="*/ 89 w 129" name="T42"/>
                <a:gd fmla="*/ 13 h 152" name="T43"/>
                <a:gd fmla="*/ 38 w 129" name="T44"/>
                <a:gd fmla="*/ 13 h 152" name="T45"/>
                <a:gd fmla="*/ 22 w 129" name="T46"/>
                <a:gd fmla="*/ 20 h 152" name="T47"/>
                <a:gd fmla="*/ 44 w 129" name="T48"/>
                <a:gd fmla="*/ 28 h 152" name="T49"/>
                <a:gd fmla="*/ 85 w 129" name="T50"/>
                <a:gd fmla="*/ 28 h 152" name="T51"/>
                <a:gd fmla="*/ 106 w 129" name="T52"/>
                <a:gd fmla="*/ 20 h 152" name="T53"/>
                <a:gd fmla="*/ 89 w 129" name="T54"/>
                <a:gd fmla="*/ 13 h 152" name="T55"/>
                <a:gd fmla="*/ 56 w 129" name="T56"/>
                <a:gd fmla="*/ 54 h 152" name="T57"/>
                <a:gd fmla="*/ 44 w 129" name="T58"/>
                <a:gd fmla="*/ 74 h 152" name="T59"/>
                <a:gd fmla="*/ 66 w 129" name="T60"/>
                <a:gd fmla="*/ 93 h 152" name="T61"/>
                <a:gd fmla="*/ 84 w 129" name="T62"/>
                <a:gd fmla="*/ 70 h 152" name="T63"/>
                <a:gd fmla="*/ 56 w 129" name="T64"/>
                <a:gd fmla="*/ 54 h 152" name="T65"/>
                <a:gd fmla="*/ 59 w 129" name="T66"/>
                <a:gd fmla="*/ 82 h 152" name="T67"/>
                <a:gd fmla="*/ 59 w 129" name="T68"/>
                <a:gd fmla="*/ 64 h 152" name="T69"/>
                <a:gd fmla="*/ 74 w 129" name="T70"/>
                <a:gd fmla="*/ 72 h 152" name="T71"/>
                <a:gd fmla="*/ 59 w 129" name="T72"/>
                <a:gd fmla="*/ 82 h 15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52" w="129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12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12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4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6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48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65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0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8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5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97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99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2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86"/>
      <p:bldP grpId="0" spid="87"/>
      <p:bldP grpId="0" spid="88"/>
      <p:bldP grpId="0" spid="128"/>
      <p:bldP grpId="0" spid="12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 bwMode="auto">
          <a:xfrm>
            <a:off x="0" y="1716315"/>
            <a:ext cx="11522075" cy="4764132"/>
          </a:xfrm>
          <a:prstGeom prst="rect">
            <a:avLst/>
          </a:prstGeom>
          <a:solidFill>
            <a:srgbClr val="000000">
              <a:alpha val="80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26" name="Group 35"/>
          <p:cNvGrpSpPr/>
          <p:nvPr/>
        </p:nvGrpSpPr>
        <p:grpSpPr>
          <a:xfrm>
            <a:off x="7334254" y="2503036"/>
            <a:ext cx="3214025" cy="1283327"/>
            <a:chExt cx="3425" cy="856"/>
          </a:xfrm>
        </p:grpSpPr>
        <p:sp>
          <p:nvSpPr>
            <p:cNvPr id="27" name="Rectangle 36"/>
            <p:cNvSpPr/>
            <p:nvPr/>
          </p:nvSpPr>
          <p:spPr bwMode="auto">
            <a:xfrm>
              <a:off x="0" y="0"/>
              <a:ext cx="241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28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sp>
        <p:nvSpPr>
          <p:cNvPr id="29" name="Oval 5"/>
          <p:cNvSpPr/>
          <p:nvPr/>
        </p:nvSpPr>
        <p:spPr bwMode="auto">
          <a:xfrm>
            <a:off x="6270524" y="2442086"/>
            <a:ext cx="809617" cy="799578"/>
          </a:xfrm>
          <a:prstGeom prst="ellipse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charset="0" pitchFamily="34" typeface="Arial Narrow"/>
              <a:ea typeface="微软雅黑"/>
              <a:sym charset="0" typeface="Gill Sans"/>
            </a:endParaRPr>
          </a:p>
        </p:txBody>
      </p:sp>
      <p:grpSp>
        <p:nvGrpSpPr>
          <p:cNvPr id="30" name="Group 35"/>
          <p:cNvGrpSpPr/>
          <p:nvPr/>
        </p:nvGrpSpPr>
        <p:grpSpPr>
          <a:xfrm>
            <a:off x="7334254" y="4485329"/>
            <a:ext cx="3214025" cy="1283327"/>
            <a:chExt cx="3425" cy="856"/>
          </a:xfrm>
        </p:grpSpPr>
        <p:sp>
          <p:nvSpPr>
            <p:cNvPr id="31" name="Rectangle 36"/>
            <p:cNvSpPr/>
            <p:nvPr/>
          </p:nvSpPr>
          <p:spPr bwMode="auto">
            <a:xfrm>
              <a:off x="0" y="0"/>
              <a:ext cx="256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32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sp>
        <p:nvSpPr>
          <p:cNvPr id="33" name="Oval 198"/>
          <p:cNvSpPr/>
          <p:nvPr/>
        </p:nvSpPr>
        <p:spPr bwMode="auto">
          <a:xfrm>
            <a:off x="6270524" y="4424380"/>
            <a:ext cx="809617" cy="799578"/>
          </a:xfrm>
          <a:prstGeom prst="ellipse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34" name="Group 35"/>
          <p:cNvGrpSpPr/>
          <p:nvPr/>
        </p:nvGrpSpPr>
        <p:grpSpPr>
          <a:xfrm>
            <a:off x="2266743" y="2503036"/>
            <a:ext cx="3214025" cy="1283327"/>
            <a:chExt cx="3425" cy="856"/>
          </a:xfrm>
        </p:grpSpPr>
        <p:sp>
          <p:nvSpPr>
            <p:cNvPr id="35" name="Rectangle 36"/>
            <p:cNvSpPr/>
            <p:nvPr/>
          </p:nvSpPr>
          <p:spPr bwMode="auto">
            <a:xfrm>
              <a:off x="0" y="0"/>
              <a:ext cx="249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36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sp>
        <p:nvSpPr>
          <p:cNvPr id="37" name="Oval 202"/>
          <p:cNvSpPr/>
          <p:nvPr/>
        </p:nvSpPr>
        <p:spPr bwMode="auto">
          <a:xfrm>
            <a:off x="1203013" y="2442086"/>
            <a:ext cx="809617" cy="799578"/>
          </a:xfrm>
          <a:prstGeom prst="ellipse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38" name="Group 35"/>
          <p:cNvGrpSpPr/>
          <p:nvPr/>
        </p:nvGrpSpPr>
        <p:grpSpPr>
          <a:xfrm>
            <a:off x="2266743" y="4485329"/>
            <a:ext cx="3214025" cy="1283327"/>
            <a:chExt cx="3425" cy="856"/>
          </a:xfrm>
        </p:grpSpPr>
        <p:sp>
          <p:nvSpPr>
            <p:cNvPr id="39" name="Rectangle 36"/>
            <p:cNvSpPr/>
            <p:nvPr/>
          </p:nvSpPr>
          <p:spPr bwMode="auto">
            <a:xfrm>
              <a:off x="0" y="0"/>
              <a:ext cx="24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40" name="Rectangle 37"/>
            <p:cNvSpPr/>
            <p:nvPr/>
          </p:nvSpPr>
          <p:spPr bwMode="auto">
            <a:xfrm>
              <a:off x="12" y="181"/>
              <a:ext cx="3413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</p:grpSp>
      <p:sp>
        <p:nvSpPr>
          <p:cNvPr id="41" name="Oval 206"/>
          <p:cNvSpPr/>
          <p:nvPr/>
        </p:nvSpPr>
        <p:spPr bwMode="auto">
          <a:xfrm>
            <a:off x="1203013" y="4424380"/>
            <a:ext cx="809617" cy="799578"/>
          </a:xfrm>
          <a:prstGeom prst="ellipse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2" name="Freeform 6"/>
          <p:cNvSpPr>
            <a:spLocks noEditPoints="1"/>
          </p:cNvSpPr>
          <p:nvPr/>
        </p:nvSpPr>
        <p:spPr bwMode="auto">
          <a:xfrm>
            <a:off x="6393848" y="2543816"/>
            <a:ext cx="562969" cy="554622"/>
          </a:xfrm>
          <a:custGeom>
            <a:gdLst>
              <a:gd fmla="*/ 140 w 172" name="T0"/>
              <a:gd fmla="*/ 149 h 172" name="T1"/>
              <a:gd fmla="*/ 149 w 172" name="T2"/>
              <a:gd fmla="*/ 140 h 172" name="T3"/>
              <a:gd fmla="*/ 132 w 172" name="T4"/>
              <a:gd fmla="*/ 132 h 172" name="T5"/>
              <a:gd fmla="*/ 33 w 172" name="T6"/>
              <a:gd fmla="*/ 23 h 172" name="T7"/>
              <a:gd fmla="*/ 23 w 172" name="T8"/>
              <a:gd fmla="*/ 33 h 172" name="T9"/>
              <a:gd fmla="*/ 40 w 172" name="T10"/>
              <a:gd fmla="*/ 40 h 172" name="T11"/>
              <a:gd fmla="*/ 33 w 172" name="T12"/>
              <a:gd fmla="*/ 23 h 172" name="T13"/>
              <a:gd fmla="*/ 23 w 172" name="T14"/>
              <a:gd fmla="*/ 140 h 172" name="T15"/>
              <a:gd fmla="*/ 33 w 172" name="T16"/>
              <a:gd fmla="*/ 149 h 172" name="T17"/>
              <a:gd fmla="*/ 40 w 172" name="T18"/>
              <a:gd fmla="*/ 132 h 172" name="T19"/>
              <a:gd fmla="*/ 149 w 172" name="T20"/>
              <a:gd fmla="*/ 33 h 172" name="T21"/>
              <a:gd fmla="*/ 140 w 172" name="T22"/>
              <a:gd fmla="*/ 23 h 172" name="T23"/>
              <a:gd fmla="*/ 132 w 172" name="T24"/>
              <a:gd fmla="*/ 40 h 172" name="T25"/>
              <a:gd fmla="*/ 149 w 172" name="T26"/>
              <a:gd fmla="*/ 33 h 172" name="T27"/>
              <a:gd fmla="*/ 79 w 172" name="T28"/>
              <a:gd fmla="*/ 155 h 172" name="T29"/>
              <a:gd fmla="*/ 86 w 172" name="T30"/>
              <a:gd fmla="*/ 172 h 172" name="T31"/>
              <a:gd fmla="*/ 93 w 172" name="T32"/>
              <a:gd fmla="*/ 155 h 172" name="T33"/>
              <a:gd fmla="*/ 86 w 172" name="T34"/>
              <a:gd fmla="*/ 26 h 172" name="T35"/>
              <a:gd fmla="*/ 93 w 172" name="T36"/>
              <a:gd fmla="*/ 9 h 172" name="T37"/>
              <a:gd fmla="*/ 79 w 172" name="T38"/>
              <a:gd fmla="*/ 9 h 172" name="T39"/>
              <a:gd fmla="*/ 86 w 172" name="T40"/>
              <a:gd fmla="*/ 26 h 172" name="T41"/>
              <a:gd fmla="*/ 17 w 172" name="T42"/>
              <a:gd fmla="*/ 79 h 172" name="T43"/>
              <a:gd fmla="*/ 0 w 172" name="T44"/>
              <a:gd fmla="*/ 86 h 172" name="T45"/>
              <a:gd fmla="*/ 17 w 172" name="T46"/>
              <a:gd fmla="*/ 93 h 172" name="T47"/>
              <a:gd fmla="*/ 86 w 172" name="T48"/>
              <a:gd fmla="*/ 120 h 172" name="T49"/>
              <a:gd fmla="*/ 86 w 172" name="T50"/>
              <a:gd fmla="*/ 52 h 172" name="T51"/>
              <a:gd fmla="*/ 86 w 172" name="T52"/>
              <a:gd fmla="*/ 120 h 172" name="T53"/>
              <a:gd fmla="*/ 39 w 172" name="T54"/>
              <a:gd fmla="*/ 86 h 172" name="T55"/>
              <a:gd fmla="*/ 133 w 172" name="T56"/>
              <a:gd fmla="*/ 86 h 172" name="T57"/>
              <a:gd fmla="*/ 163 w 172" name="T58"/>
              <a:gd fmla="*/ 79 h 172" name="T59"/>
              <a:gd fmla="*/ 146 w 172" name="T60"/>
              <a:gd fmla="*/ 86 h 172" name="T61"/>
              <a:gd fmla="*/ 163 w 172" name="T62"/>
              <a:gd fmla="*/ 93 h 172" name="T63"/>
              <a:gd fmla="*/ 163 w 172" name="T64"/>
              <a:gd fmla="*/ 79 h 172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72" w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>
            <a:off x="1328411" y="4619898"/>
            <a:ext cx="558818" cy="362006"/>
          </a:xfrm>
          <a:custGeom>
            <a:gdLst>
              <a:gd fmla="*/ 97 w 171" name="T0"/>
              <a:gd fmla="*/ 68 h 112" name="T1"/>
              <a:gd fmla="*/ 74 w 171" name="T2"/>
              <a:gd fmla="*/ 94 h 112" name="T3"/>
              <a:gd fmla="*/ 68 w 171" name="T4"/>
              <a:gd fmla="*/ 95 h 112" name="T5"/>
              <a:gd fmla="*/ 67 w 171" name="T6"/>
              <a:gd fmla="*/ 92 h 112" name="T7"/>
              <a:gd fmla="*/ 68 w 171" name="T8"/>
              <a:gd fmla="*/ 89 h 112" name="T9"/>
              <a:gd fmla="*/ 77 w 171" name="T10"/>
              <a:gd fmla="*/ 69 h 112" name="T11"/>
              <a:gd fmla="*/ 70 w 171" name="T12"/>
              <a:gd fmla="*/ 66 h 112" name="T13"/>
              <a:gd fmla="*/ 69 w 171" name="T14"/>
              <a:gd fmla="*/ 66 h 112" name="T15"/>
              <a:gd fmla="*/ 64 w 171" name="T16"/>
              <a:gd fmla="*/ 61 h 112" name="T17"/>
              <a:gd fmla="*/ 66 w 171" name="T18"/>
              <a:gd fmla="*/ 56 h 112" name="T19"/>
              <a:gd fmla="*/ 90 w 171" name="T20"/>
              <a:gd fmla="*/ 30 h 112" name="T21"/>
              <a:gd fmla="*/ 95 w 171" name="T22"/>
              <a:gd fmla="*/ 29 h 112" name="T23"/>
              <a:gd fmla="*/ 97 w 171" name="T24"/>
              <a:gd fmla="*/ 32 h 112" name="T25"/>
              <a:gd fmla="*/ 96 w 171" name="T26"/>
              <a:gd fmla="*/ 35 h 112" name="T27"/>
              <a:gd fmla="*/ 87 w 171" name="T28"/>
              <a:gd fmla="*/ 55 h 112" name="T29"/>
              <a:gd fmla="*/ 94 w 171" name="T30"/>
              <a:gd fmla="*/ 58 h 112" name="T31"/>
              <a:gd fmla="*/ 94 w 171" name="T32"/>
              <a:gd fmla="*/ 58 h 112" name="T33"/>
              <a:gd fmla="*/ 99 w 171" name="T34"/>
              <a:gd fmla="*/ 63 h 112" name="T35"/>
              <a:gd fmla="*/ 97 w 171" name="T36"/>
              <a:gd fmla="*/ 68 h 112" name="T37"/>
              <a:gd fmla="*/ 130 w 171" name="T38"/>
              <a:gd fmla="*/ 31 h 112" name="T39"/>
              <a:gd fmla="*/ 123 w 171" name="T40"/>
              <a:gd fmla="*/ 32 h 112" name="T41"/>
              <a:gd fmla="*/ 80 w 171" name="T42"/>
              <a:gd fmla="*/ 0 h 112" name="T43"/>
              <a:gd fmla="*/ 34 w 171" name="T44"/>
              <a:gd fmla="*/ 45 h 112" name="T45"/>
              <a:gd fmla="*/ 35 w 171" name="T46"/>
              <a:gd fmla="*/ 51 h 112" name="T47"/>
              <a:gd fmla="*/ 31 w 171" name="T48"/>
              <a:gd fmla="*/ 51 h 112" name="T49"/>
              <a:gd fmla="*/ 0 w 171" name="T50"/>
              <a:gd fmla="*/ 81 h 112" name="T51"/>
              <a:gd fmla="*/ 31 w 171" name="T52"/>
              <a:gd fmla="*/ 112 h 112" name="T53"/>
              <a:gd fmla="*/ 130 w 171" name="T54"/>
              <a:gd fmla="*/ 112 h 112" name="T55"/>
              <a:gd fmla="*/ 171 w 171" name="T56"/>
              <a:gd fmla="*/ 71 h 112" name="T57"/>
              <a:gd fmla="*/ 130 w 171" name="T58"/>
              <a:gd fmla="*/ 31 h 112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12" w="171">
                <a:moveTo>
                  <a:pt x="97" y="68"/>
                </a:moveTo>
                <a:cubicBezTo>
                  <a:pt x="93" y="74"/>
                  <a:pt x="75" y="93"/>
                  <a:pt x="74" y="94"/>
                </a:cubicBezTo>
                <a:cubicBezTo>
                  <a:pt x="73" y="95"/>
                  <a:pt x="71" y="97"/>
                  <a:pt x="68" y="95"/>
                </a:cubicBezTo>
                <a:cubicBezTo>
                  <a:pt x="68" y="95"/>
                  <a:pt x="67" y="94"/>
                  <a:pt x="67" y="92"/>
                </a:cubicBezTo>
                <a:cubicBezTo>
                  <a:pt x="67" y="91"/>
                  <a:pt x="68" y="89"/>
                  <a:pt x="68" y="89"/>
                </a:cubicBezTo>
                <a:cubicBezTo>
                  <a:pt x="77" y="69"/>
                  <a:pt x="77" y="69"/>
                  <a:pt x="77" y="69"/>
                </a:cubicBezTo>
                <a:cubicBezTo>
                  <a:pt x="75" y="68"/>
                  <a:pt x="72" y="67"/>
                  <a:pt x="70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5"/>
                  <a:pt x="64" y="64"/>
                  <a:pt x="64" y="61"/>
                </a:cubicBezTo>
                <a:cubicBezTo>
                  <a:pt x="64" y="59"/>
                  <a:pt x="65" y="58"/>
                  <a:pt x="66" y="56"/>
                </a:cubicBezTo>
                <a:cubicBezTo>
                  <a:pt x="71" y="50"/>
                  <a:pt x="89" y="31"/>
                  <a:pt x="90" y="30"/>
                </a:cubicBezTo>
                <a:cubicBezTo>
                  <a:pt x="91" y="29"/>
                  <a:pt x="93" y="27"/>
                  <a:pt x="95" y="29"/>
                </a:cubicBezTo>
                <a:cubicBezTo>
                  <a:pt x="96" y="29"/>
                  <a:pt x="97" y="30"/>
                  <a:pt x="97" y="32"/>
                </a:cubicBezTo>
                <a:cubicBezTo>
                  <a:pt x="97" y="33"/>
                  <a:pt x="96" y="35"/>
                  <a:pt x="96" y="35"/>
                </a:cubicBezTo>
                <a:cubicBezTo>
                  <a:pt x="87" y="55"/>
                  <a:pt x="87" y="55"/>
                  <a:pt x="87" y="55"/>
                </a:cubicBezTo>
                <a:cubicBezTo>
                  <a:pt x="89" y="55"/>
                  <a:pt x="92" y="57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7" y="59"/>
                  <a:pt x="99" y="60"/>
                  <a:pt x="99" y="63"/>
                </a:cubicBezTo>
                <a:cubicBezTo>
                  <a:pt x="99" y="65"/>
                  <a:pt x="99" y="66"/>
                  <a:pt x="97" y="68"/>
                </a:cubicBezTo>
                <a:close/>
                <a:moveTo>
                  <a:pt x="130" y="31"/>
                </a:moveTo>
                <a:cubicBezTo>
                  <a:pt x="128" y="31"/>
                  <a:pt x="126" y="31"/>
                  <a:pt x="123" y="32"/>
                </a:cubicBezTo>
                <a:cubicBezTo>
                  <a:pt x="118" y="13"/>
                  <a:pt x="100" y="0"/>
                  <a:pt x="80" y="0"/>
                </a:cubicBezTo>
                <a:cubicBezTo>
                  <a:pt x="54" y="0"/>
                  <a:pt x="34" y="20"/>
                  <a:pt x="34" y="45"/>
                </a:cubicBezTo>
                <a:cubicBezTo>
                  <a:pt x="34" y="47"/>
                  <a:pt x="34" y="49"/>
                  <a:pt x="35" y="51"/>
                </a:cubicBezTo>
                <a:cubicBezTo>
                  <a:pt x="33" y="51"/>
                  <a:pt x="32" y="51"/>
                  <a:pt x="31" y="51"/>
                </a:cubicBezTo>
                <a:cubicBezTo>
                  <a:pt x="14" y="51"/>
                  <a:pt x="0" y="64"/>
                  <a:pt x="0" y="81"/>
                </a:cubicBezTo>
                <a:cubicBezTo>
                  <a:pt x="0" y="98"/>
                  <a:pt x="14" y="112"/>
                  <a:pt x="3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53" y="112"/>
                  <a:pt x="171" y="94"/>
                  <a:pt x="171" y="71"/>
                </a:cubicBezTo>
                <a:cubicBezTo>
                  <a:pt x="171" y="49"/>
                  <a:pt x="153" y="31"/>
                  <a:pt x="13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4" name="Freeform 8"/>
          <p:cNvSpPr>
            <a:spLocks noEditPoints="1"/>
          </p:cNvSpPr>
          <p:nvPr/>
        </p:nvSpPr>
        <p:spPr bwMode="auto">
          <a:xfrm>
            <a:off x="1322085" y="2606740"/>
            <a:ext cx="520088" cy="474023"/>
          </a:xfrm>
          <a:custGeom>
            <a:gdLst>
              <a:gd fmla="*/ 91 w 159" name="T0"/>
              <a:gd fmla="*/ 44 h 147" name="T1"/>
              <a:gd fmla="*/ 38 w 159" name="T2"/>
              <a:gd fmla="*/ 28 h 147" name="T3"/>
              <a:gd fmla="*/ 91 w 159" name="T4"/>
              <a:gd fmla="*/ 12 h 147" name="T5"/>
              <a:gd fmla="*/ 143 w 159" name="T6"/>
              <a:gd fmla="*/ 28 h 147" name="T7"/>
              <a:gd fmla="*/ 91 w 159" name="T8"/>
              <a:gd fmla="*/ 44 h 147" name="T9"/>
              <a:gd fmla="*/ 13 w 159" name="T10"/>
              <a:gd fmla="*/ 80 h 147" name="T11"/>
              <a:gd fmla="*/ 29 w 159" name="T12"/>
              <a:gd fmla="*/ 62 h 147" name="T13"/>
              <a:gd fmla="*/ 35 w 159" name="T14"/>
              <a:gd fmla="*/ 97 h 147" name="T15"/>
              <a:gd fmla="*/ 13 w 159" name="T16"/>
              <a:gd fmla="*/ 80 h 147" name="T17"/>
              <a:gd fmla="*/ 91 w 159" name="T18"/>
              <a:gd fmla="*/ 0 h 147" name="T19"/>
              <a:gd fmla="*/ 91 w 159" name="T20"/>
              <a:gd fmla="*/ 0 h 147" name="T21"/>
              <a:gd fmla="*/ 24 w 159" name="T22"/>
              <a:gd fmla="*/ 26 h 147" name="T23"/>
              <a:gd fmla="*/ 28 w 159" name="T24"/>
              <a:gd fmla="*/ 50 h 147" name="T25"/>
              <a:gd fmla="*/ 1 w 159" name="T26"/>
              <a:gd fmla="*/ 81 h 147" name="T27"/>
              <a:gd fmla="*/ 38 w 159" name="T28"/>
              <a:gd fmla="*/ 109 h 147" name="T29"/>
              <a:gd fmla="*/ 80 w 159" name="T30"/>
              <a:gd fmla="*/ 90 h 147" name="T31"/>
              <a:gd fmla="*/ 79 w 159" name="T32"/>
              <a:gd fmla="*/ 84 h 147" name="T33"/>
              <a:gd fmla="*/ 91 w 159" name="T34"/>
              <a:gd fmla="*/ 72 h 147" name="T35"/>
              <a:gd fmla="*/ 103 w 159" name="T36"/>
              <a:gd fmla="*/ 84 h 147" name="T37"/>
              <a:gd fmla="*/ 91 w 159" name="T38"/>
              <a:gd fmla="*/ 96 h 147" name="T39"/>
              <a:gd fmla="*/ 39 w 159" name="T40"/>
              <a:gd fmla="*/ 122 h 147" name="T41"/>
              <a:gd fmla="*/ 40 w 159" name="T42"/>
              <a:gd fmla="*/ 127 h 147" name="T43"/>
              <a:gd fmla="*/ 91 w 159" name="T44"/>
              <a:gd fmla="*/ 147 h 147" name="T45"/>
              <a:gd fmla="*/ 91 w 159" name="T46"/>
              <a:gd fmla="*/ 147 h 147" name="T47"/>
              <a:gd fmla="*/ 142 w 159" name="T48"/>
              <a:gd fmla="*/ 127 h 147" name="T49"/>
              <a:gd fmla="*/ 157 w 159" name="T50"/>
              <a:gd fmla="*/ 26 h 147" name="T51"/>
              <a:gd fmla="*/ 91 w 159" name="T52"/>
              <a:gd fmla="*/ 0 h 147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47" w="159">
                <a:moveTo>
                  <a:pt x="91" y="44"/>
                </a:moveTo>
                <a:cubicBezTo>
                  <a:pt x="60" y="44"/>
                  <a:pt x="38" y="32"/>
                  <a:pt x="38" y="28"/>
                </a:cubicBezTo>
                <a:cubicBezTo>
                  <a:pt x="38" y="24"/>
                  <a:pt x="60" y="12"/>
                  <a:pt x="91" y="12"/>
                </a:cubicBezTo>
                <a:cubicBezTo>
                  <a:pt x="121" y="12"/>
                  <a:pt x="143" y="24"/>
                  <a:pt x="143" y="28"/>
                </a:cubicBezTo>
                <a:cubicBezTo>
                  <a:pt x="143" y="32"/>
                  <a:pt x="121" y="44"/>
                  <a:pt x="91" y="44"/>
                </a:cubicBezTo>
                <a:close/>
                <a:moveTo>
                  <a:pt x="13" y="80"/>
                </a:moveTo>
                <a:cubicBezTo>
                  <a:pt x="12" y="75"/>
                  <a:pt x="17" y="67"/>
                  <a:pt x="29" y="62"/>
                </a:cubicBezTo>
                <a:cubicBezTo>
                  <a:pt x="31" y="73"/>
                  <a:pt x="33" y="86"/>
                  <a:pt x="35" y="97"/>
                </a:cubicBezTo>
                <a:cubicBezTo>
                  <a:pt x="21" y="94"/>
                  <a:pt x="14" y="87"/>
                  <a:pt x="13" y="8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  <a:cubicBezTo>
                  <a:pt x="49" y="0"/>
                  <a:pt x="22" y="14"/>
                  <a:pt x="24" y="26"/>
                </a:cubicBezTo>
                <a:cubicBezTo>
                  <a:pt x="24" y="29"/>
                  <a:pt x="26" y="38"/>
                  <a:pt x="28" y="50"/>
                </a:cubicBezTo>
                <a:cubicBezTo>
                  <a:pt x="7" y="58"/>
                  <a:pt x="0" y="71"/>
                  <a:pt x="1" y="81"/>
                </a:cubicBezTo>
                <a:cubicBezTo>
                  <a:pt x="2" y="94"/>
                  <a:pt x="13" y="107"/>
                  <a:pt x="38" y="109"/>
                </a:cubicBezTo>
                <a:cubicBezTo>
                  <a:pt x="52" y="111"/>
                  <a:pt x="69" y="103"/>
                  <a:pt x="80" y="90"/>
                </a:cubicBezTo>
                <a:cubicBezTo>
                  <a:pt x="79" y="88"/>
                  <a:pt x="79" y="86"/>
                  <a:pt x="79" y="84"/>
                </a:cubicBezTo>
                <a:cubicBezTo>
                  <a:pt x="79" y="77"/>
                  <a:pt x="84" y="72"/>
                  <a:pt x="91" y="72"/>
                </a:cubicBezTo>
                <a:cubicBezTo>
                  <a:pt x="97" y="72"/>
                  <a:pt x="103" y="77"/>
                  <a:pt x="103" y="84"/>
                </a:cubicBezTo>
                <a:cubicBezTo>
                  <a:pt x="103" y="90"/>
                  <a:pt x="97" y="95"/>
                  <a:pt x="91" y="96"/>
                </a:cubicBezTo>
                <a:cubicBezTo>
                  <a:pt x="78" y="113"/>
                  <a:pt x="58" y="123"/>
                  <a:pt x="39" y="122"/>
                </a:cubicBezTo>
                <a:cubicBezTo>
                  <a:pt x="39" y="124"/>
                  <a:pt x="39" y="125"/>
                  <a:pt x="40" y="127"/>
                </a:cubicBezTo>
                <a:cubicBezTo>
                  <a:pt x="40" y="132"/>
                  <a:pt x="60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121" y="147"/>
                  <a:pt x="141" y="132"/>
                  <a:pt x="142" y="127"/>
                </a:cubicBezTo>
                <a:cubicBezTo>
                  <a:pt x="142" y="122"/>
                  <a:pt x="156" y="38"/>
                  <a:pt x="157" y="26"/>
                </a:cubicBezTo>
                <a:cubicBezTo>
                  <a:pt x="159" y="14"/>
                  <a:pt x="133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charset="-122" panose="02000000000000000000" pitchFamily="2" typeface="方正兰亭超细黑简体"/>
              <a:ea typeface="微软雅黑"/>
              <a:sym charset="0" typeface="Gill Sans"/>
            </a:endParaRPr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>
            <a:off x="6521767" y="4557786"/>
            <a:ext cx="313989" cy="532766"/>
          </a:xfrm>
          <a:custGeom>
            <a:gdLst>
              <a:gd fmla="*/ 42 w 96" name="T0"/>
              <a:gd fmla="*/ 69 h 165" name="T1"/>
              <a:gd fmla="*/ 41 w 96" name="T2"/>
              <a:gd fmla="*/ 75 h 165" name="T3"/>
              <a:gd fmla="*/ 33 w 96" name="T4"/>
              <a:gd fmla="*/ 117 h 165" name="T5"/>
              <a:gd fmla="*/ 24 w 96" name="T6"/>
              <a:gd fmla="*/ 129 h 165" name="T7"/>
              <a:gd fmla="*/ 14 w 96" name="T8"/>
              <a:gd fmla="*/ 119 h 165" name="T9"/>
              <a:gd fmla="*/ 31 w 96" name="T10"/>
              <a:gd fmla="*/ 77 h 165" name="T11"/>
              <a:gd fmla="*/ 38 w 96" name="T12"/>
              <a:gd fmla="*/ 67 h 165" name="T13"/>
              <a:gd fmla="*/ 42 w 96" name="T14"/>
              <a:gd fmla="*/ 67 h 165" name="T15"/>
              <a:gd fmla="*/ 42 w 96" name="T16"/>
              <a:gd fmla="*/ 69 h 165" name="T17"/>
              <a:gd fmla="*/ 50 w 96" name="T18"/>
              <a:gd fmla="*/ 2 h 165" name="T19"/>
              <a:gd fmla="*/ 46 w 96" name="T20"/>
              <a:gd fmla="*/ 2 h 165" name="T21"/>
              <a:gd fmla="*/ 0 w 96" name="T22"/>
              <a:gd fmla="*/ 118 h 165" name="T23"/>
              <a:gd fmla="*/ 48 w 96" name="T24"/>
              <a:gd fmla="*/ 165 h 165" name="T25"/>
              <a:gd fmla="*/ 96 w 96" name="T26"/>
              <a:gd fmla="*/ 118 h 165" name="T27"/>
              <a:gd fmla="*/ 50 w 96" name="T28"/>
              <a:gd fmla="*/ 2 h 165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65" w="96">
                <a:moveTo>
                  <a:pt x="42" y="69"/>
                </a:moveTo>
                <a:cubicBezTo>
                  <a:pt x="42" y="71"/>
                  <a:pt x="41" y="73"/>
                  <a:pt x="41" y="75"/>
                </a:cubicBezTo>
                <a:cubicBezTo>
                  <a:pt x="37" y="87"/>
                  <a:pt x="33" y="101"/>
                  <a:pt x="33" y="117"/>
                </a:cubicBezTo>
                <a:cubicBezTo>
                  <a:pt x="33" y="126"/>
                  <a:pt x="28" y="129"/>
                  <a:pt x="24" y="129"/>
                </a:cubicBezTo>
                <a:cubicBezTo>
                  <a:pt x="18" y="129"/>
                  <a:pt x="14" y="125"/>
                  <a:pt x="14" y="119"/>
                </a:cubicBezTo>
                <a:cubicBezTo>
                  <a:pt x="14" y="100"/>
                  <a:pt x="23" y="88"/>
                  <a:pt x="31" y="77"/>
                </a:cubicBezTo>
                <a:cubicBezTo>
                  <a:pt x="33" y="73"/>
                  <a:pt x="36" y="70"/>
                  <a:pt x="38" y="67"/>
                </a:cubicBezTo>
                <a:cubicBezTo>
                  <a:pt x="39" y="66"/>
                  <a:pt x="41" y="66"/>
                  <a:pt x="42" y="67"/>
                </a:cubicBezTo>
                <a:cubicBezTo>
                  <a:pt x="43" y="68"/>
                  <a:pt x="43" y="69"/>
                  <a:pt x="42" y="69"/>
                </a:cubicBezTo>
                <a:close/>
                <a:moveTo>
                  <a:pt x="50" y="2"/>
                </a:moveTo>
                <a:cubicBezTo>
                  <a:pt x="50" y="0"/>
                  <a:pt x="47" y="0"/>
                  <a:pt x="46" y="2"/>
                </a:cubicBezTo>
                <a:cubicBezTo>
                  <a:pt x="39" y="63"/>
                  <a:pt x="0" y="76"/>
                  <a:pt x="0" y="118"/>
                </a:cubicBezTo>
                <a:cubicBezTo>
                  <a:pt x="0" y="144"/>
                  <a:pt x="22" y="165"/>
                  <a:pt x="48" y="165"/>
                </a:cubicBezTo>
                <a:cubicBezTo>
                  <a:pt x="74" y="165"/>
                  <a:pt x="96" y="144"/>
                  <a:pt x="96" y="118"/>
                </a:cubicBezTo>
                <a:cubicBezTo>
                  <a:pt x="96" y="76"/>
                  <a:pt x="57" y="63"/>
                  <a:pt x="5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4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9"/>
      <p:bldP grpId="0" spid="33"/>
      <p:bldP grpId="0" spid="37"/>
      <p:bldP grpId="0" spid="41"/>
      <p:bldP grpId="0" spid="42"/>
      <p:bldP grpId="0" spid="43"/>
      <p:bldP grpId="0" spid="44"/>
      <p:bldP grpId="0" spid="45"/>
      <p:bldP grpId="0" spid="48"/>
      <p:bldP grpId="0" spid="4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Rectangle 16"/>
          <p:cNvSpPr/>
          <p:nvPr/>
        </p:nvSpPr>
        <p:spPr bwMode="auto">
          <a:xfrm>
            <a:off x="1239466" y="2242154"/>
            <a:ext cx="3674407" cy="3538127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FFFFFF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5" name="Freeform 6"/>
          <p:cNvSpPr/>
          <p:nvPr/>
        </p:nvSpPr>
        <p:spPr bwMode="auto">
          <a:xfrm>
            <a:off x="5494705" y="2075339"/>
            <a:ext cx="1511929" cy="3704943"/>
          </a:xfrm>
          <a:custGeom>
            <a:gdLst>
              <a:gd fmla="*/ 617 w 1235" name="T0"/>
              <a:gd fmla="*/ 0 h 3683" name="T1"/>
              <a:gd fmla="*/ 681 w 1235" name="T2"/>
              <a:gd fmla="*/ 4 h 3683" name="T3"/>
              <a:gd fmla="*/ 742 w 1235" name="T4"/>
              <a:gd fmla="*/ 13 h 3683" name="T5"/>
              <a:gd fmla="*/ 801 w 1235" name="T6"/>
              <a:gd fmla="*/ 28 h 3683" name="T7"/>
              <a:gd fmla="*/ 858 w 1235" name="T8"/>
              <a:gd fmla="*/ 49 h 3683" name="T9"/>
              <a:gd fmla="*/ 912 w 1235" name="T10"/>
              <a:gd fmla="*/ 76 h 3683" name="T11"/>
              <a:gd fmla="*/ 962 w 1235" name="T12"/>
              <a:gd fmla="*/ 106 h 3683" name="T13"/>
              <a:gd fmla="*/ 1010 w 1235" name="T14"/>
              <a:gd fmla="*/ 142 h 3683" name="T15"/>
              <a:gd fmla="*/ 1054 w 1235" name="T16"/>
              <a:gd fmla="*/ 182 h 3683" name="T17"/>
              <a:gd fmla="*/ 1093 w 1235" name="T18"/>
              <a:gd fmla="*/ 226 h 3683" name="T19"/>
              <a:gd fmla="*/ 1129 w 1235" name="T20"/>
              <a:gd fmla="*/ 273 h 3683" name="T21"/>
              <a:gd fmla="*/ 1161 w 1235" name="T22"/>
              <a:gd fmla="*/ 323 h 3683" name="T23"/>
              <a:gd fmla="*/ 1186 w 1235" name="T24"/>
              <a:gd fmla="*/ 378 h 3683" name="T25"/>
              <a:gd fmla="*/ 1207 w 1235" name="T26"/>
              <a:gd fmla="*/ 434 h 3683" name="T27"/>
              <a:gd fmla="*/ 1222 w 1235" name="T28"/>
              <a:gd fmla="*/ 493 h 3683" name="T29"/>
              <a:gd fmla="*/ 1231 w 1235" name="T30"/>
              <a:gd fmla="*/ 555 h 3683" name="T31"/>
              <a:gd fmla="*/ 1235 w 1235" name="T32"/>
              <a:gd fmla="*/ 618 h 3683" name="T33"/>
              <a:gd fmla="*/ 1233 w 1235" name="T34"/>
              <a:gd fmla="*/ 658 h 3683" name="T35"/>
              <a:gd fmla="*/ 1233 w 1235" name="T36"/>
              <a:gd fmla="*/ 3683 h 3683" name="T37"/>
              <a:gd fmla="*/ 0 w 1235" name="T38"/>
              <a:gd fmla="*/ 3683 h 3683" name="T39"/>
              <a:gd fmla="*/ 0 w 1235" name="T40"/>
              <a:gd fmla="*/ 607 h 3683" name="T41"/>
              <a:gd fmla="*/ 1 w 1235" name="T42"/>
              <a:gd fmla="*/ 607 h 3683" name="T43"/>
              <a:gd fmla="*/ 6 w 1235" name="T44"/>
              <a:gd fmla="*/ 540 h 3683" name="T45"/>
              <a:gd fmla="*/ 17 w 1235" name="T46"/>
              <a:gd fmla="*/ 477 h 3683" name="T47"/>
              <a:gd fmla="*/ 35 w 1235" name="T48"/>
              <a:gd fmla="*/ 415 h 3683" name="T49"/>
              <a:gd fmla="*/ 59 w 1235" name="T50"/>
              <a:gd fmla="*/ 356 h 3683" name="T51"/>
              <a:gd fmla="*/ 89 w 1235" name="T52"/>
              <a:gd fmla="*/ 301 h 3683" name="T53"/>
              <a:gd fmla="*/ 123 w 1235" name="T54"/>
              <a:gd fmla="*/ 248 h 3683" name="T55"/>
              <a:gd fmla="*/ 164 w 1235" name="T56"/>
              <a:gd fmla="*/ 200 h 3683" name="T57"/>
              <a:gd fmla="*/ 208 w 1235" name="T58"/>
              <a:gd fmla="*/ 156 h 3683" name="T59"/>
              <a:gd fmla="*/ 257 w 1235" name="T60"/>
              <a:gd fmla="*/ 117 h 3683" name="T61"/>
              <a:gd fmla="*/ 309 w 1235" name="T62"/>
              <a:gd fmla="*/ 83 h 3683" name="T63"/>
              <a:gd fmla="*/ 365 w 1235" name="T64"/>
              <a:gd fmla="*/ 54 h 3683" name="T65"/>
              <a:gd fmla="*/ 425 w 1235" name="T66"/>
              <a:gd fmla="*/ 32 h 3683" name="T67"/>
              <a:gd fmla="*/ 486 w 1235" name="T68"/>
              <a:gd fmla="*/ 15 h 3683" name="T69"/>
              <a:gd fmla="*/ 551 w 1235" name="T70"/>
              <a:gd fmla="*/ 4 h 3683" name="T71"/>
              <a:gd fmla="*/ 617 w 1235" name="T72"/>
              <a:gd fmla="*/ 0 h 3683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3682" w="1235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aphicFrame>
        <p:nvGraphicFramePr>
          <p:cNvPr id="36" name="Chart 71"/>
          <p:cNvGraphicFramePr/>
          <p:nvPr/>
        </p:nvGraphicFramePr>
        <p:xfrm>
          <a:off x="5435113" y="2111683"/>
          <a:ext cx="1631109" cy="150090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7" name="Rectangle 5"/>
          <p:cNvSpPr/>
          <p:nvPr/>
        </p:nvSpPr>
        <p:spPr bwMode="auto">
          <a:xfrm>
            <a:off x="5896148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b="1" lang="en-US" sz="2400">
                <a:solidFill>
                  <a:srgbClr val="FFFFFF"/>
                </a:solidFill>
                <a:latin typeface="微软雅黑"/>
                <a:ea typeface="微软雅黑"/>
                <a:cs charset="0" pitchFamily="34" typeface="Open Sans Condensed Light"/>
                <a:sym charset="0" typeface="Open Sans Cond Light"/>
              </a:rPr>
              <a:t>65%</a:t>
            </a:r>
          </a:p>
        </p:txBody>
      </p:sp>
      <p:grpSp>
        <p:nvGrpSpPr>
          <p:cNvPr id="39" name="Group 16"/>
          <p:cNvGrpSpPr/>
          <p:nvPr/>
        </p:nvGrpSpPr>
        <p:grpSpPr>
          <a:xfrm>
            <a:off x="1516092" y="2557747"/>
            <a:ext cx="3122201" cy="2842580"/>
            <a:chExt cx="3600" cy="3790"/>
          </a:xfrm>
        </p:grpSpPr>
        <p:sp>
          <p:nvSpPr>
            <p:cNvPr id="40" name="Rectangle 17"/>
            <p:cNvSpPr/>
            <p:nvPr/>
          </p:nvSpPr>
          <p:spPr bwMode="auto">
            <a:xfrm>
              <a:off x="0" y="952"/>
              <a:ext cx="3600" cy="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</a:t>
              </a: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endPara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endParaRPr>
            </a:p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建议与标题相关并符合整体语言风格，语言描述尽量简洁生动。尽量将每页幻灯片的字数控制在200字以内，据统计每页幻灯片的最好控制在5分钟之内。</a:t>
              </a:r>
            </a:p>
          </p:txBody>
        </p:sp>
        <p:sp>
          <p:nvSpPr>
            <p:cNvPr id="41" name="Rectangle 18"/>
            <p:cNvSpPr/>
            <p:nvPr/>
          </p:nvSpPr>
          <p:spPr bwMode="auto">
            <a:xfrm>
              <a:off x="0" y="0"/>
              <a:ext cx="360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7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</p:grpSp>
      <p:sp>
        <p:nvSpPr>
          <p:cNvPr id="45" name="Freeform 6"/>
          <p:cNvSpPr/>
          <p:nvPr/>
        </p:nvSpPr>
        <p:spPr bwMode="auto">
          <a:xfrm>
            <a:off x="7239835" y="2075339"/>
            <a:ext cx="1511929" cy="3704943"/>
          </a:xfrm>
          <a:custGeom>
            <a:gdLst>
              <a:gd fmla="*/ 617 w 1235" name="T0"/>
              <a:gd fmla="*/ 0 h 3683" name="T1"/>
              <a:gd fmla="*/ 681 w 1235" name="T2"/>
              <a:gd fmla="*/ 4 h 3683" name="T3"/>
              <a:gd fmla="*/ 742 w 1235" name="T4"/>
              <a:gd fmla="*/ 13 h 3683" name="T5"/>
              <a:gd fmla="*/ 801 w 1235" name="T6"/>
              <a:gd fmla="*/ 28 h 3683" name="T7"/>
              <a:gd fmla="*/ 858 w 1235" name="T8"/>
              <a:gd fmla="*/ 49 h 3683" name="T9"/>
              <a:gd fmla="*/ 912 w 1235" name="T10"/>
              <a:gd fmla="*/ 76 h 3683" name="T11"/>
              <a:gd fmla="*/ 962 w 1235" name="T12"/>
              <a:gd fmla="*/ 106 h 3683" name="T13"/>
              <a:gd fmla="*/ 1010 w 1235" name="T14"/>
              <a:gd fmla="*/ 142 h 3683" name="T15"/>
              <a:gd fmla="*/ 1054 w 1235" name="T16"/>
              <a:gd fmla="*/ 182 h 3683" name="T17"/>
              <a:gd fmla="*/ 1093 w 1235" name="T18"/>
              <a:gd fmla="*/ 226 h 3683" name="T19"/>
              <a:gd fmla="*/ 1129 w 1235" name="T20"/>
              <a:gd fmla="*/ 273 h 3683" name="T21"/>
              <a:gd fmla="*/ 1161 w 1235" name="T22"/>
              <a:gd fmla="*/ 323 h 3683" name="T23"/>
              <a:gd fmla="*/ 1186 w 1235" name="T24"/>
              <a:gd fmla="*/ 378 h 3683" name="T25"/>
              <a:gd fmla="*/ 1207 w 1235" name="T26"/>
              <a:gd fmla="*/ 434 h 3683" name="T27"/>
              <a:gd fmla="*/ 1222 w 1235" name="T28"/>
              <a:gd fmla="*/ 493 h 3683" name="T29"/>
              <a:gd fmla="*/ 1231 w 1235" name="T30"/>
              <a:gd fmla="*/ 555 h 3683" name="T31"/>
              <a:gd fmla="*/ 1235 w 1235" name="T32"/>
              <a:gd fmla="*/ 618 h 3683" name="T33"/>
              <a:gd fmla="*/ 1233 w 1235" name="T34"/>
              <a:gd fmla="*/ 658 h 3683" name="T35"/>
              <a:gd fmla="*/ 1233 w 1235" name="T36"/>
              <a:gd fmla="*/ 3683 h 3683" name="T37"/>
              <a:gd fmla="*/ 0 w 1235" name="T38"/>
              <a:gd fmla="*/ 3683 h 3683" name="T39"/>
              <a:gd fmla="*/ 0 w 1235" name="T40"/>
              <a:gd fmla="*/ 607 h 3683" name="T41"/>
              <a:gd fmla="*/ 1 w 1235" name="T42"/>
              <a:gd fmla="*/ 607 h 3683" name="T43"/>
              <a:gd fmla="*/ 6 w 1235" name="T44"/>
              <a:gd fmla="*/ 540 h 3683" name="T45"/>
              <a:gd fmla="*/ 17 w 1235" name="T46"/>
              <a:gd fmla="*/ 477 h 3683" name="T47"/>
              <a:gd fmla="*/ 35 w 1235" name="T48"/>
              <a:gd fmla="*/ 415 h 3683" name="T49"/>
              <a:gd fmla="*/ 59 w 1235" name="T50"/>
              <a:gd fmla="*/ 356 h 3683" name="T51"/>
              <a:gd fmla="*/ 89 w 1235" name="T52"/>
              <a:gd fmla="*/ 301 h 3683" name="T53"/>
              <a:gd fmla="*/ 123 w 1235" name="T54"/>
              <a:gd fmla="*/ 248 h 3683" name="T55"/>
              <a:gd fmla="*/ 164 w 1235" name="T56"/>
              <a:gd fmla="*/ 200 h 3683" name="T57"/>
              <a:gd fmla="*/ 208 w 1235" name="T58"/>
              <a:gd fmla="*/ 156 h 3683" name="T59"/>
              <a:gd fmla="*/ 257 w 1235" name="T60"/>
              <a:gd fmla="*/ 117 h 3683" name="T61"/>
              <a:gd fmla="*/ 309 w 1235" name="T62"/>
              <a:gd fmla="*/ 83 h 3683" name="T63"/>
              <a:gd fmla="*/ 365 w 1235" name="T64"/>
              <a:gd fmla="*/ 54 h 3683" name="T65"/>
              <a:gd fmla="*/ 425 w 1235" name="T66"/>
              <a:gd fmla="*/ 32 h 3683" name="T67"/>
              <a:gd fmla="*/ 486 w 1235" name="T68"/>
              <a:gd fmla="*/ 15 h 3683" name="T69"/>
              <a:gd fmla="*/ 551 w 1235" name="T70"/>
              <a:gd fmla="*/ 4 h 3683" name="T71"/>
              <a:gd fmla="*/ 617 w 1235" name="T72"/>
              <a:gd fmla="*/ 0 h 3683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3682" w="1235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aphicFrame>
        <p:nvGraphicFramePr>
          <p:cNvPr id="46" name="Chart 116"/>
          <p:cNvGraphicFramePr/>
          <p:nvPr/>
        </p:nvGraphicFramePr>
        <p:xfrm>
          <a:off x="7180244" y="2111683"/>
          <a:ext cx="1631109" cy="1500904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47" name="Rectangle 5"/>
          <p:cNvSpPr/>
          <p:nvPr/>
        </p:nvSpPr>
        <p:spPr bwMode="auto">
          <a:xfrm>
            <a:off x="7641279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b="1" lang="en-US" sz="2400">
                <a:solidFill>
                  <a:srgbClr val="000000"/>
                </a:solidFill>
                <a:latin typeface="微软雅黑"/>
                <a:ea typeface="微软雅黑"/>
                <a:cs charset="0" pitchFamily="34" typeface="Open Sans Condensed Light"/>
                <a:sym charset="0" typeface="Open Sans Cond Light"/>
              </a:rPr>
              <a:t>50%</a:t>
            </a:r>
          </a:p>
        </p:txBody>
      </p:sp>
      <p:sp>
        <p:nvSpPr>
          <p:cNvPr id="48" name="Freeform 6"/>
          <p:cNvSpPr/>
          <p:nvPr/>
        </p:nvSpPr>
        <p:spPr bwMode="auto">
          <a:xfrm>
            <a:off x="8984966" y="2075339"/>
            <a:ext cx="1511929" cy="3704943"/>
          </a:xfrm>
          <a:custGeom>
            <a:gdLst>
              <a:gd fmla="*/ 617 w 1235" name="T0"/>
              <a:gd fmla="*/ 0 h 3683" name="T1"/>
              <a:gd fmla="*/ 681 w 1235" name="T2"/>
              <a:gd fmla="*/ 4 h 3683" name="T3"/>
              <a:gd fmla="*/ 742 w 1235" name="T4"/>
              <a:gd fmla="*/ 13 h 3683" name="T5"/>
              <a:gd fmla="*/ 801 w 1235" name="T6"/>
              <a:gd fmla="*/ 28 h 3683" name="T7"/>
              <a:gd fmla="*/ 858 w 1235" name="T8"/>
              <a:gd fmla="*/ 49 h 3683" name="T9"/>
              <a:gd fmla="*/ 912 w 1235" name="T10"/>
              <a:gd fmla="*/ 76 h 3683" name="T11"/>
              <a:gd fmla="*/ 962 w 1235" name="T12"/>
              <a:gd fmla="*/ 106 h 3683" name="T13"/>
              <a:gd fmla="*/ 1010 w 1235" name="T14"/>
              <a:gd fmla="*/ 142 h 3683" name="T15"/>
              <a:gd fmla="*/ 1054 w 1235" name="T16"/>
              <a:gd fmla="*/ 182 h 3683" name="T17"/>
              <a:gd fmla="*/ 1093 w 1235" name="T18"/>
              <a:gd fmla="*/ 226 h 3683" name="T19"/>
              <a:gd fmla="*/ 1129 w 1235" name="T20"/>
              <a:gd fmla="*/ 273 h 3683" name="T21"/>
              <a:gd fmla="*/ 1161 w 1235" name="T22"/>
              <a:gd fmla="*/ 323 h 3683" name="T23"/>
              <a:gd fmla="*/ 1186 w 1235" name="T24"/>
              <a:gd fmla="*/ 378 h 3683" name="T25"/>
              <a:gd fmla="*/ 1207 w 1235" name="T26"/>
              <a:gd fmla="*/ 434 h 3683" name="T27"/>
              <a:gd fmla="*/ 1222 w 1235" name="T28"/>
              <a:gd fmla="*/ 493 h 3683" name="T29"/>
              <a:gd fmla="*/ 1231 w 1235" name="T30"/>
              <a:gd fmla="*/ 555 h 3683" name="T31"/>
              <a:gd fmla="*/ 1235 w 1235" name="T32"/>
              <a:gd fmla="*/ 618 h 3683" name="T33"/>
              <a:gd fmla="*/ 1233 w 1235" name="T34"/>
              <a:gd fmla="*/ 658 h 3683" name="T35"/>
              <a:gd fmla="*/ 1233 w 1235" name="T36"/>
              <a:gd fmla="*/ 3683 h 3683" name="T37"/>
              <a:gd fmla="*/ 0 w 1235" name="T38"/>
              <a:gd fmla="*/ 3683 h 3683" name="T39"/>
              <a:gd fmla="*/ 0 w 1235" name="T40"/>
              <a:gd fmla="*/ 607 h 3683" name="T41"/>
              <a:gd fmla="*/ 1 w 1235" name="T42"/>
              <a:gd fmla="*/ 607 h 3683" name="T43"/>
              <a:gd fmla="*/ 6 w 1235" name="T44"/>
              <a:gd fmla="*/ 540 h 3683" name="T45"/>
              <a:gd fmla="*/ 17 w 1235" name="T46"/>
              <a:gd fmla="*/ 477 h 3683" name="T47"/>
              <a:gd fmla="*/ 35 w 1235" name="T48"/>
              <a:gd fmla="*/ 415 h 3683" name="T49"/>
              <a:gd fmla="*/ 59 w 1235" name="T50"/>
              <a:gd fmla="*/ 356 h 3683" name="T51"/>
              <a:gd fmla="*/ 89 w 1235" name="T52"/>
              <a:gd fmla="*/ 301 h 3683" name="T53"/>
              <a:gd fmla="*/ 123 w 1235" name="T54"/>
              <a:gd fmla="*/ 248 h 3683" name="T55"/>
              <a:gd fmla="*/ 164 w 1235" name="T56"/>
              <a:gd fmla="*/ 200 h 3683" name="T57"/>
              <a:gd fmla="*/ 208 w 1235" name="T58"/>
              <a:gd fmla="*/ 156 h 3683" name="T59"/>
              <a:gd fmla="*/ 257 w 1235" name="T60"/>
              <a:gd fmla="*/ 117 h 3683" name="T61"/>
              <a:gd fmla="*/ 309 w 1235" name="T62"/>
              <a:gd fmla="*/ 83 h 3683" name="T63"/>
              <a:gd fmla="*/ 365 w 1235" name="T64"/>
              <a:gd fmla="*/ 54 h 3683" name="T65"/>
              <a:gd fmla="*/ 425 w 1235" name="T66"/>
              <a:gd fmla="*/ 32 h 3683" name="T67"/>
              <a:gd fmla="*/ 486 w 1235" name="T68"/>
              <a:gd fmla="*/ 15 h 3683" name="T69"/>
              <a:gd fmla="*/ 551 w 1235" name="T70"/>
              <a:gd fmla="*/ 4 h 3683" name="T71"/>
              <a:gd fmla="*/ 617 w 1235" name="T72"/>
              <a:gd fmla="*/ 0 h 3683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3682" w="1235">
                <a:moveTo>
                  <a:pt x="617" y="0"/>
                </a:moveTo>
                <a:lnTo>
                  <a:pt x="681" y="4"/>
                </a:lnTo>
                <a:lnTo>
                  <a:pt x="742" y="13"/>
                </a:lnTo>
                <a:lnTo>
                  <a:pt x="801" y="28"/>
                </a:lnTo>
                <a:lnTo>
                  <a:pt x="858" y="49"/>
                </a:lnTo>
                <a:lnTo>
                  <a:pt x="912" y="76"/>
                </a:lnTo>
                <a:lnTo>
                  <a:pt x="962" y="106"/>
                </a:lnTo>
                <a:lnTo>
                  <a:pt x="1010" y="142"/>
                </a:lnTo>
                <a:lnTo>
                  <a:pt x="1054" y="182"/>
                </a:lnTo>
                <a:lnTo>
                  <a:pt x="1093" y="226"/>
                </a:lnTo>
                <a:lnTo>
                  <a:pt x="1129" y="273"/>
                </a:lnTo>
                <a:lnTo>
                  <a:pt x="1161" y="323"/>
                </a:lnTo>
                <a:lnTo>
                  <a:pt x="1186" y="378"/>
                </a:lnTo>
                <a:lnTo>
                  <a:pt x="1207" y="434"/>
                </a:lnTo>
                <a:lnTo>
                  <a:pt x="1222" y="493"/>
                </a:lnTo>
                <a:lnTo>
                  <a:pt x="1231" y="555"/>
                </a:lnTo>
                <a:lnTo>
                  <a:pt x="1235" y="618"/>
                </a:lnTo>
                <a:lnTo>
                  <a:pt x="1233" y="658"/>
                </a:lnTo>
                <a:lnTo>
                  <a:pt x="1233" y="3683"/>
                </a:lnTo>
                <a:lnTo>
                  <a:pt x="0" y="3683"/>
                </a:lnTo>
                <a:lnTo>
                  <a:pt x="0" y="607"/>
                </a:lnTo>
                <a:lnTo>
                  <a:pt x="1" y="607"/>
                </a:lnTo>
                <a:lnTo>
                  <a:pt x="6" y="540"/>
                </a:lnTo>
                <a:lnTo>
                  <a:pt x="17" y="477"/>
                </a:lnTo>
                <a:lnTo>
                  <a:pt x="35" y="415"/>
                </a:lnTo>
                <a:lnTo>
                  <a:pt x="59" y="356"/>
                </a:lnTo>
                <a:lnTo>
                  <a:pt x="89" y="301"/>
                </a:lnTo>
                <a:lnTo>
                  <a:pt x="123" y="248"/>
                </a:lnTo>
                <a:lnTo>
                  <a:pt x="164" y="200"/>
                </a:lnTo>
                <a:lnTo>
                  <a:pt x="208" y="156"/>
                </a:lnTo>
                <a:lnTo>
                  <a:pt x="257" y="117"/>
                </a:lnTo>
                <a:lnTo>
                  <a:pt x="309" y="83"/>
                </a:lnTo>
                <a:lnTo>
                  <a:pt x="365" y="54"/>
                </a:lnTo>
                <a:lnTo>
                  <a:pt x="425" y="32"/>
                </a:lnTo>
                <a:lnTo>
                  <a:pt x="486" y="15"/>
                </a:lnTo>
                <a:lnTo>
                  <a:pt x="551" y="4"/>
                </a:lnTo>
                <a:lnTo>
                  <a:pt x="617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</a:ln>
          <a:effectLst>
            <a:outerShdw algn="tl" rotWithShape="0">
              <a:prstClr val="black"/>
            </a:outerShdw>
          </a:effec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aphicFrame>
        <p:nvGraphicFramePr>
          <p:cNvPr id="49" name="Chart 123"/>
          <p:cNvGraphicFramePr/>
          <p:nvPr/>
        </p:nvGraphicFramePr>
        <p:xfrm>
          <a:off x="8925375" y="2111683"/>
          <a:ext cx="1631109" cy="1500904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sp>
        <p:nvSpPr>
          <p:cNvPr id="50" name="Rectangle 5"/>
          <p:cNvSpPr/>
          <p:nvPr/>
        </p:nvSpPr>
        <p:spPr bwMode="auto">
          <a:xfrm>
            <a:off x="9386410" y="2788043"/>
            <a:ext cx="729614" cy="4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b="1" lang="en-US" sz="2400">
                <a:solidFill>
                  <a:srgbClr val="FFFFFF"/>
                </a:solidFill>
                <a:latin typeface="微软雅黑"/>
                <a:ea typeface="微软雅黑"/>
                <a:cs charset="0" pitchFamily="34" typeface="Open Sans Condensed Light"/>
                <a:sym charset="0" typeface="Open Sans Cond Light"/>
              </a:rPr>
              <a:t>35%</a:t>
            </a:r>
          </a:p>
        </p:txBody>
      </p:sp>
      <p:grpSp>
        <p:nvGrpSpPr>
          <p:cNvPr id="51" name="Group 9"/>
          <p:cNvGrpSpPr/>
          <p:nvPr/>
        </p:nvGrpSpPr>
        <p:grpSpPr>
          <a:xfrm>
            <a:off x="9184648" y="3620395"/>
            <a:ext cx="1182875" cy="1990410"/>
            <a:chOff x="7199723" y="2873610"/>
            <a:chExt cx="927240" cy="1579845"/>
          </a:xfrm>
        </p:grpSpPr>
        <p:grpSp>
          <p:nvGrpSpPr>
            <p:cNvPr id="52" name="Group 2"/>
            <p:cNvGrpSpPr/>
            <p:nvPr/>
          </p:nvGrpSpPr>
          <p:grpSpPr>
            <a:xfrm>
              <a:off x="7199723" y="2873610"/>
              <a:ext cx="927240" cy="1090568"/>
              <a:chOff x="1104" y="-105"/>
              <a:chExt cx="3724" cy="1374"/>
            </a:xfrm>
          </p:grpSpPr>
          <p:sp>
            <p:nvSpPr>
              <p:cNvPr id="54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t" bIns="0" lIns="0" rIns="0" tIns="0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mtClean="0" sz="1100">
                    <a:solidFill>
                      <a:srgbClr val="FFFFFF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55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b" bIns="0" lIns="0" rIns="0" tIns="0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kern="0" lang="zh-CN" smtClean="0">
                    <a:solidFill>
                      <a:srgbClr val="FFFFFF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kern="0" lang="zh-CN" smtClean="0">
                    <a:solidFill>
                      <a:srgbClr val="FFFFFF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添加标题</a:t>
                </a:r>
              </a:p>
            </p:txBody>
          </p:sp>
        </p:grpSp>
        <p:sp>
          <p:nvSpPr>
            <p:cNvPr id="53" name="Freeform 6"/>
            <p:cNvSpPr>
              <a:spLocks noEditPoints="1"/>
            </p:cNvSpPr>
            <p:nvPr/>
          </p:nvSpPr>
          <p:spPr bwMode="auto">
            <a:xfrm>
              <a:off x="7511718" y="4125212"/>
              <a:ext cx="300642" cy="328243"/>
            </a:xfrm>
            <a:custGeom>
              <a:gdLst>
                <a:gd fmla="*/ 129 w 129" name="T0"/>
                <a:gd fmla="*/ 32 h 141" name="T1"/>
                <a:gd fmla="*/ 126 w 129" name="T2"/>
                <a:gd fmla="*/ 35 h 141" name="T3"/>
                <a:gd fmla="*/ 117 w 129" name="T4"/>
                <a:gd fmla="*/ 35 h 141" name="T5"/>
                <a:gd fmla="*/ 117 w 129" name="T6"/>
                <a:gd fmla="*/ 122 h 141" name="T7"/>
                <a:gd fmla="*/ 103 w 129" name="T8"/>
                <a:gd fmla="*/ 141 h 141" name="T9"/>
                <a:gd fmla="*/ 26 w 129" name="T10"/>
                <a:gd fmla="*/ 141 h 141" name="T11"/>
                <a:gd fmla="*/ 12 w 129" name="T12"/>
                <a:gd fmla="*/ 123 h 141" name="T13"/>
                <a:gd fmla="*/ 12 w 129" name="T14"/>
                <a:gd fmla="*/ 35 h 141" name="T15"/>
                <a:gd fmla="*/ 3 w 129" name="T16"/>
                <a:gd fmla="*/ 35 h 141" name="T17"/>
                <a:gd fmla="*/ 0 w 129" name="T18"/>
                <a:gd fmla="*/ 32 h 141" name="T19"/>
                <a:gd fmla="*/ 0 w 129" name="T20"/>
                <a:gd fmla="*/ 27 h 141" name="T21"/>
                <a:gd fmla="*/ 3 w 129" name="T22"/>
                <a:gd fmla="*/ 24 h 141" name="T23"/>
                <a:gd fmla="*/ 31 w 129" name="T24"/>
                <a:gd fmla="*/ 24 h 141" name="T25"/>
                <a:gd fmla="*/ 38 w 129" name="T26"/>
                <a:gd fmla="*/ 8 h 141" name="T27"/>
                <a:gd fmla="*/ 50 w 129" name="T28"/>
                <a:gd fmla="*/ 0 h 141" name="T29"/>
                <a:gd fmla="*/ 79 w 129" name="T30"/>
                <a:gd fmla="*/ 0 h 141" name="T31"/>
                <a:gd fmla="*/ 91 w 129" name="T32"/>
                <a:gd fmla="*/ 8 h 141" name="T33"/>
                <a:gd fmla="*/ 98 w 129" name="T34"/>
                <a:gd fmla="*/ 24 h 141" name="T35"/>
                <a:gd fmla="*/ 126 w 129" name="T36"/>
                <a:gd fmla="*/ 24 h 141" name="T37"/>
                <a:gd fmla="*/ 129 w 129" name="T38"/>
                <a:gd fmla="*/ 27 h 141" name="T39"/>
                <a:gd fmla="*/ 129 w 129" name="T40"/>
                <a:gd fmla="*/ 32 h 141" name="T41"/>
                <a:gd fmla="*/ 106 w 129" name="T42"/>
                <a:gd fmla="*/ 35 h 141" name="T43"/>
                <a:gd fmla="*/ 23 w 129" name="T44"/>
                <a:gd fmla="*/ 35 h 141" name="T45"/>
                <a:gd fmla="*/ 23 w 129" name="T46"/>
                <a:gd fmla="*/ 122 h 141" name="T47"/>
                <a:gd fmla="*/ 26 w 129" name="T48"/>
                <a:gd fmla="*/ 129 h 141" name="T49"/>
                <a:gd fmla="*/ 103 w 129" name="T50"/>
                <a:gd fmla="*/ 129 h 141" name="T51"/>
                <a:gd fmla="*/ 106 w 129" name="T52"/>
                <a:gd fmla="*/ 122 h 141" name="T53"/>
                <a:gd fmla="*/ 106 w 129" name="T54"/>
                <a:gd fmla="*/ 35 h 141" name="T55"/>
                <a:gd fmla="*/ 47 w 129" name="T56"/>
                <a:gd fmla="*/ 109 h 141" name="T57"/>
                <a:gd fmla="*/ 44 w 129" name="T58"/>
                <a:gd fmla="*/ 112 h 141" name="T59"/>
                <a:gd fmla="*/ 38 w 129" name="T60"/>
                <a:gd fmla="*/ 112 h 141" name="T61"/>
                <a:gd fmla="*/ 35 w 129" name="T62"/>
                <a:gd fmla="*/ 109 h 141" name="T63"/>
                <a:gd fmla="*/ 35 w 129" name="T64"/>
                <a:gd fmla="*/ 56 h 141" name="T65"/>
                <a:gd fmla="*/ 38 w 129" name="T66"/>
                <a:gd fmla="*/ 53 h 141" name="T67"/>
                <a:gd fmla="*/ 44 w 129" name="T68"/>
                <a:gd fmla="*/ 53 h 141" name="T69"/>
                <a:gd fmla="*/ 47 w 129" name="T70"/>
                <a:gd fmla="*/ 56 h 141" name="T71"/>
                <a:gd fmla="*/ 47 w 129" name="T72"/>
                <a:gd fmla="*/ 109 h 141" name="T73"/>
                <a:gd fmla="*/ 85 w 129" name="T74"/>
                <a:gd fmla="*/ 24 h 141" name="T75"/>
                <a:gd fmla="*/ 81 w 129" name="T76"/>
                <a:gd fmla="*/ 13 h 141" name="T77"/>
                <a:gd fmla="*/ 79 w 129" name="T78"/>
                <a:gd fmla="*/ 12 h 141" name="T79"/>
                <a:gd fmla="*/ 50 w 129" name="T80"/>
                <a:gd fmla="*/ 12 h 141" name="T81"/>
                <a:gd fmla="*/ 48 w 129" name="T82"/>
                <a:gd fmla="*/ 13 h 141" name="T83"/>
                <a:gd fmla="*/ 44 w 129" name="T84"/>
                <a:gd fmla="*/ 24 h 141" name="T85"/>
                <a:gd fmla="*/ 85 w 129" name="T86"/>
                <a:gd fmla="*/ 24 h 141" name="T87"/>
                <a:gd fmla="*/ 70 w 129" name="T88"/>
                <a:gd fmla="*/ 109 h 141" name="T89"/>
                <a:gd fmla="*/ 67 w 129" name="T90"/>
                <a:gd fmla="*/ 112 h 141" name="T91"/>
                <a:gd fmla="*/ 62 w 129" name="T92"/>
                <a:gd fmla="*/ 112 h 141" name="T93"/>
                <a:gd fmla="*/ 59 w 129" name="T94"/>
                <a:gd fmla="*/ 109 h 141" name="T95"/>
                <a:gd fmla="*/ 59 w 129" name="T96"/>
                <a:gd fmla="*/ 56 h 141" name="T97"/>
                <a:gd fmla="*/ 62 w 129" name="T98"/>
                <a:gd fmla="*/ 53 h 141" name="T99"/>
                <a:gd fmla="*/ 67 w 129" name="T100"/>
                <a:gd fmla="*/ 53 h 141" name="T101"/>
                <a:gd fmla="*/ 70 w 129" name="T102"/>
                <a:gd fmla="*/ 56 h 141" name="T103"/>
                <a:gd fmla="*/ 70 w 129" name="T104"/>
                <a:gd fmla="*/ 109 h 141" name="T105"/>
                <a:gd fmla="*/ 94 w 129" name="T106"/>
                <a:gd fmla="*/ 109 h 141" name="T107"/>
                <a:gd fmla="*/ 91 w 129" name="T108"/>
                <a:gd fmla="*/ 112 h 141" name="T109"/>
                <a:gd fmla="*/ 85 w 129" name="T110"/>
                <a:gd fmla="*/ 112 h 141" name="T111"/>
                <a:gd fmla="*/ 82 w 129" name="T112"/>
                <a:gd fmla="*/ 109 h 141" name="T113"/>
                <a:gd fmla="*/ 82 w 129" name="T114"/>
                <a:gd fmla="*/ 56 h 141" name="T115"/>
                <a:gd fmla="*/ 85 w 129" name="T116"/>
                <a:gd fmla="*/ 53 h 141" name="T117"/>
                <a:gd fmla="*/ 91 w 129" name="T118"/>
                <a:gd fmla="*/ 53 h 141" name="T119"/>
                <a:gd fmla="*/ 94 w 129" name="T120"/>
                <a:gd fmla="*/ 56 h 141" name="T121"/>
                <a:gd fmla="*/ 94 w 129" name="T122"/>
                <a:gd fmla="*/ 109 h 141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41" w="129">
                  <a:moveTo>
                    <a:pt x="129" y="32"/>
                  </a:moveTo>
                  <a:cubicBezTo>
                    <a:pt x="129" y="34"/>
                    <a:pt x="128" y="35"/>
                    <a:pt x="126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7" y="132"/>
                    <a:pt x="111" y="141"/>
                    <a:pt x="103" y="141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18" y="141"/>
                    <a:pt x="12" y="133"/>
                    <a:pt x="12" y="12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4"/>
                    <a:pt x="0" y="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4"/>
                    <a:pt x="3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40" y="4"/>
                    <a:pt x="45" y="0"/>
                    <a:pt x="5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4" y="0"/>
                    <a:pt x="89" y="4"/>
                    <a:pt x="91" y="8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8" y="24"/>
                    <a:pt x="129" y="25"/>
                    <a:pt x="129" y="27"/>
                  </a:cubicBezTo>
                  <a:lnTo>
                    <a:pt x="129" y="32"/>
                  </a:lnTo>
                  <a:close/>
                  <a:moveTo>
                    <a:pt x="106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3" y="127"/>
                    <a:pt x="26" y="129"/>
                    <a:pt x="26" y="12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29"/>
                    <a:pt x="106" y="127"/>
                    <a:pt x="106" y="122"/>
                  </a:cubicBezTo>
                  <a:lnTo>
                    <a:pt x="106" y="35"/>
                  </a:lnTo>
                  <a:close/>
                  <a:moveTo>
                    <a:pt x="47" y="109"/>
                  </a:moveTo>
                  <a:cubicBezTo>
                    <a:pt x="47" y="110"/>
                    <a:pt x="46" y="112"/>
                    <a:pt x="44" y="11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6" y="112"/>
                    <a:pt x="35" y="110"/>
                    <a:pt x="35" y="10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4"/>
                    <a:pt x="36" y="53"/>
                    <a:pt x="38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6" y="53"/>
                    <a:pt x="47" y="54"/>
                    <a:pt x="47" y="56"/>
                  </a:cubicBezTo>
                  <a:lnTo>
                    <a:pt x="47" y="109"/>
                  </a:lnTo>
                  <a:close/>
                  <a:moveTo>
                    <a:pt x="85" y="24"/>
                  </a:moveTo>
                  <a:cubicBezTo>
                    <a:pt x="81" y="13"/>
                    <a:pt x="81" y="13"/>
                    <a:pt x="81" y="13"/>
                  </a:cubicBezTo>
                  <a:cubicBezTo>
                    <a:pt x="80" y="13"/>
                    <a:pt x="80" y="12"/>
                    <a:pt x="79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3"/>
                    <a:pt x="48" y="13"/>
                  </a:cubicBezTo>
                  <a:cubicBezTo>
                    <a:pt x="44" y="24"/>
                    <a:pt x="44" y="24"/>
                    <a:pt x="44" y="24"/>
                  </a:cubicBezTo>
                  <a:lnTo>
                    <a:pt x="85" y="24"/>
                  </a:lnTo>
                  <a:close/>
                  <a:moveTo>
                    <a:pt x="70" y="109"/>
                  </a:moveTo>
                  <a:cubicBezTo>
                    <a:pt x="70" y="110"/>
                    <a:pt x="69" y="112"/>
                    <a:pt x="67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0" y="112"/>
                    <a:pt x="59" y="110"/>
                    <a:pt x="59" y="109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4"/>
                    <a:pt x="60" y="53"/>
                    <a:pt x="62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9" y="53"/>
                    <a:pt x="70" y="54"/>
                    <a:pt x="70" y="56"/>
                  </a:cubicBezTo>
                  <a:lnTo>
                    <a:pt x="70" y="109"/>
                  </a:lnTo>
                  <a:close/>
                  <a:moveTo>
                    <a:pt x="94" y="109"/>
                  </a:moveTo>
                  <a:cubicBezTo>
                    <a:pt x="94" y="110"/>
                    <a:pt x="93" y="112"/>
                    <a:pt x="91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3" y="112"/>
                    <a:pt x="82" y="110"/>
                    <a:pt x="82" y="109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54"/>
                    <a:pt x="83" y="53"/>
                    <a:pt x="85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3" y="53"/>
                    <a:pt x="94" y="54"/>
                    <a:pt x="94" y="56"/>
                  </a:cubicBezTo>
                  <a:lnTo>
                    <a:pt x="94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6" name="Group 8"/>
          <p:cNvGrpSpPr/>
          <p:nvPr/>
        </p:nvGrpSpPr>
        <p:grpSpPr>
          <a:xfrm>
            <a:off x="7439517" y="3620395"/>
            <a:ext cx="1182875" cy="1963023"/>
            <a:chOff x="5831738" y="2873610"/>
            <a:chExt cx="927240" cy="1558107"/>
          </a:xfrm>
        </p:grpSpPr>
        <p:grpSp>
          <p:nvGrpSpPr>
            <p:cNvPr id="57" name="Group 2"/>
            <p:cNvGrpSpPr/>
            <p:nvPr/>
          </p:nvGrpSpPr>
          <p:grpSpPr>
            <a:xfrm>
              <a:off x="5831738" y="2873610"/>
              <a:ext cx="927240" cy="1090568"/>
              <a:chOff x="1104" y="-105"/>
              <a:chExt cx="3724" cy="1374"/>
            </a:xfrm>
          </p:grpSpPr>
          <p:sp>
            <p:nvSpPr>
              <p:cNvPr id="59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t" bIns="0" lIns="0" rIns="0" tIns="0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mtClean="0" sz="1100">
                    <a:solidFill>
                      <a:srgbClr val="000000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60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b" bIns="0" lIns="0" rIns="0" tIns="0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kern="0" lang="zh-CN" smtClean="0">
                    <a:solidFill>
                      <a:srgbClr val="000000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kern="0" lang="zh-CN" smtClean="0">
                    <a:solidFill>
                      <a:srgbClr val="000000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添加标题</a:t>
                </a:r>
              </a:p>
            </p:txBody>
          </p:sp>
        </p:grp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6120539" y="4131075"/>
              <a:ext cx="381471" cy="300642"/>
            </a:xfrm>
            <a:custGeom>
              <a:gdLst>
                <a:gd fmla="*/ 117 w 164" name="T0"/>
                <a:gd fmla="*/ 37 h 129" name="T1"/>
                <a:gd fmla="*/ 82 w 164" name="T2"/>
                <a:gd fmla="*/ 27 h 129" name="T3"/>
                <a:gd fmla="*/ 47 w 164" name="T4"/>
                <a:gd fmla="*/ 37 h 129" name="T5"/>
                <a:gd fmla="*/ 0 w 164" name="T6"/>
                <a:gd fmla="*/ 36 h 129" name="T7"/>
                <a:gd fmla="*/ 164 w 164" name="T8"/>
                <a:gd fmla="*/ 36 h 129" name="T9"/>
                <a:gd fmla="*/ 0 w 164" name="T10"/>
                <a:gd fmla="*/ 52 h 129" name="T11"/>
                <a:gd fmla="*/ 47 w 164" name="T12"/>
                <a:gd fmla="*/ 41 h 129" name="T13"/>
                <a:gd fmla="*/ 41 w 164" name="T14"/>
                <a:gd fmla="*/ 58 h 129" name="T15"/>
                <a:gd fmla="*/ 0 w 164" name="T16"/>
                <a:gd fmla="*/ 52 h 129" name="T17"/>
                <a:gd fmla="*/ 20 w 164" name="T18"/>
                <a:gd fmla="*/ 93 h 129" name="T19"/>
                <a:gd fmla="*/ 0 w 164" name="T20"/>
                <a:gd fmla="*/ 91 h 129" name="T21"/>
                <a:gd fmla="*/ 2 w 164" name="T22"/>
                <a:gd fmla="*/ 70 h 129" name="T23"/>
                <a:gd fmla="*/ 23 w 164" name="T24"/>
                <a:gd fmla="*/ 73 h 129" name="T25"/>
                <a:gd fmla="*/ 41 w 164" name="T26"/>
                <a:gd fmla="*/ 126 h 129" name="T27"/>
                <a:gd fmla="*/ 20 w 164" name="T28"/>
                <a:gd fmla="*/ 129 h 129" name="T29"/>
                <a:gd fmla="*/ 17 w 164" name="T30"/>
                <a:gd fmla="*/ 108 h 129" name="T31"/>
                <a:gd fmla="*/ 38 w 164" name="T32"/>
                <a:gd fmla="*/ 105 h 129" name="T33"/>
                <a:gd fmla="*/ 41 w 164" name="T34"/>
                <a:gd fmla="*/ 126 h 129" name="T35"/>
                <a:gd fmla="*/ 55 w 164" name="T36"/>
                <a:gd fmla="*/ 93 h 129" name="T37"/>
                <a:gd fmla="*/ 35 w 164" name="T38"/>
                <a:gd fmla="*/ 91 h 129" name="T39"/>
                <a:gd fmla="*/ 38 w 164" name="T40"/>
                <a:gd fmla="*/ 70 h 129" name="T41"/>
                <a:gd fmla="*/ 58 w 164" name="T42"/>
                <a:gd fmla="*/ 73 h 129" name="T43"/>
                <a:gd fmla="*/ 76 w 164" name="T44"/>
                <a:gd fmla="*/ 126 h 129" name="T45"/>
                <a:gd fmla="*/ 55 w 164" name="T46"/>
                <a:gd fmla="*/ 129 h 129" name="T47"/>
                <a:gd fmla="*/ 52 w 164" name="T48"/>
                <a:gd fmla="*/ 108 h 129" name="T49"/>
                <a:gd fmla="*/ 73 w 164" name="T50"/>
                <a:gd fmla="*/ 105 h 129" name="T51"/>
                <a:gd fmla="*/ 76 w 164" name="T52"/>
                <a:gd fmla="*/ 126 h 129" name="T53"/>
                <a:gd fmla="*/ 90 w 164" name="T54"/>
                <a:gd fmla="*/ 93 h 129" name="T55"/>
                <a:gd fmla="*/ 70 w 164" name="T56"/>
                <a:gd fmla="*/ 91 h 129" name="T57"/>
                <a:gd fmla="*/ 73 w 164" name="T58"/>
                <a:gd fmla="*/ 70 h 129" name="T59"/>
                <a:gd fmla="*/ 93 w 164" name="T60"/>
                <a:gd fmla="*/ 73 h 129" name="T61"/>
                <a:gd fmla="*/ 111 w 164" name="T62"/>
                <a:gd fmla="*/ 126 h 129" name="T63"/>
                <a:gd fmla="*/ 90 w 164" name="T64"/>
                <a:gd fmla="*/ 129 h 129" name="T65"/>
                <a:gd fmla="*/ 87 w 164" name="T66"/>
                <a:gd fmla="*/ 108 h 129" name="T67"/>
                <a:gd fmla="*/ 108 w 164" name="T68"/>
                <a:gd fmla="*/ 105 h 129" name="T69"/>
                <a:gd fmla="*/ 111 w 164" name="T70"/>
                <a:gd fmla="*/ 126 h 129" name="T71"/>
                <a:gd fmla="*/ 126 w 164" name="T72"/>
                <a:gd fmla="*/ 93 h 129" name="T73"/>
                <a:gd fmla="*/ 105 w 164" name="T74"/>
                <a:gd fmla="*/ 91 h 129" name="T75"/>
                <a:gd fmla="*/ 108 w 164" name="T76"/>
                <a:gd fmla="*/ 70 h 129" name="T77"/>
                <a:gd fmla="*/ 128 w 164" name="T78"/>
                <a:gd fmla="*/ 73 h 129" name="T79"/>
                <a:gd fmla="*/ 164 w 164" name="T80"/>
                <a:gd fmla="*/ 52 h 129" name="T81"/>
                <a:gd fmla="*/ 122 w 164" name="T82"/>
                <a:gd fmla="*/ 58 h 129" name="T83"/>
                <a:gd fmla="*/ 117 w 164" name="T84"/>
                <a:gd fmla="*/ 41 h 129" name="T85"/>
                <a:gd fmla="*/ 164 w 164" name="T86"/>
                <a:gd fmla="*/ 52 h 129" name="T87"/>
                <a:gd fmla="*/ 143 w 164" name="T88"/>
                <a:gd fmla="*/ 129 h 129" name="T89"/>
                <a:gd fmla="*/ 123 w 164" name="T90"/>
                <a:gd fmla="*/ 126 h 129" name="T91"/>
                <a:gd fmla="*/ 126 w 164" name="T92"/>
                <a:gd fmla="*/ 105 h 129" name="T93"/>
                <a:gd fmla="*/ 146 w 164" name="T94"/>
                <a:gd fmla="*/ 108 h 129" name="T95"/>
                <a:gd fmla="*/ 164 w 164" name="T96"/>
                <a:gd fmla="*/ 91 h 129" name="T97"/>
                <a:gd fmla="*/ 143 w 164" name="T98"/>
                <a:gd fmla="*/ 93 h 129" name="T99"/>
                <a:gd fmla="*/ 140 w 164" name="T100"/>
                <a:gd fmla="*/ 73 h 129" name="T101"/>
                <a:gd fmla="*/ 161 w 164" name="T102"/>
                <a:gd fmla="*/ 70 h 129" name="T103"/>
                <a:gd fmla="*/ 164 w 164" name="T104"/>
                <a:gd fmla="*/ 91 h 12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29" w="164">
                  <a:moveTo>
                    <a:pt x="164" y="37"/>
                  </a:moveTo>
                  <a:cubicBezTo>
                    <a:pt x="117" y="37"/>
                    <a:pt x="117" y="37"/>
                    <a:pt x="117" y="37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3"/>
                    <a:pt x="114" y="26"/>
                    <a:pt x="82" y="27"/>
                  </a:cubicBezTo>
                  <a:cubicBezTo>
                    <a:pt x="50" y="27"/>
                    <a:pt x="47" y="33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9"/>
                    <a:pt x="11" y="0"/>
                    <a:pt x="82" y="0"/>
                  </a:cubicBezTo>
                  <a:cubicBezTo>
                    <a:pt x="153" y="0"/>
                    <a:pt x="164" y="29"/>
                    <a:pt x="164" y="36"/>
                  </a:cubicBezTo>
                  <a:lnTo>
                    <a:pt x="164" y="37"/>
                  </a:lnTo>
                  <a:close/>
                  <a:moveTo>
                    <a:pt x="0" y="5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6"/>
                    <a:pt x="44" y="58"/>
                    <a:pt x="41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2" y="58"/>
                    <a:pt x="0" y="56"/>
                    <a:pt x="0" y="52"/>
                  </a:cubicBezTo>
                  <a:close/>
                  <a:moveTo>
                    <a:pt x="23" y="91"/>
                  </a:moveTo>
                  <a:cubicBezTo>
                    <a:pt x="23" y="92"/>
                    <a:pt x="22" y="93"/>
                    <a:pt x="20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" y="93"/>
                    <a:pt x="0" y="92"/>
                    <a:pt x="0" y="91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70"/>
                    <a:pt x="2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3" y="73"/>
                  </a:cubicBezTo>
                  <a:lnTo>
                    <a:pt x="23" y="91"/>
                  </a:lnTo>
                  <a:close/>
                  <a:moveTo>
                    <a:pt x="41" y="126"/>
                  </a:moveTo>
                  <a:cubicBezTo>
                    <a:pt x="41" y="127"/>
                    <a:pt x="39" y="129"/>
                    <a:pt x="38" y="129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8" y="129"/>
                    <a:pt x="17" y="127"/>
                    <a:pt x="17" y="126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06"/>
                    <a:pt x="18" y="105"/>
                    <a:pt x="20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5"/>
                    <a:pt x="41" y="106"/>
                    <a:pt x="41" y="108"/>
                  </a:cubicBezTo>
                  <a:lnTo>
                    <a:pt x="41" y="126"/>
                  </a:lnTo>
                  <a:close/>
                  <a:moveTo>
                    <a:pt x="58" y="91"/>
                  </a:moveTo>
                  <a:cubicBezTo>
                    <a:pt x="58" y="92"/>
                    <a:pt x="57" y="93"/>
                    <a:pt x="55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6" y="93"/>
                    <a:pt x="35" y="92"/>
                    <a:pt x="35" y="91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1"/>
                    <a:pt x="36" y="70"/>
                    <a:pt x="3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7" y="70"/>
                    <a:pt x="58" y="71"/>
                    <a:pt x="58" y="73"/>
                  </a:cubicBezTo>
                  <a:lnTo>
                    <a:pt x="58" y="91"/>
                  </a:lnTo>
                  <a:close/>
                  <a:moveTo>
                    <a:pt x="76" y="126"/>
                  </a:moveTo>
                  <a:cubicBezTo>
                    <a:pt x="76" y="127"/>
                    <a:pt x="74" y="129"/>
                    <a:pt x="73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4" y="129"/>
                    <a:pt x="52" y="127"/>
                    <a:pt x="52" y="126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2" y="106"/>
                    <a:pt x="54" y="105"/>
                    <a:pt x="55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4" y="105"/>
                    <a:pt x="76" y="106"/>
                    <a:pt x="76" y="108"/>
                  </a:cubicBezTo>
                  <a:lnTo>
                    <a:pt x="76" y="126"/>
                  </a:lnTo>
                  <a:close/>
                  <a:moveTo>
                    <a:pt x="93" y="91"/>
                  </a:moveTo>
                  <a:cubicBezTo>
                    <a:pt x="93" y="92"/>
                    <a:pt x="92" y="93"/>
                    <a:pt x="90" y="93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1" y="93"/>
                    <a:pt x="70" y="92"/>
                    <a:pt x="70" y="9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1"/>
                    <a:pt x="71" y="70"/>
                    <a:pt x="73" y="70"/>
                  </a:cubicBezTo>
                  <a:cubicBezTo>
                    <a:pt x="90" y="70"/>
                    <a:pt x="90" y="70"/>
                    <a:pt x="90" y="70"/>
                  </a:cubicBezTo>
                  <a:cubicBezTo>
                    <a:pt x="92" y="70"/>
                    <a:pt x="93" y="71"/>
                    <a:pt x="93" y="73"/>
                  </a:cubicBezTo>
                  <a:lnTo>
                    <a:pt x="93" y="91"/>
                  </a:lnTo>
                  <a:close/>
                  <a:moveTo>
                    <a:pt x="111" y="126"/>
                  </a:moveTo>
                  <a:cubicBezTo>
                    <a:pt x="111" y="127"/>
                    <a:pt x="110" y="129"/>
                    <a:pt x="108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9" y="129"/>
                    <a:pt x="87" y="127"/>
                    <a:pt x="87" y="126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7" y="106"/>
                    <a:pt x="89" y="105"/>
                    <a:pt x="90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0" y="105"/>
                    <a:pt x="111" y="106"/>
                    <a:pt x="111" y="108"/>
                  </a:cubicBezTo>
                  <a:lnTo>
                    <a:pt x="111" y="126"/>
                  </a:lnTo>
                  <a:close/>
                  <a:moveTo>
                    <a:pt x="128" y="91"/>
                  </a:moveTo>
                  <a:cubicBezTo>
                    <a:pt x="128" y="92"/>
                    <a:pt x="127" y="93"/>
                    <a:pt x="126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6" y="93"/>
                    <a:pt x="105" y="92"/>
                    <a:pt x="105" y="91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5" y="71"/>
                    <a:pt x="106" y="70"/>
                    <a:pt x="108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7" y="70"/>
                    <a:pt x="128" y="71"/>
                    <a:pt x="128" y="73"/>
                  </a:cubicBezTo>
                  <a:lnTo>
                    <a:pt x="128" y="91"/>
                  </a:lnTo>
                  <a:close/>
                  <a:moveTo>
                    <a:pt x="164" y="52"/>
                  </a:moveTo>
                  <a:cubicBezTo>
                    <a:pt x="164" y="56"/>
                    <a:pt x="161" y="58"/>
                    <a:pt x="158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19" y="58"/>
                    <a:pt x="117" y="56"/>
                    <a:pt x="117" y="52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64" y="52"/>
                  </a:lnTo>
                  <a:close/>
                  <a:moveTo>
                    <a:pt x="146" y="126"/>
                  </a:moveTo>
                  <a:cubicBezTo>
                    <a:pt x="146" y="127"/>
                    <a:pt x="145" y="129"/>
                    <a:pt x="143" y="129"/>
                  </a:cubicBezTo>
                  <a:cubicBezTo>
                    <a:pt x="126" y="129"/>
                    <a:pt x="126" y="129"/>
                    <a:pt x="126" y="129"/>
                  </a:cubicBezTo>
                  <a:cubicBezTo>
                    <a:pt x="124" y="129"/>
                    <a:pt x="123" y="127"/>
                    <a:pt x="123" y="126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06"/>
                    <a:pt x="124" y="105"/>
                    <a:pt x="12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5" y="105"/>
                    <a:pt x="146" y="106"/>
                    <a:pt x="146" y="108"/>
                  </a:cubicBezTo>
                  <a:lnTo>
                    <a:pt x="146" y="126"/>
                  </a:lnTo>
                  <a:close/>
                  <a:moveTo>
                    <a:pt x="164" y="91"/>
                  </a:moveTo>
                  <a:cubicBezTo>
                    <a:pt x="164" y="92"/>
                    <a:pt x="162" y="93"/>
                    <a:pt x="161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1" y="93"/>
                    <a:pt x="140" y="92"/>
                    <a:pt x="140" y="91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0" y="71"/>
                    <a:pt x="141" y="70"/>
                    <a:pt x="143" y="70"/>
                  </a:cubicBezTo>
                  <a:cubicBezTo>
                    <a:pt x="161" y="70"/>
                    <a:pt x="161" y="70"/>
                    <a:pt x="161" y="70"/>
                  </a:cubicBezTo>
                  <a:cubicBezTo>
                    <a:pt x="162" y="70"/>
                    <a:pt x="164" y="71"/>
                    <a:pt x="164" y="73"/>
                  </a:cubicBezTo>
                  <a:lnTo>
                    <a:pt x="164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1" name="Group 7"/>
          <p:cNvGrpSpPr/>
          <p:nvPr/>
        </p:nvGrpSpPr>
        <p:grpSpPr>
          <a:xfrm>
            <a:off x="5694386" y="3620394"/>
            <a:ext cx="1182875" cy="1983559"/>
            <a:chOff x="4463753" y="2873610"/>
            <a:chExt cx="927240" cy="1574408"/>
          </a:xfrm>
        </p:grpSpPr>
        <p:grpSp>
          <p:nvGrpSpPr>
            <p:cNvPr id="62" name="Group 2"/>
            <p:cNvGrpSpPr/>
            <p:nvPr/>
          </p:nvGrpSpPr>
          <p:grpSpPr>
            <a:xfrm>
              <a:off x="4463753" y="2873610"/>
              <a:ext cx="927240" cy="1090568"/>
              <a:chOff x="1104" y="-105"/>
              <a:chExt cx="3724" cy="1374"/>
            </a:xfrm>
          </p:grpSpPr>
          <p:sp>
            <p:nvSpPr>
              <p:cNvPr id="64" name="Rectangle 4"/>
              <p:cNvSpPr/>
              <p:nvPr/>
            </p:nvSpPr>
            <p:spPr bwMode="auto">
              <a:xfrm>
                <a:off x="1104" y="291"/>
                <a:ext cx="3724" cy="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t" bIns="0" lIns="0" rIns="0" tIns="0"/>
              <a:lstStyle/>
              <a:p>
                <a:pPr fontAlgn="base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kern="0" lang="zh-CN" smtClean="0" sz="1100">
                    <a:solidFill>
                      <a:srgbClr val="FFFFFF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此处添加详细文本描述，建议与标题相关并符合整体语言风格，语言描述尽量简洁生动。</a:t>
                </a:r>
              </a:p>
            </p:txBody>
          </p:sp>
          <p:sp>
            <p:nvSpPr>
              <p:cNvPr id="65" name="Rectangle 5"/>
              <p:cNvSpPr/>
              <p:nvPr/>
            </p:nvSpPr>
            <p:spPr bwMode="auto">
              <a:xfrm>
                <a:off x="1104" y="-105"/>
                <a:ext cx="354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anchor="b" bIns="0" lIns="0" rIns="0" tIns="0"/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kern="0" lang="zh-CN" smtClean="0">
                    <a:solidFill>
                      <a:srgbClr val="FFFFFF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单击此处</a:t>
                </a:r>
              </a:p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kern="0" lang="zh-CN" smtClean="0">
                    <a:solidFill>
                      <a:srgbClr val="FFFFFF"/>
                    </a:solidFill>
                    <a:latin typeface="微软雅黑"/>
                    <a:ea typeface="微软雅黑"/>
                    <a:cs charset="0" pitchFamily="34" typeface="Open Sans Condensed Light"/>
                    <a:sym charset="0" typeface="Open Sans Cond Light"/>
                  </a:rPr>
                  <a:t>添加标题</a:t>
                </a:r>
              </a:p>
            </p:txBody>
          </p:sp>
        </p:grpSp>
        <p:sp>
          <p:nvSpPr>
            <p:cNvPr id="63" name="Freeform 8"/>
            <p:cNvSpPr>
              <a:spLocks noEditPoints="1"/>
            </p:cNvSpPr>
            <p:nvPr/>
          </p:nvSpPr>
          <p:spPr bwMode="auto">
            <a:xfrm>
              <a:off x="4732793" y="4065561"/>
              <a:ext cx="353872" cy="382457"/>
            </a:xfrm>
            <a:custGeom>
              <a:gdLst>
                <a:gd fmla="*/ 141 w 152" name="T0"/>
                <a:gd fmla="*/ 164 h 164" name="T1"/>
                <a:gd fmla="*/ 0 w 152" name="T2"/>
                <a:gd fmla="*/ 152 h 164" name="T3"/>
                <a:gd fmla="*/ 12 w 152" name="T4"/>
                <a:gd fmla="*/ 23 h 164" name="T5"/>
                <a:gd fmla="*/ 24 w 152" name="T6"/>
                <a:gd fmla="*/ 14 h 164" name="T7"/>
                <a:gd fmla="*/ 44 w 152" name="T8"/>
                <a:gd fmla="*/ 0 h 164" name="T9"/>
                <a:gd fmla="*/ 59 w 152" name="T10"/>
                <a:gd fmla="*/ 23 h 164" name="T11"/>
                <a:gd fmla="*/ 94 w 152" name="T12"/>
                <a:gd fmla="*/ 14 h 164" name="T13"/>
                <a:gd fmla="*/ 114 w 152" name="T14"/>
                <a:gd fmla="*/ 0 h 164" name="T15"/>
                <a:gd fmla="*/ 129 w 152" name="T16"/>
                <a:gd fmla="*/ 23 h 164" name="T17"/>
                <a:gd fmla="*/ 152 w 152" name="T18"/>
                <a:gd fmla="*/ 35 h 164" name="T19"/>
                <a:gd fmla="*/ 38 w 152" name="T20"/>
                <a:gd fmla="*/ 85 h 164" name="T21"/>
                <a:gd fmla="*/ 12 w 152" name="T22"/>
                <a:gd fmla="*/ 58 h 164" name="T23"/>
                <a:gd fmla="*/ 38 w 152" name="T24"/>
                <a:gd fmla="*/ 85 h 164" name="T25"/>
                <a:gd fmla="*/ 38 w 152" name="T26"/>
                <a:gd fmla="*/ 90 h 164" name="T27"/>
                <a:gd fmla="*/ 12 w 152" name="T28"/>
                <a:gd fmla="*/ 120 h 164" name="T29"/>
                <a:gd fmla="*/ 38 w 152" name="T30"/>
                <a:gd fmla="*/ 152 h 164" name="T31"/>
                <a:gd fmla="*/ 12 w 152" name="T32"/>
                <a:gd fmla="*/ 126 h 164" name="T33"/>
                <a:gd fmla="*/ 38 w 152" name="T34"/>
                <a:gd fmla="*/ 152 h 164" name="T35"/>
                <a:gd fmla="*/ 44 w 152" name="T36"/>
                <a:gd fmla="*/ 11 h 164" name="T37"/>
                <a:gd fmla="*/ 35 w 152" name="T38"/>
                <a:gd fmla="*/ 14 h 164" name="T39"/>
                <a:gd fmla="*/ 38 w 152" name="T40"/>
                <a:gd fmla="*/ 44 h 164" name="T41"/>
                <a:gd fmla="*/ 47 w 152" name="T42"/>
                <a:gd fmla="*/ 41 h 164" name="T43"/>
                <a:gd fmla="*/ 73 w 152" name="T44"/>
                <a:gd fmla="*/ 85 h 164" name="T45"/>
                <a:gd fmla="*/ 44 w 152" name="T46"/>
                <a:gd fmla="*/ 58 h 164" name="T47"/>
                <a:gd fmla="*/ 73 w 152" name="T48"/>
                <a:gd fmla="*/ 85 h 164" name="T49"/>
                <a:gd fmla="*/ 73 w 152" name="T50"/>
                <a:gd fmla="*/ 90 h 164" name="T51"/>
                <a:gd fmla="*/ 44 w 152" name="T52"/>
                <a:gd fmla="*/ 120 h 164" name="T53"/>
                <a:gd fmla="*/ 73 w 152" name="T54"/>
                <a:gd fmla="*/ 152 h 164" name="T55"/>
                <a:gd fmla="*/ 44 w 152" name="T56"/>
                <a:gd fmla="*/ 126 h 164" name="T57"/>
                <a:gd fmla="*/ 73 w 152" name="T58"/>
                <a:gd fmla="*/ 152 h 164" name="T59"/>
                <a:gd fmla="*/ 109 w 152" name="T60"/>
                <a:gd fmla="*/ 58 h 164" name="T61"/>
                <a:gd fmla="*/ 79 w 152" name="T62"/>
                <a:gd fmla="*/ 85 h 164" name="T63"/>
                <a:gd fmla="*/ 109 w 152" name="T64"/>
                <a:gd fmla="*/ 120 h 164" name="T65"/>
                <a:gd fmla="*/ 79 w 152" name="T66"/>
                <a:gd fmla="*/ 90 h 164" name="T67"/>
                <a:gd fmla="*/ 109 w 152" name="T68"/>
                <a:gd fmla="*/ 120 h 164" name="T69"/>
                <a:gd fmla="*/ 109 w 152" name="T70"/>
                <a:gd fmla="*/ 126 h 164" name="T71"/>
                <a:gd fmla="*/ 79 w 152" name="T72"/>
                <a:gd fmla="*/ 152 h 164" name="T73"/>
                <a:gd fmla="*/ 117 w 152" name="T74"/>
                <a:gd fmla="*/ 14 h 164" name="T75"/>
                <a:gd fmla="*/ 109 w 152" name="T76"/>
                <a:gd fmla="*/ 11 h 164" name="T77"/>
                <a:gd fmla="*/ 106 w 152" name="T78"/>
                <a:gd fmla="*/ 41 h 164" name="T79"/>
                <a:gd fmla="*/ 114 w 152" name="T80"/>
                <a:gd fmla="*/ 44 h 164" name="T81"/>
                <a:gd fmla="*/ 117 w 152" name="T82"/>
                <a:gd fmla="*/ 14 h 164" name="T83"/>
                <a:gd fmla="*/ 141 w 152" name="T84"/>
                <a:gd fmla="*/ 58 h 164" name="T85"/>
                <a:gd fmla="*/ 114 w 152" name="T86"/>
                <a:gd fmla="*/ 85 h 164" name="T87"/>
                <a:gd fmla="*/ 141 w 152" name="T88"/>
                <a:gd fmla="*/ 120 h 164" name="T89"/>
                <a:gd fmla="*/ 114 w 152" name="T90"/>
                <a:gd fmla="*/ 90 h 164" name="T91"/>
                <a:gd fmla="*/ 141 w 152" name="T92"/>
                <a:gd fmla="*/ 120 h 164" name="T93"/>
                <a:gd fmla="*/ 141 w 152" name="T94"/>
                <a:gd fmla="*/ 126 h 164" name="T95"/>
                <a:gd fmla="*/ 114 w 152" name="T96"/>
                <a:gd fmla="*/ 152 h 16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64" w="152">
                  <a:moveTo>
                    <a:pt x="152" y="152"/>
                  </a:moveTo>
                  <a:cubicBezTo>
                    <a:pt x="152" y="158"/>
                    <a:pt x="147" y="164"/>
                    <a:pt x="141" y="164"/>
                  </a:cubicBezTo>
                  <a:cubicBezTo>
                    <a:pt x="12" y="164"/>
                    <a:pt x="12" y="164"/>
                    <a:pt x="12" y="164"/>
                  </a:cubicBezTo>
                  <a:cubicBezTo>
                    <a:pt x="5" y="164"/>
                    <a:pt x="0" y="158"/>
                    <a:pt x="0" y="1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8"/>
                    <a:pt x="5" y="23"/>
                    <a:pt x="1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9" y="6"/>
                    <a:pt x="59" y="1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6"/>
                    <a:pt x="100" y="0"/>
                    <a:pt x="109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2" y="0"/>
                    <a:pt x="129" y="6"/>
                    <a:pt x="129" y="1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7" y="23"/>
                    <a:pt x="152" y="28"/>
                    <a:pt x="152" y="35"/>
                  </a:cubicBezTo>
                  <a:lnTo>
                    <a:pt x="152" y="152"/>
                  </a:lnTo>
                  <a:close/>
                  <a:moveTo>
                    <a:pt x="38" y="85"/>
                  </a:moveTo>
                  <a:cubicBezTo>
                    <a:pt x="38" y="58"/>
                    <a:pt x="38" y="58"/>
                    <a:pt x="38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85"/>
                    <a:pt x="12" y="85"/>
                    <a:pt x="12" y="85"/>
                  </a:cubicBezTo>
                  <a:lnTo>
                    <a:pt x="38" y="85"/>
                  </a:lnTo>
                  <a:close/>
                  <a:moveTo>
                    <a:pt x="38" y="12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2" y="120"/>
                    <a:pt x="12" y="120"/>
                    <a:pt x="12" y="120"/>
                  </a:cubicBezTo>
                  <a:lnTo>
                    <a:pt x="38" y="120"/>
                  </a:lnTo>
                  <a:close/>
                  <a:moveTo>
                    <a:pt x="38" y="152"/>
                  </a:moveTo>
                  <a:cubicBezTo>
                    <a:pt x="38" y="126"/>
                    <a:pt x="38" y="126"/>
                    <a:pt x="38" y="126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2" y="152"/>
                    <a:pt x="12" y="152"/>
                    <a:pt x="12" y="152"/>
                  </a:cubicBezTo>
                  <a:lnTo>
                    <a:pt x="38" y="152"/>
                  </a:lnTo>
                  <a:close/>
                  <a:moveTo>
                    <a:pt x="47" y="14"/>
                  </a:moveTo>
                  <a:cubicBezTo>
                    <a:pt x="47" y="13"/>
                    <a:pt x="46" y="11"/>
                    <a:pt x="44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7" y="44"/>
                    <a:pt x="3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6" y="44"/>
                    <a:pt x="47" y="42"/>
                    <a:pt x="47" y="41"/>
                  </a:cubicBezTo>
                  <a:lnTo>
                    <a:pt x="47" y="14"/>
                  </a:lnTo>
                  <a:close/>
                  <a:moveTo>
                    <a:pt x="73" y="85"/>
                  </a:moveTo>
                  <a:cubicBezTo>
                    <a:pt x="73" y="58"/>
                    <a:pt x="73" y="58"/>
                    <a:pt x="73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85"/>
                    <a:pt x="44" y="85"/>
                    <a:pt x="44" y="85"/>
                  </a:cubicBezTo>
                  <a:lnTo>
                    <a:pt x="73" y="85"/>
                  </a:lnTo>
                  <a:close/>
                  <a:moveTo>
                    <a:pt x="73" y="120"/>
                  </a:moveTo>
                  <a:cubicBezTo>
                    <a:pt x="73" y="90"/>
                    <a:pt x="73" y="90"/>
                    <a:pt x="73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120"/>
                    <a:pt x="44" y="120"/>
                    <a:pt x="44" y="120"/>
                  </a:cubicBezTo>
                  <a:lnTo>
                    <a:pt x="73" y="120"/>
                  </a:lnTo>
                  <a:close/>
                  <a:moveTo>
                    <a:pt x="73" y="152"/>
                  </a:moveTo>
                  <a:cubicBezTo>
                    <a:pt x="73" y="126"/>
                    <a:pt x="73" y="126"/>
                    <a:pt x="73" y="126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4" y="152"/>
                    <a:pt x="44" y="152"/>
                    <a:pt x="44" y="152"/>
                  </a:cubicBezTo>
                  <a:lnTo>
                    <a:pt x="73" y="152"/>
                  </a:lnTo>
                  <a:close/>
                  <a:moveTo>
                    <a:pt x="109" y="85"/>
                  </a:moveTo>
                  <a:cubicBezTo>
                    <a:pt x="109" y="58"/>
                    <a:pt x="109" y="58"/>
                    <a:pt x="10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85"/>
                    <a:pt x="79" y="85"/>
                    <a:pt x="79" y="85"/>
                  </a:cubicBezTo>
                  <a:lnTo>
                    <a:pt x="109" y="85"/>
                  </a:lnTo>
                  <a:close/>
                  <a:moveTo>
                    <a:pt x="109" y="120"/>
                  </a:moveTo>
                  <a:cubicBezTo>
                    <a:pt x="109" y="90"/>
                    <a:pt x="109" y="90"/>
                    <a:pt x="10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9" y="120"/>
                    <a:pt x="79" y="120"/>
                    <a:pt x="79" y="120"/>
                  </a:cubicBezTo>
                  <a:lnTo>
                    <a:pt x="109" y="120"/>
                  </a:lnTo>
                  <a:close/>
                  <a:moveTo>
                    <a:pt x="109" y="152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79" y="152"/>
                    <a:pt x="79" y="152"/>
                    <a:pt x="79" y="152"/>
                  </a:cubicBezTo>
                  <a:lnTo>
                    <a:pt x="109" y="152"/>
                  </a:lnTo>
                  <a:close/>
                  <a:moveTo>
                    <a:pt x="117" y="14"/>
                  </a:moveTo>
                  <a:cubicBezTo>
                    <a:pt x="117" y="13"/>
                    <a:pt x="116" y="11"/>
                    <a:pt x="114" y="1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07" y="11"/>
                    <a:pt x="106" y="13"/>
                    <a:pt x="106" y="14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2"/>
                    <a:pt x="107" y="44"/>
                    <a:pt x="109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4"/>
                    <a:pt x="117" y="42"/>
                    <a:pt x="117" y="41"/>
                  </a:cubicBezTo>
                  <a:lnTo>
                    <a:pt x="117" y="14"/>
                  </a:lnTo>
                  <a:close/>
                  <a:moveTo>
                    <a:pt x="141" y="85"/>
                  </a:moveTo>
                  <a:cubicBezTo>
                    <a:pt x="141" y="58"/>
                    <a:pt x="141" y="58"/>
                    <a:pt x="141" y="5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4" y="85"/>
                    <a:pt x="114" y="85"/>
                    <a:pt x="114" y="85"/>
                  </a:cubicBezTo>
                  <a:lnTo>
                    <a:pt x="141" y="85"/>
                  </a:lnTo>
                  <a:close/>
                  <a:moveTo>
                    <a:pt x="141" y="120"/>
                  </a:moveTo>
                  <a:cubicBezTo>
                    <a:pt x="141" y="90"/>
                    <a:pt x="141" y="90"/>
                    <a:pt x="141" y="9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4" y="120"/>
                    <a:pt x="114" y="120"/>
                    <a:pt x="114" y="120"/>
                  </a:cubicBezTo>
                  <a:lnTo>
                    <a:pt x="141" y="120"/>
                  </a:lnTo>
                  <a:close/>
                  <a:moveTo>
                    <a:pt x="141" y="152"/>
                  </a:moveTo>
                  <a:cubicBezTo>
                    <a:pt x="141" y="126"/>
                    <a:pt x="141" y="126"/>
                    <a:pt x="141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52"/>
                    <a:pt x="114" y="152"/>
                    <a:pt x="114" y="152"/>
                  </a:cubicBezTo>
                  <a:lnTo>
                    <a:pt x="141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66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67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3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5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5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7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7"/>
      <p:bldP grpId="0" spid="45"/>
      <p:bldP grpId="0" spid="47"/>
      <p:bldP grpId="0" spid="48"/>
      <p:bldP grpId="0" spid="50"/>
      <p:bldP grpId="0" spid="66"/>
      <p:bldP grpId="0" spid="67"/>
      <p:bldGraphic grpId="0" spid="36">
        <p:bldAsOne/>
      </p:bldGraphic>
      <p:bldGraphic grpId="0" spid="46">
        <p:bldAsOne/>
      </p:bldGraphic>
      <p:bldGraphic grpId="0" spid="49">
        <p:bldAsOne/>
      </p:bldGraphic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Freeform 14"/>
          <p:cNvSpPr/>
          <p:nvPr/>
        </p:nvSpPr>
        <p:spPr bwMode="auto">
          <a:xfrm rot="13500000">
            <a:off x="3455431" y="2737211"/>
            <a:ext cx="1159156" cy="1929618"/>
          </a:xfrm>
          <a:custGeom>
            <a:gdLst>
              <a:gd fmla="*/ 329 w 486" name="T0"/>
              <a:gd fmla="*/ 0 h 799" name="T1"/>
              <a:gd fmla="*/ 378 w 486" name="T2"/>
              <a:gd fmla="*/ 1 h 799" name="T3"/>
              <a:gd fmla="*/ 430 w 486" name="T4"/>
              <a:gd fmla="*/ 7 h 799" name="T5"/>
              <a:gd fmla="*/ 486 w 486" name="T6"/>
              <a:gd fmla="*/ 19 h 799" name="T7"/>
              <a:gd fmla="*/ 483 w 486" name="T8"/>
              <a:gd fmla="*/ 30 h 799" name="T9"/>
              <a:gd fmla="*/ 428 w 486" name="T10"/>
              <a:gd fmla="*/ 19 h 799" name="T11"/>
              <a:gd fmla="*/ 376 w 486" name="T12"/>
              <a:gd fmla="*/ 13 h 799" name="T13"/>
              <a:gd fmla="*/ 329 w 486" name="T14"/>
              <a:gd fmla="*/ 12 h 799" name="T15"/>
              <a:gd fmla="*/ 278 w 486" name="T16"/>
              <a:gd fmla="*/ 15 h 799" name="T17"/>
              <a:gd fmla="*/ 231 w 486" name="T18"/>
              <a:gd fmla="*/ 22 h 799" name="T19"/>
              <a:gd fmla="*/ 191 w 486" name="T20"/>
              <a:gd fmla="*/ 36 h 799" name="T21"/>
              <a:gd fmla="*/ 153 w 486" name="T22"/>
              <a:gd fmla="*/ 53 h 799" name="T23"/>
              <a:gd fmla="*/ 122 w 486" name="T24"/>
              <a:gd fmla="*/ 74 h 799" name="T25"/>
              <a:gd fmla="*/ 94 w 486" name="T26"/>
              <a:gd fmla="*/ 101 h 799" name="T27"/>
              <a:gd fmla="*/ 72 w 486" name="T28"/>
              <a:gd fmla="*/ 129 h 799" name="T29"/>
              <a:gd fmla="*/ 52 w 486" name="T30"/>
              <a:gd fmla="*/ 162 h 799" name="T31"/>
              <a:gd fmla="*/ 38 w 486" name="T32"/>
              <a:gd fmla="*/ 198 h 799" name="T33"/>
              <a:gd fmla="*/ 27 w 486" name="T34"/>
              <a:gd fmla="*/ 235 h 799" name="T35"/>
              <a:gd fmla="*/ 18 w 486" name="T36"/>
              <a:gd fmla="*/ 275 h 799" name="T37"/>
              <a:gd fmla="*/ 14 w 486" name="T38"/>
              <a:gd fmla="*/ 317 h 799" name="T39"/>
              <a:gd fmla="*/ 12 w 486" name="T40"/>
              <a:gd fmla="*/ 361 h 799" name="T41"/>
              <a:gd fmla="*/ 17 w 486" name="T42"/>
              <a:gd fmla="*/ 434 h 799" name="T43"/>
              <a:gd fmla="*/ 27 w 486" name="T44"/>
              <a:gd fmla="*/ 510 h 799" name="T45"/>
              <a:gd fmla="*/ 45 w 486" name="T46"/>
              <a:gd fmla="*/ 584 h 799" name="T47"/>
              <a:gd fmla="*/ 67 w 486" name="T48"/>
              <a:gd fmla="*/ 657 h 799" name="T49"/>
              <a:gd fmla="*/ 95 w 486" name="T50"/>
              <a:gd fmla="*/ 727 h 799" name="T51"/>
              <a:gd fmla="*/ 127 w 486" name="T52"/>
              <a:gd fmla="*/ 793 h 799" name="T53"/>
              <a:gd fmla="*/ 127 w 486" name="T54"/>
              <a:gd fmla="*/ 793 h 799" name="T55"/>
              <a:gd fmla="*/ 115 w 486" name="T56"/>
              <a:gd fmla="*/ 799 h 799" name="T57"/>
              <a:gd fmla="*/ 84 w 486" name="T58"/>
              <a:gd fmla="*/ 733 h 799" name="T59"/>
              <a:gd fmla="*/ 55 w 486" name="T60"/>
              <a:gd fmla="*/ 662 h 799" name="T61"/>
              <a:gd fmla="*/ 33 w 486" name="T62"/>
              <a:gd fmla="*/ 587 h 799" name="T63"/>
              <a:gd fmla="*/ 15 w 486" name="T64"/>
              <a:gd fmla="*/ 512 h 799" name="T65"/>
              <a:gd fmla="*/ 5 w 486" name="T66"/>
              <a:gd fmla="*/ 436 h 799" name="T67"/>
              <a:gd fmla="*/ 0 w 486" name="T68"/>
              <a:gd fmla="*/ 361 h 799" name="T69"/>
              <a:gd fmla="*/ 2 w 486" name="T70"/>
              <a:gd fmla="*/ 312 h 799" name="T71"/>
              <a:gd fmla="*/ 8 w 486" name="T72"/>
              <a:gd fmla="*/ 266 h 799" name="T73"/>
              <a:gd fmla="*/ 17 w 486" name="T74"/>
              <a:gd fmla="*/ 222 h 799" name="T75"/>
              <a:gd fmla="*/ 32 w 486" name="T76"/>
              <a:gd fmla="*/ 180 h 799" name="T77"/>
              <a:gd fmla="*/ 49 w 486" name="T78"/>
              <a:gd fmla="*/ 143 h 799" name="T79"/>
              <a:gd fmla="*/ 73 w 486" name="T80"/>
              <a:gd fmla="*/ 107 h 799" name="T81"/>
              <a:gd fmla="*/ 97 w 486" name="T82"/>
              <a:gd fmla="*/ 80 h 799" name="T83"/>
              <a:gd fmla="*/ 125 w 486" name="T84"/>
              <a:gd fmla="*/ 56 h 799" name="T85"/>
              <a:gd fmla="*/ 158 w 486" name="T86"/>
              <a:gd fmla="*/ 37 h 799" name="T87"/>
              <a:gd fmla="*/ 194 w 486" name="T88"/>
              <a:gd fmla="*/ 21 h 799" name="T89"/>
              <a:gd fmla="*/ 235 w 486" name="T90"/>
              <a:gd fmla="*/ 9 h 799" name="T91"/>
              <a:gd fmla="*/ 280 w 486" name="T92"/>
              <a:gd fmla="*/ 1 h 799" name="T93"/>
              <a:gd fmla="*/ 329 w 486" name="T94"/>
              <a:gd fmla="*/ 0 h 799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799" w="486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-28818" y="2520007"/>
            <a:ext cx="11838527" cy="3103010"/>
          </a:xfrm>
          <a:custGeom>
            <a:gdLst>
              <a:gd fmla="*/ 4415 w 4902" name="T0"/>
              <a:gd fmla="*/ 13 h 1301" name="T1"/>
              <a:gd fmla="*/ 4658 w 4902" name="T2"/>
              <a:gd fmla="*/ 87 h 1301" name="T3"/>
              <a:gd fmla="*/ 4902 w 4902" name="T4"/>
              <a:gd fmla="*/ 238 h 1301" name="T5"/>
              <a:gd fmla="*/ 4734 w 4902" name="T6"/>
              <a:gd fmla="*/ 139 h 1301" name="T7"/>
              <a:gd fmla="*/ 4492 w 4902" name="T8"/>
              <a:gd fmla="*/ 41 h 1301" name="T9"/>
              <a:gd fmla="*/ 4253 w 4902" name="T10"/>
              <a:gd fmla="*/ 11 h 1301" name="T11"/>
              <a:gd fmla="*/ 3954 w 4902" name="T12"/>
              <a:gd fmla="*/ 55 h 1301" name="T13"/>
              <a:gd fmla="*/ 3670 w 4902" name="T14"/>
              <a:gd fmla="*/ 165 h 1301" name="T15"/>
              <a:gd fmla="*/ 3409 w 4902" name="T16"/>
              <a:gd fmla="*/ 321 h 1301" name="T17"/>
              <a:gd fmla="*/ 3177 w 4902" name="T18"/>
              <a:gd fmla="*/ 495 h 1301" name="T19"/>
              <a:gd fmla="*/ 2982 w 4902" name="T20"/>
              <a:gd fmla="*/ 664 h 1301" name="T21"/>
              <a:gd fmla="*/ 2820 w 4902" name="T22"/>
              <a:gd fmla="*/ 812 h 1301" name="T23"/>
              <a:gd fmla="*/ 2635 w 4902" name="T24"/>
              <a:gd fmla="*/ 977 h 1301" name="T25"/>
              <a:gd fmla="*/ 2426 w 4902" name="T26"/>
              <a:gd fmla="*/ 1134 h 1301" name="T27"/>
              <a:gd fmla="*/ 2204 w 4902" name="T28"/>
              <a:gd fmla="*/ 1255 h 1301" name="T29"/>
              <a:gd fmla="*/ 1973 w 4902" name="T30"/>
              <a:gd fmla="*/ 1301 h 1301" name="T31"/>
              <a:gd fmla="*/ 1822 w 4902" name="T32"/>
              <a:gd fmla="*/ 1277 h 1301" name="T33"/>
              <a:gd fmla="*/ 1675 w 4902" name="T34"/>
              <a:gd fmla="*/ 1198 h 1301" name="T35"/>
              <a:gd fmla="*/ 1532 w 4902" name="T36"/>
              <a:gd fmla="*/ 1056 h 1301" name="T37"/>
              <a:gd fmla="*/ 1397 w 4902" name="T38"/>
              <a:gd fmla="*/ 841 h 1301" name="T39"/>
              <a:gd fmla="*/ 1242 w 4902" name="T40"/>
              <a:gd fmla="*/ 586 h 1301" name="T41"/>
              <a:gd fmla="*/ 1083 w 4902" name="T42"/>
              <a:gd fmla="*/ 409 h 1301" name="T43"/>
              <a:gd fmla="*/ 923 w 4902" name="T44"/>
              <a:gd fmla="*/ 301 h 1301" name="T45"/>
              <a:gd fmla="*/ 762 w 4902" name="T46"/>
              <a:gd fmla="*/ 257 h 1301" name="T47"/>
              <a:gd fmla="*/ 559 w 4902" name="T48"/>
              <a:gd fmla="*/ 275 h 1301" name="T49"/>
              <a:gd fmla="*/ 342 w 4902" name="T50"/>
              <a:gd fmla="*/ 379 h 1301" name="T51"/>
              <a:gd fmla="*/ 137 w 4902" name="T52"/>
              <a:gd fmla="*/ 547 h 1301" name="T53"/>
              <a:gd fmla="*/ 0 w 4902" name="T54"/>
              <a:gd fmla="*/ 676 h 1301" name="T55"/>
              <a:gd fmla="*/ 177 w 4902" name="T56"/>
              <a:gd fmla="*/ 492 h 1301" name="T57"/>
              <a:gd fmla="*/ 367 w 4902" name="T58"/>
              <a:gd fmla="*/ 348 h 1301" name="T59"/>
              <a:gd fmla="*/ 569 w 4902" name="T60"/>
              <a:gd fmla="*/ 260 h 1301" name="T61"/>
              <a:gd fmla="*/ 764 w 4902" name="T62"/>
              <a:gd fmla="*/ 245 h 1301" name="T63"/>
              <a:gd fmla="*/ 927 w 4902" name="T64"/>
              <a:gd fmla="*/ 291 h 1301" name="T65"/>
              <a:gd fmla="*/ 1091 w 4902" name="T66"/>
              <a:gd fmla="*/ 400 h 1301" name="T67"/>
              <a:gd fmla="*/ 1251 w 4902" name="T68"/>
              <a:gd fmla="*/ 578 h 1301" name="T69"/>
              <a:gd fmla="*/ 1407 w 4902" name="T70"/>
              <a:gd fmla="*/ 835 h 1301" name="T71"/>
              <a:gd fmla="*/ 1541 w 4902" name="T72"/>
              <a:gd fmla="*/ 1048 h 1301" name="T73"/>
              <a:gd fmla="*/ 1682 w 4902" name="T74"/>
              <a:gd fmla="*/ 1188 h 1301" name="T75"/>
              <a:gd fmla="*/ 1826 w 4902" name="T76"/>
              <a:gd fmla="*/ 1265 h 1301" name="T77"/>
              <a:gd fmla="*/ 1973 w 4902" name="T78"/>
              <a:gd fmla="*/ 1289 h 1301" name="T79"/>
              <a:gd fmla="*/ 2199 w 4902" name="T80"/>
              <a:gd fmla="*/ 1243 h 1301" name="T81"/>
              <a:gd fmla="*/ 2421 w 4902" name="T82"/>
              <a:gd fmla="*/ 1125 h 1301" name="T83"/>
              <a:gd fmla="*/ 2627 w 4902" name="T84"/>
              <a:gd fmla="*/ 968 h 1301" name="T85"/>
              <a:gd fmla="*/ 2811 w 4902" name="T86"/>
              <a:gd fmla="*/ 803 h 1301" name="T87"/>
              <a:gd fmla="*/ 2975 w 4902" name="T88"/>
              <a:gd fmla="*/ 655 h 1301" name="T89"/>
              <a:gd fmla="*/ 3169 w 4902" name="T90"/>
              <a:gd fmla="*/ 486 h 1301" name="T91"/>
              <a:gd fmla="*/ 3403 w 4902" name="T92"/>
              <a:gd fmla="*/ 310 h 1301" name="T93"/>
              <a:gd fmla="*/ 3664 w 4902" name="T94"/>
              <a:gd fmla="*/ 154 h 1301" name="T95"/>
              <a:gd fmla="*/ 3951 w 4902" name="T96"/>
              <a:gd fmla="*/ 43 h 1301" name="T97"/>
              <a:gd fmla="*/ 4253 w 4902" name="T98"/>
              <a:gd fmla="*/ 0 h 1301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301" w="4902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54" name="Freeform 13"/>
          <p:cNvSpPr/>
          <p:nvPr/>
        </p:nvSpPr>
        <p:spPr bwMode="auto">
          <a:xfrm>
            <a:off x="6990216" y="3885869"/>
            <a:ext cx="1715087" cy="436473"/>
          </a:xfrm>
          <a:custGeom>
            <a:gdLst>
              <a:gd fmla="*/ 461 w 962" name="T0"/>
              <a:gd fmla="*/ 0 h 183" name="T1"/>
              <a:gd fmla="*/ 531 w 962" name="T2"/>
              <a:gd fmla="*/ 3 h 183" name="T3"/>
              <a:gd fmla="*/ 601 w 962" name="T4"/>
              <a:gd fmla="*/ 12 h 183" name="T5"/>
              <a:gd fmla="*/ 672 w 962" name="T6"/>
              <a:gd fmla="*/ 28 h 183" name="T7"/>
              <a:gd fmla="*/ 745 w 962" name="T8"/>
              <a:gd fmla="*/ 52 h 183" name="T9"/>
              <a:gd fmla="*/ 818 w 962" name="T10"/>
              <a:gd fmla="*/ 83 h 183" name="T11"/>
              <a:gd fmla="*/ 889 w 962" name="T12"/>
              <a:gd fmla="*/ 124 h 183" name="T13"/>
              <a:gd fmla="*/ 962 w 962" name="T14"/>
              <a:gd fmla="*/ 173 h 183" name="T15"/>
              <a:gd fmla="*/ 954 w 962" name="T16"/>
              <a:gd fmla="*/ 183 h 183" name="T17"/>
              <a:gd fmla="*/ 883 w 962" name="T18"/>
              <a:gd fmla="*/ 134 h 183" name="T19"/>
              <a:gd fmla="*/ 812 w 962" name="T20"/>
              <a:gd fmla="*/ 95 h 183" name="T21"/>
              <a:gd fmla="*/ 740 w 962" name="T22"/>
              <a:gd fmla="*/ 64 h 183" name="T23"/>
              <a:gd fmla="*/ 669 w 962" name="T24"/>
              <a:gd fmla="*/ 40 h 183" name="T25"/>
              <a:gd fmla="*/ 599 w 962" name="T26"/>
              <a:gd fmla="*/ 24 h 183" name="T27"/>
              <a:gd fmla="*/ 529 w 962" name="T28"/>
              <a:gd fmla="*/ 15 h 183" name="T29"/>
              <a:gd fmla="*/ 461 w 962" name="T30"/>
              <a:gd fmla="*/ 12 h 183" name="T31"/>
              <a:gd fmla="*/ 387 w 962" name="T32"/>
              <a:gd fmla="*/ 15 h 183" name="T33"/>
              <a:gd fmla="*/ 314 w 962" name="T34"/>
              <a:gd fmla="*/ 25 h 183" name="T35"/>
              <a:gd fmla="*/ 246 w 962" name="T36"/>
              <a:gd fmla="*/ 42 h 183" name="T37"/>
              <a:gd fmla="*/ 180 w 962" name="T38"/>
              <a:gd fmla="*/ 64 h 183" name="T39"/>
              <a:gd fmla="*/ 118 w 962" name="T40"/>
              <a:gd fmla="*/ 91 h 183" name="T41"/>
              <a:gd fmla="*/ 60 w 962" name="T42"/>
              <a:gd fmla="*/ 121 h 183" name="T43"/>
              <a:gd fmla="*/ 8 w 962" name="T44"/>
              <a:gd fmla="*/ 155 h 183" name="T45"/>
              <a:gd fmla="*/ 8 w 962" name="T46"/>
              <a:gd fmla="*/ 155 h 183" name="T47"/>
              <a:gd fmla="*/ 0 w 962" name="T48"/>
              <a:gd fmla="*/ 144 h 183" name="T49"/>
              <a:gd fmla="*/ 54 w 962" name="T50"/>
              <a:gd fmla="*/ 110 h 183" name="T51"/>
              <a:gd fmla="*/ 112 w 962" name="T52"/>
              <a:gd fmla="*/ 79 h 183" name="T53"/>
              <a:gd fmla="*/ 176 w 962" name="T54"/>
              <a:gd fmla="*/ 52 h 183" name="T55"/>
              <a:gd fmla="*/ 243 w 962" name="T56"/>
              <a:gd fmla="*/ 30 h 183" name="T57"/>
              <a:gd fmla="*/ 312 w 962" name="T58"/>
              <a:gd fmla="*/ 14 h 183" name="T59"/>
              <a:gd fmla="*/ 385 w 962" name="T60"/>
              <a:gd fmla="*/ 3 h 183" name="T61"/>
              <a:gd fmla="*/ 461 w 962" name="T62"/>
              <a:gd fmla="*/ 0 h 18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83" w="962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55" name="Group 19"/>
          <p:cNvGrpSpPr/>
          <p:nvPr/>
        </p:nvGrpSpPr>
        <p:grpSpPr>
          <a:xfrm>
            <a:off x="704663" y="3666122"/>
            <a:ext cx="1912572" cy="1207702"/>
            <a:chOff x="552376" y="2667382"/>
            <a:chExt cx="1499240" cy="958587"/>
          </a:xfrm>
        </p:grpSpPr>
        <p:sp>
          <p:nvSpPr>
            <p:cNvPr id="56" name="Rectangle 26"/>
            <p:cNvSpPr/>
            <p:nvPr/>
          </p:nvSpPr>
          <p:spPr bwMode="auto">
            <a:xfrm>
              <a:off x="552376" y="2880550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此处添加详细文本描述，建议与标题相关并符合整体语言风格，语言描述尽量简洁生动。尽量将每页幻灯片的字数控制在200字之内。</a:t>
              </a:r>
            </a:p>
          </p:txBody>
        </p:sp>
        <p:sp>
          <p:nvSpPr>
            <p:cNvPr id="57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sp>
        <p:nvSpPr>
          <p:cNvPr id="58" name="Freeform 13"/>
          <p:cNvSpPr/>
          <p:nvPr/>
        </p:nvSpPr>
        <p:spPr bwMode="auto">
          <a:xfrm rot="5910658">
            <a:off x="7740032" y="2526088"/>
            <a:ext cx="1298814" cy="441953"/>
          </a:xfrm>
          <a:custGeom>
            <a:gdLst>
              <a:gd fmla="*/ 461 w 962" name="T0"/>
              <a:gd fmla="*/ 0 h 183" name="T1"/>
              <a:gd fmla="*/ 531 w 962" name="T2"/>
              <a:gd fmla="*/ 3 h 183" name="T3"/>
              <a:gd fmla="*/ 601 w 962" name="T4"/>
              <a:gd fmla="*/ 12 h 183" name="T5"/>
              <a:gd fmla="*/ 672 w 962" name="T6"/>
              <a:gd fmla="*/ 28 h 183" name="T7"/>
              <a:gd fmla="*/ 745 w 962" name="T8"/>
              <a:gd fmla="*/ 52 h 183" name="T9"/>
              <a:gd fmla="*/ 818 w 962" name="T10"/>
              <a:gd fmla="*/ 83 h 183" name="T11"/>
              <a:gd fmla="*/ 889 w 962" name="T12"/>
              <a:gd fmla="*/ 124 h 183" name="T13"/>
              <a:gd fmla="*/ 962 w 962" name="T14"/>
              <a:gd fmla="*/ 173 h 183" name="T15"/>
              <a:gd fmla="*/ 954 w 962" name="T16"/>
              <a:gd fmla="*/ 183 h 183" name="T17"/>
              <a:gd fmla="*/ 883 w 962" name="T18"/>
              <a:gd fmla="*/ 134 h 183" name="T19"/>
              <a:gd fmla="*/ 812 w 962" name="T20"/>
              <a:gd fmla="*/ 95 h 183" name="T21"/>
              <a:gd fmla="*/ 740 w 962" name="T22"/>
              <a:gd fmla="*/ 64 h 183" name="T23"/>
              <a:gd fmla="*/ 669 w 962" name="T24"/>
              <a:gd fmla="*/ 40 h 183" name="T25"/>
              <a:gd fmla="*/ 599 w 962" name="T26"/>
              <a:gd fmla="*/ 24 h 183" name="T27"/>
              <a:gd fmla="*/ 529 w 962" name="T28"/>
              <a:gd fmla="*/ 15 h 183" name="T29"/>
              <a:gd fmla="*/ 461 w 962" name="T30"/>
              <a:gd fmla="*/ 12 h 183" name="T31"/>
              <a:gd fmla="*/ 387 w 962" name="T32"/>
              <a:gd fmla="*/ 15 h 183" name="T33"/>
              <a:gd fmla="*/ 314 w 962" name="T34"/>
              <a:gd fmla="*/ 25 h 183" name="T35"/>
              <a:gd fmla="*/ 246 w 962" name="T36"/>
              <a:gd fmla="*/ 42 h 183" name="T37"/>
              <a:gd fmla="*/ 180 w 962" name="T38"/>
              <a:gd fmla="*/ 64 h 183" name="T39"/>
              <a:gd fmla="*/ 118 w 962" name="T40"/>
              <a:gd fmla="*/ 91 h 183" name="T41"/>
              <a:gd fmla="*/ 60 w 962" name="T42"/>
              <a:gd fmla="*/ 121 h 183" name="T43"/>
              <a:gd fmla="*/ 8 w 962" name="T44"/>
              <a:gd fmla="*/ 155 h 183" name="T45"/>
              <a:gd fmla="*/ 8 w 962" name="T46"/>
              <a:gd fmla="*/ 155 h 183" name="T47"/>
              <a:gd fmla="*/ 0 w 962" name="T48"/>
              <a:gd fmla="*/ 144 h 183" name="T49"/>
              <a:gd fmla="*/ 54 w 962" name="T50"/>
              <a:gd fmla="*/ 110 h 183" name="T51"/>
              <a:gd fmla="*/ 112 w 962" name="T52"/>
              <a:gd fmla="*/ 79 h 183" name="T53"/>
              <a:gd fmla="*/ 176 w 962" name="T54"/>
              <a:gd fmla="*/ 52 h 183" name="T55"/>
              <a:gd fmla="*/ 243 w 962" name="T56"/>
              <a:gd fmla="*/ 30 h 183" name="T57"/>
              <a:gd fmla="*/ 312 w 962" name="T58"/>
              <a:gd fmla="*/ 14 h 183" name="T59"/>
              <a:gd fmla="*/ 385 w 962" name="T60"/>
              <a:gd fmla="*/ 3 h 183" name="T61"/>
              <a:gd fmla="*/ 461 w 962" name="T62"/>
              <a:gd fmla="*/ 0 h 183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83" w="962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>
            <a:outerShdw algn="tl" rotWithShape="0">
              <a:srgbClr val="FFFFFF"/>
            </a:outerShdw>
          </a:effec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59" name="Group 129"/>
          <p:cNvGrpSpPr/>
          <p:nvPr/>
        </p:nvGrpSpPr>
        <p:grpSpPr>
          <a:xfrm>
            <a:off x="2664693" y="2710552"/>
            <a:ext cx="1738701" cy="1073857"/>
            <a:chOff x="696724" y="2667382"/>
            <a:chExt cx="1362945" cy="852351"/>
          </a:xfrm>
        </p:grpSpPr>
        <p:sp>
          <p:nvSpPr>
            <p:cNvPr id="60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</a:t>
              </a:r>
            </a:p>
          </p:txBody>
        </p:sp>
        <p:sp>
          <p:nvSpPr>
            <p:cNvPr id="61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62" name="Group 132"/>
          <p:cNvGrpSpPr/>
          <p:nvPr/>
        </p:nvGrpSpPr>
        <p:grpSpPr>
          <a:xfrm>
            <a:off x="6197931" y="1905827"/>
            <a:ext cx="1738701" cy="1092757"/>
            <a:chOff x="696724" y="2667382"/>
            <a:chExt cx="1362945" cy="867353"/>
          </a:xfrm>
        </p:grpSpPr>
        <p:sp>
          <p:nvSpPr>
            <p:cNvPr id="63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</a:t>
              </a:r>
            </a:p>
          </p:txBody>
        </p:sp>
        <p:sp>
          <p:nvSpPr>
            <p:cNvPr id="64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65" name="Group 135"/>
          <p:cNvGrpSpPr/>
          <p:nvPr/>
        </p:nvGrpSpPr>
        <p:grpSpPr>
          <a:xfrm>
            <a:off x="5560098" y="5408532"/>
            <a:ext cx="1912572" cy="1046435"/>
            <a:chOff x="552376" y="2667382"/>
            <a:chExt cx="1499240" cy="830586"/>
          </a:xfrm>
        </p:grpSpPr>
        <p:sp>
          <p:nvSpPr>
            <p:cNvPr id="66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67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68" name="Group 138"/>
          <p:cNvGrpSpPr/>
          <p:nvPr/>
        </p:nvGrpSpPr>
        <p:grpSpPr>
          <a:xfrm>
            <a:off x="7832682" y="4830653"/>
            <a:ext cx="1912572" cy="1048249"/>
            <a:chOff x="552376" y="2667382"/>
            <a:chExt cx="1499240" cy="832026"/>
          </a:xfrm>
        </p:grpSpPr>
        <p:sp>
          <p:nvSpPr>
            <p:cNvPr id="69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70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71" name="Group 141"/>
          <p:cNvGrpSpPr/>
          <p:nvPr/>
        </p:nvGrpSpPr>
        <p:grpSpPr>
          <a:xfrm>
            <a:off x="9260900" y="3094515"/>
            <a:ext cx="1912572" cy="1056195"/>
            <a:chOff x="552376" y="2667382"/>
            <a:chExt cx="1499240" cy="838333"/>
          </a:xfrm>
        </p:grpSpPr>
        <p:sp>
          <p:nvSpPr>
            <p:cNvPr id="72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73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74" name="Group 15"/>
          <p:cNvGrpSpPr/>
          <p:nvPr/>
        </p:nvGrpSpPr>
        <p:grpSpPr>
          <a:xfrm>
            <a:off x="8407238" y="4008891"/>
            <a:ext cx="596129" cy="588738"/>
            <a:chOff x="6590322" y="2740893"/>
            <a:chExt cx="467298" cy="467298"/>
          </a:xfrm>
        </p:grpSpPr>
        <p:sp>
          <p:nvSpPr>
            <p:cNvPr id="75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gdLst>
                <a:gd fmla="*/ 103 w 204" name="T0"/>
                <a:gd fmla="*/ 0 h 204" name="T1"/>
                <a:gd fmla="*/ 130 w 204" name="T2"/>
                <a:gd fmla="*/ 3 h 204" name="T3"/>
                <a:gd fmla="*/ 153 w 204" name="T4"/>
                <a:gd fmla="*/ 13 h 204" name="T5"/>
                <a:gd fmla="*/ 174 w 204" name="T6"/>
                <a:gd fmla="*/ 30 h 204" name="T7"/>
                <a:gd fmla="*/ 191 w 204" name="T8"/>
                <a:gd fmla="*/ 51 h 204" name="T9"/>
                <a:gd fmla="*/ 201 w 204" name="T10"/>
                <a:gd fmla="*/ 74 h 204" name="T11"/>
                <a:gd fmla="*/ 204 w 204" name="T12"/>
                <a:gd fmla="*/ 101 h 204" name="T13"/>
                <a:gd fmla="*/ 201 w 204" name="T14"/>
                <a:gd fmla="*/ 128 h 204" name="T15"/>
                <a:gd fmla="*/ 191 w 204" name="T16"/>
                <a:gd fmla="*/ 153 h 204" name="T17"/>
                <a:gd fmla="*/ 174 w 204" name="T18"/>
                <a:gd fmla="*/ 174 h 204" name="T19"/>
                <a:gd fmla="*/ 153 w 204" name="T20"/>
                <a:gd fmla="*/ 189 h 204" name="T21"/>
                <a:gd fmla="*/ 130 w 204" name="T22"/>
                <a:gd fmla="*/ 199 h 204" name="T23"/>
                <a:gd fmla="*/ 103 w 204" name="T24"/>
                <a:gd fmla="*/ 204 h 204" name="T25"/>
                <a:gd fmla="*/ 76 w 204" name="T26"/>
                <a:gd fmla="*/ 199 h 204" name="T27"/>
                <a:gd fmla="*/ 51 w 204" name="T28"/>
                <a:gd fmla="*/ 189 h 204" name="T29"/>
                <a:gd fmla="*/ 30 w 204" name="T30"/>
                <a:gd fmla="*/ 174 h 204" name="T31"/>
                <a:gd fmla="*/ 15 w 204" name="T32"/>
                <a:gd fmla="*/ 153 h 204" name="T33"/>
                <a:gd fmla="*/ 5 w 204" name="T34"/>
                <a:gd fmla="*/ 128 h 204" name="T35"/>
                <a:gd fmla="*/ 0 w 204" name="T36"/>
                <a:gd fmla="*/ 101 h 204" name="T37"/>
                <a:gd fmla="*/ 5 w 204" name="T38"/>
                <a:gd fmla="*/ 74 h 204" name="T39"/>
                <a:gd fmla="*/ 15 w 204" name="T40"/>
                <a:gd fmla="*/ 51 h 204" name="T41"/>
                <a:gd fmla="*/ 30 w 204" name="T42"/>
                <a:gd fmla="*/ 30 h 204" name="T43"/>
                <a:gd fmla="*/ 51 w 204" name="T44"/>
                <a:gd fmla="*/ 13 h 204" name="T45"/>
                <a:gd fmla="*/ 76 w 204" name="T46"/>
                <a:gd fmla="*/ 3 h 204" name="T47"/>
                <a:gd fmla="*/ 103 w 204" name="T48"/>
                <a:gd fmla="*/ 0 h 20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4" w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gdLst>
                <a:gd fmla="*/ 176 w 176" name="T0"/>
                <a:gd fmla="*/ 99 h 117" name="T1"/>
                <a:gd fmla="*/ 176 w 176" name="T2"/>
                <a:gd fmla="*/ 108 h 117" name="T3"/>
                <a:gd fmla="*/ 161 w 176" name="T4"/>
                <a:gd fmla="*/ 117 h 117" name="T5"/>
                <a:gd fmla="*/ 15 w 176" name="T6"/>
                <a:gd fmla="*/ 117 h 117" name="T7"/>
                <a:gd fmla="*/ 0 w 176" name="T8"/>
                <a:gd fmla="*/ 108 h 117" name="T9"/>
                <a:gd fmla="*/ 0 w 176" name="T10"/>
                <a:gd fmla="*/ 99 h 117" name="T11"/>
                <a:gd fmla="*/ 15 w 176" name="T12"/>
                <a:gd fmla="*/ 99 h 117" name="T13"/>
                <a:gd fmla="*/ 161 w 176" name="T14"/>
                <a:gd fmla="*/ 99 h 117" name="T15"/>
                <a:gd fmla="*/ 176 w 176" name="T16"/>
                <a:gd fmla="*/ 99 h 117" name="T17"/>
                <a:gd fmla="*/ 24 w 176" name="T18"/>
                <a:gd fmla="*/ 79 h 117" name="T19"/>
                <a:gd fmla="*/ 24 w 176" name="T20"/>
                <a:gd fmla="*/ 14 h 117" name="T21"/>
                <a:gd fmla="*/ 38 w 176" name="T22"/>
                <a:gd fmla="*/ 0 h 117" name="T23"/>
                <a:gd fmla="*/ 138 w 176" name="T24"/>
                <a:gd fmla="*/ 0 h 117" name="T25"/>
                <a:gd fmla="*/ 152 w 176" name="T26"/>
                <a:gd fmla="*/ 14 h 117" name="T27"/>
                <a:gd fmla="*/ 152 w 176" name="T28"/>
                <a:gd fmla="*/ 79 h 117" name="T29"/>
                <a:gd fmla="*/ 138 w 176" name="T30"/>
                <a:gd fmla="*/ 93 h 117" name="T31"/>
                <a:gd fmla="*/ 38 w 176" name="T32"/>
                <a:gd fmla="*/ 93 h 117" name="T33"/>
                <a:gd fmla="*/ 24 w 176" name="T34"/>
                <a:gd fmla="*/ 79 h 117" name="T35"/>
                <a:gd fmla="*/ 35 w 176" name="T36"/>
                <a:gd fmla="*/ 79 h 117" name="T37"/>
                <a:gd fmla="*/ 38 w 176" name="T38"/>
                <a:gd fmla="*/ 82 h 117" name="T39"/>
                <a:gd fmla="*/ 138 w 176" name="T40"/>
                <a:gd fmla="*/ 82 h 117" name="T41"/>
                <a:gd fmla="*/ 141 w 176" name="T42"/>
                <a:gd fmla="*/ 79 h 117" name="T43"/>
                <a:gd fmla="*/ 141 w 176" name="T44"/>
                <a:gd fmla="*/ 14 h 117" name="T45"/>
                <a:gd fmla="*/ 138 w 176" name="T46"/>
                <a:gd fmla="*/ 11 h 117" name="T47"/>
                <a:gd fmla="*/ 38 w 176" name="T48"/>
                <a:gd fmla="*/ 11 h 117" name="T49"/>
                <a:gd fmla="*/ 35 w 176" name="T50"/>
                <a:gd fmla="*/ 14 h 117" name="T51"/>
                <a:gd fmla="*/ 35 w 176" name="T52"/>
                <a:gd fmla="*/ 79 h 117" name="T53"/>
                <a:gd fmla="*/ 97 w 176" name="T54"/>
                <a:gd fmla="*/ 107 h 117" name="T55"/>
                <a:gd fmla="*/ 95 w 176" name="T56"/>
                <a:gd fmla="*/ 105 h 117" name="T57"/>
                <a:gd fmla="*/ 81 w 176" name="T58"/>
                <a:gd fmla="*/ 105 h 117" name="T59"/>
                <a:gd fmla="*/ 79 w 176" name="T60"/>
                <a:gd fmla="*/ 107 h 117" name="T61"/>
                <a:gd fmla="*/ 81 w 176" name="T62"/>
                <a:gd fmla="*/ 108 h 117" name="T63"/>
                <a:gd fmla="*/ 95 w 176" name="T64"/>
                <a:gd fmla="*/ 108 h 117" name="T65"/>
                <a:gd fmla="*/ 97 w 176" name="T66"/>
                <a:gd fmla="*/ 107 h 11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7" w="176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77" name="Group 1"/>
          <p:cNvGrpSpPr/>
          <p:nvPr/>
        </p:nvGrpSpPr>
        <p:grpSpPr>
          <a:xfrm>
            <a:off x="1359996" y="2847001"/>
            <a:ext cx="593207" cy="588738"/>
            <a:chOff x="1066082" y="1818668"/>
            <a:chExt cx="465007" cy="467298"/>
          </a:xfrm>
        </p:grpSpPr>
        <p:sp>
          <p:nvSpPr>
            <p:cNvPr id="78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gdLst>
                <a:gd fmla="*/ 102 w 203" name="T0"/>
                <a:gd fmla="*/ 0 h 204" name="T1"/>
                <a:gd fmla="*/ 129 w 203" name="T2"/>
                <a:gd fmla="*/ 3 h 204" name="T3"/>
                <a:gd fmla="*/ 153 w 203" name="T4"/>
                <a:gd fmla="*/ 13 h 204" name="T5"/>
                <a:gd fmla="*/ 174 w 203" name="T6"/>
                <a:gd fmla="*/ 30 h 204" name="T7"/>
                <a:gd fmla="*/ 190 w 203" name="T8"/>
                <a:gd fmla="*/ 50 h 204" name="T9"/>
                <a:gd fmla="*/ 200 w 203" name="T10"/>
                <a:gd fmla="*/ 74 h 204" name="T11"/>
                <a:gd fmla="*/ 203 w 203" name="T12"/>
                <a:gd fmla="*/ 102 h 204" name="T13"/>
                <a:gd fmla="*/ 200 w 203" name="T14"/>
                <a:gd fmla="*/ 129 h 204" name="T15"/>
                <a:gd fmla="*/ 190 w 203" name="T16"/>
                <a:gd fmla="*/ 153 h 204" name="T17"/>
                <a:gd fmla="*/ 174 w 203" name="T18"/>
                <a:gd fmla="*/ 174 h 204" name="T19"/>
                <a:gd fmla="*/ 153 w 203" name="T20"/>
                <a:gd fmla="*/ 190 h 204" name="T21"/>
                <a:gd fmla="*/ 129 w 203" name="T22"/>
                <a:gd fmla="*/ 201 h 204" name="T23"/>
                <a:gd fmla="*/ 102 w 203" name="T24"/>
                <a:gd fmla="*/ 204 h 204" name="T25"/>
                <a:gd fmla="*/ 74 w 203" name="T26"/>
                <a:gd fmla="*/ 201 h 204" name="T27"/>
                <a:gd fmla="*/ 50 w 203" name="T28"/>
                <a:gd fmla="*/ 190 h 204" name="T29"/>
                <a:gd fmla="*/ 30 w 203" name="T30"/>
                <a:gd fmla="*/ 174 h 204" name="T31"/>
                <a:gd fmla="*/ 13 w 203" name="T32"/>
                <a:gd fmla="*/ 153 h 204" name="T33"/>
                <a:gd fmla="*/ 3 w 203" name="T34"/>
                <a:gd fmla="*/ 129 h 204" name="T35"/>
                <a:gd fmla="*/ 0 w 203" name="T36"/>
                <a:gd fmla="*/ 102 h 204" name="T37"/>
                <a:gd fmla="*/ 3 w 203" name="T38"/>
                <a:gd fmla="*/ 74 h 204" name="T39"/>
                <a:gd fmla="*/ 13 w 203" name="T40"/>
                <a:gd fmla="*/ 50 h 204" name="T41"/>
                <a:gd fmla="*/ 30 w 203" name="T42"/>
                <a:gd fmla="*/ 30 h 204" name="T43"/>
                <a:gd fmla="*/ 50 w 203" name="T44"/>
                <a:gd fmla="*/ 13 h 204" name="T45"/>
                <a:gd fmla="*/ 74 w 203" name="T46"/>
                <a:gd fmla="*/ 3 h 204" name="T47"/>
                <a:gd fmla="*/ 102 w 203" name="T48"/>
                <a:gd fmla="*/ 0 h 20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4" w="203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gdLst>
                <a:gd fmla="*/ 31 w 177" name="T0"/>
                <a:gd fmla="*/ 94 h 164" name="T1"/>
                <a:gd fmla="*/ 19 w 177" name="T2"/>
                <a:gd fmla="*/ 94 h 164" name="T3"/>
                <a:gd fmla="*/ 1 w 177" name="T4"/>
                <a:gd fmla="*/ 79 h 164" name="T5"/>
                <a:gd fmla="*/ 12 w 177" name="T6"/>
                <a:gd fmla="*/ 47 h 164" name="T7"/>
                <a:gd fmla="*/ 36 w 177" name="T8"/>
                <a:gd fmla="*/ 55 h 164" name="T9"/>
                <a:gd fmla="*/ 48 w 177" name="T10"/>
                <a:gd fmla="*/ 52 h 164" name="T11"/>
                <a:gd fmla="*/ 48 w 177" name="T12"/>
                <a:gd fmla="*/ 59 h 164" name="T13"/>
                <a:gd fmla="*/ 55 w 177" name="T14"/>
                <a:gd fmla="*/ 82 h 164" name="T15"/>
                <a:gd fmla="*/ 31 w 177" name="T16"/>
                <a:gd fmla="*/ 94 h 164" name="T17"/>
                <a:gd fmla="*/ 36 w 177" name="T18"/>
                <a:gd fmla="*/ 47 h 164" name="T19"/>
                <a:gd fmla="*/ 12 w 177" name="T20"/>
                <a:gd fmla="*/ 23 h 164" name="T21"/>
                <a:gd fmla="*/ 36 w 177" name="T22"/>
                <a:gd fmla="*/ 0 h 164" name="T23"/>
                <a:gd fmla="*/ 59 w 177" name="T24"/>
                <a:gd fmla="*/ 23 h 164" name="T25"/>
                <a:gd fmla="*/ 36 w 177" name="T26"/>
                <a:gd fmla="*/ 47 h 164" name="T27"/>
                <a:gd fmla="*/ 129 w 177" name="T28"/>
                <a:gd fmla="*/ 164 h 164" name="T29"/>
                <a:gd fmla="*/ 49 w 177" name="T30"/>
                <a:gd fmla="*/ 164 h 164" name="T31"/>
                <a:gd fmla="*/ 24 w 177" name="T32"/>
                <a:gd fmla="*/ 140 h 164" name="T33"/>
                <a:gd fmla="*/ 56 w 177" name="T34"/>
                <a:gd fmla="*/ 88 h 164" name="T35"/>
                <a:gd fmla="*/ 89 w 177" name="T36"/>
                <a:gd fmla="*/ 101 h 164" name="T37"/>
                <a:gd fmla="*/ 121 w 177" name="T38"/>
                <a:gd fmla="*/ 88 h 164" name="T39"/>
                <a:gd fmla="*/ 153 w 177" name="T40"/>
                <a:gd fmla="*/ 140 h 164" name="T41"/>
                <a:gd fmla="*/ 129 w 177" name="T42"/>
                <a:gd fmla="*/ 164 h 164" name="T43"/>
                <a:gd fmla="*/ 89 w 177" name="T44"/>
                <a:gd fmla="*/ 94 h 164" name="T45"/>
                <a:gd fmla="*/ 53 w 177" name="T46"/>
                <a:gd fmla="*/ 59 h 164" name="T47"/>
                <a:gd fmla="*/ 89 w 177" name="T48"/>
                <a:gd fmla="*/ 23 h 164" name="T49"/>
                <a:gd fmla="*/ 124 w 177" name="T50"/>
                <a:gd fmla="*/ 59 h 164" name="T51"/>
                <a:gd fmla="*/ 89 w 177" name="T52"/>
                <a:gd fmla="*/ 94 h 164" name="T53"/>
                <a:gd fmla="*/ 141 w 177" name="T54"/>
                <a:gd fmla="*/ 47 h 164" name="T55"/>
                <a:gd fmla="*/ 118 w 177" name="T56"/>
                <a:gd fmla="*/ 23 h 164" name="T57"/>
                <a:gd fmla="*/ 141 w 177" name="T58"/>
                <a:gd fmla="*/ 0 h 164" name="T59"/>
                <a:gd fmla="*/ 165 w 177" name="T60"/>
                <a:gd fmla="*/ 23 h 164" name="T61"/>
                <a:gd fmla="*/ 141 w 177" name="T62"/>
                <a:gd fmla="*/ 47 h 164" name="T63"/>
                <a:gd fmla="*/ 159 w 177" name="T64"/>
                <a:gd fmla="*/ 94 h 164" name="T65"/>
                <a:gd fmla="*/ 146 w 177" name="T66"/>
                <a:gd fmla="*/ 94 h 164" name="T67"/>
                <a:gd fmla="*/ 122 w 177" name="T68"/>
                <a:gd fmla="*/ 82 h 164" name="T69"/>
                <a:gd fmla="*/ 130 w 177" name="T70"/>
                <a:gd fmla="*/ 59 h 164" name="T71"/>
                <a:gd fmla="*/ 129 w 177" name="T72"/>
                <a:gd fmla="*/ 52 h 164" name="T73"/>
                <a:gd fmla="*/ 141 w 177" name="T74"/>
                <a:gd fmla="*/ 55 h 164" name="T75"/>
                <a:gd fmla="*/ 165 w 177" name="T76"/>
                <a:gd fmla="*/ 47 h 164" name="T77"/>
                <a:gd fmla="*/ 177 w 177" name="T78"/>
                <a:gd fmla="*/ 79 h 164" name="T79"/>
                <a:gd fmla="*/ 159 w 177" name="T80"/>
                <a:gd fmla="*/ 94 h 16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64" w="177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80" name="Group 2"/>
          <p:cNvGrpSpPr/>
          <p:nvPr/>
        </p:nvGrpSpPr>
        <p:grpSpPr>
          <a:xfrm>
            <a:off x="4638294" y="2855143"/>
            <a:ext cx="593207" cy="585851"/>
            <a:chOff x="3635896" y="1825130"/>
            <a:chExt cx="465007" cy="465007"/>
          </a:xfrm>
        </p:grpSpPr>
        <p:sp>
          <p:nvSpPr>
            <p:cNvPr id="81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gdLst>
                <a:gd fmla="*/ 101 w 203" name="T0"/>
                <a:gd fmla="*/ 0 h 203" name="T1"/>
                <a:gd fmla="*/ 129 w 203" name="T2"/>
                <a:gd fmla="*/ 2 h 203" name="T3"/>
                <a:gd fmla="*/ 153 w 203" name="T4"/>
                <a:gd fmla="*/ 13 h 203" name="T5"/>
                <a:gd fmla="*/ 173 w 203" name="T6"/>
                <a:gd fmla="*/ 29 h 203" name="T7"/>
                <a:gd fmla="*/ 190 w 203" name="T8"/>
                <a:gd fmla="*/ 50 h 203" name="T9"/>
                <a:gd fmla="*/ 200 w 203" name="T10"/>
                <a:gd fmla="*/ 74 h 203" name="T11"/>
                <a:gd fmla="*/ 203 w 203" name="T12"/>
                <a:gd fmla="*/ 101 h 203" name="T13"/>
                <a:gd fmla="*/ 200 w 203" name="T14"/>
                <a:gd fmla="*/ 129 h 203" name="T15"/>
                <a:gd fmla="*/ 190 w 203" name="T16"/>
                <a:gd fmla="*/ 153 h 203" name="T17"/>
                <a:gd fmla="*/ 173 w 203" name="T18"/>
                <a:gd fmla="*/ 174 h 203" name="T19"/>
                <a:gd fmla="*/ 153 w 203" name="T20"/>
                <a:gd fmla="*/ 190 h 203" name="T21"/>
                <a:gd fmla="*/ 129 w 203" name="T22"/>
                <a:gd fmla="*/ 200 h 203" name="T23"/>
                <a:gd fmla="*/ 101 w 203" name="T24"/>
                <a:gd fmla="*/ 203 h 203" name="T25"/>
                <a:gd fmla="*/ 74 w 203" name="T26"/>
                <a:gd fmla="*/ 200 h 203" name="T27"/>
                <a:gd fmla="*/ 50 w 203" name="T28"/>
                <a:gd fmla="*/ 190 h 203" name="T29"/>
                <a:gd fmla="*/ 29 w 203" name="T30"/>
                <a:gd fmla="*/ 174 h 203" name="T31"/>
                <a:gd fmla="*/ 13 w 203" name="T32"/>
                <a:gd fmla="*/ 153 h 203" name="T33"/>
                <a:gd fmla="*/ 3 w 203" name="T34"/>
                <a:gd fmla="*/ 129 h 203" name="T35"/>
                <a:gd fmla="*/ 0 w 203" name="T36"/>
                <a:gd fmla="*/ 101 h 203" name="T37"/>
                <a:gd fmla="*/ 3 w 203" name="T38"/>
                <a:gd fmla="*/ 74 h 203" name="T39"/>
                <a:gd fmla="*/ 13 w 203" name="T40"/>
                <a:gd fmla="*/ 50 h 203" name="T41"/>
                <a:gd fmla="*/ 29 w 203" name="T42"/>
                <a:gd fmla="*/ 29 h 203" name="T43"/>
                <a:gd fmla="*/ 50 w 203" name="T44"/>
                <a:gd fmla="*/ 13 h 203" name="T45"/>
                <a:gd fmla="*/ 74 w 203" name="T46"/>
                <a:gd fmla="*/ 2 h 203" name="T47"/>
                <a:gd fmla="*/ 101 w 203" name="T48"/>
                <a:gd fmla="*/ 0 h 20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3" w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2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gdLst>
                <a:gd fmla="*/ 85 w 94" name="T0"/>
                <a:gd fmla="*/ 44 h 140" name="T1"/>
                <a:gd fmla="*/ 45 w 94" name="T2"/>
                <a:gd fmla="*/ 90 h 140" name="T3"/>
                <a:gd fmla="*/ 26 w 94" name="T4"/>
                <a:gd fmla="*/ 105 h 140" name="T5"/>
                <a:gd fmla="*/ 26 w 94" name="T6"/>
                <a:gd fmla="*/ 108 h 140" name="T7"/>
                <a:gd fmla="*/ 35 w 94" name="T8"/>
                <a:gd fmla="*/ 123 h 140" name="T9"/>
                <a:gd fmla="*/ 17 w 94" name="T10"/>
                <a:gd fmla="*/ 140 h 140" name="T11"/>
                <a:gd fmla="*/ 0 w 94" name="T12"/>
                <a:gd fmla="*/ 123 h 140" name="T13"/>
                <a:gd fmla="*/ 9 w 94" name="T14"/>
                <a:gd fmla="*/ 108 h 140" name="T15"/>
                <a:gd fmla="*/ 9 w 94" name="T16"/>
                <a:gd fmla="*/ 33 h 140" name="T17"/>
                <a:gd fmla="*/ 0 w 94" name="T18"/>
                <a:gd fmla="*/ 17 h 140" name="T19"/>
                <a:gd fmla="*/ 17 w 94" name="T20"/>
                <a:gd fmla="*/ 0 h 140" name="T21"/>
                <a:gd fmla="*/ 35 w 94" name="T22"/>
                <a:gd fmla="*/ 17 h 140" name="T23"/>
                <a:gd fmla="*/ 26 w 94" name="T24"/>
                <a:gd fmla="*/ 33 h 140" name="T25"/>
                <a:gd fmla="*/ 26 w 94" name="T26"/>
                <a:gd fmla="*/ 78 h 140" name="T27"/>
                <a:gd fmla="*/ 40 w 94" name="T28"/>
                <a:gd fmla="*/ 73 h 140" name="T29"/>
                <a:gd fmla="*/ 67 w 94" name="T30"/>
                <a:gd fmla="*/ 44 h 140" name="T31"/>
                <a:gd fmla="*/ 58 w 94" name="T32"/>
                <a:gd fmla="*/ 29 h 140" name="T33"/>
                <a:gd fmla="*/ 76 w 94" name="T34"/>
                <a:gd fmla="*/ 11 h 140" name="T35"/>
                <a:gd fmla="*/ 94 w 94" name="T36"/>
                <a:gd fmla="*/ 29 h 140" name="T37"/>
                <a:gd fmla="*/ 85 w 94" name="T38"/>
                <a:gd fmla="*/ 44 h 140" name="T39"/>
                <a:gd fmla="*/ 17 w 94" name="T40"/>
                <a:gd fmla="*/ 9 h 140" name="T41"/>
                <a:gd fmla="*/ 9 w 94" name="T42"/>
                <a:gd fmla="*/ 17 h 140" name="T43"/>
                <a:gd fmla="*/ 17 w 94" name="T44"/>
                <a:gd fmla="*/ 26 h 140" name="T45"/>
                <a:gd fmla="*/ 26 w 94" name="T46"/>
                <a:gd fmla="*/ 17 h 140" name="T47"/>
                <a:gd fmla="*/ 17 w 94" name="T48"/>
                <a:gd fmla="*/ 9 h 140" name="T49"/>
                <a:gd fmla="*/ 17 w 94" name="T50"/>
                <a:gd fmla="*/ 114 h 140" name="T51"/>
                <a:gd fmla="*/ 9 w 94" name="T52"/>
                <a:gd fmla="*/ 123 h 140" name="T53"/>
                <a:gd fmla="*/ 17 w 94" name="T54"/>
                <a:gd fmla="*/ 132 h 140" name="T55"/>
                <a:gd fmla="*/ 26 w 94" name="T56"/>
                <a:gd fmla="*/ 123 h 140" name="T57"/>
                <a:gd fmla="*/ 17 w 94" name="T58"/>
                <a:gd fmla="*/ 114 h 140" name="T59"/>
                <a:gd fmla="*/ 76 w 94" name="T60"/>
                <a:gd fmla="*/ 20 h 140" name="T61"/>
                <a:gd fmla="*/ 67 w 94" name="T62"/>
                <a:gd fmla="*/ 29 h 140" name="T63"/>
                <a:gd fmla="*/ 76 w 94" name="T64"/>
                <a:gd fmla="*/ 38 h 140" name="T65"/>
                <a:gd fmla="*/ 85 w 94" name="T66"/>
                <a:gd fmla="*/ 29 h 140" name="T67"/>
                <a:gd fmla="*/ 76 w 94" name="T68"/>
                <a:gd fmla="*/ 20 h 14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40" w="94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83" name="Group 17"/>
          <p:cNvGrpSpPr/>
          <p:nvPr/>
        </p:nvGrpSpPr>
        <p:grpSpPr>
          <a:xfrm>
            <a:off x="8120285" y="1799927"/>
            <a:ext cx="596129" cy="585851"/>
            <a:chOff x="6365383" y="987574"/>
            <a:chExt cx="467298" cy="465007"/>
          </a:xfrm>
        </p:grpSpPr>
        <p:sp>
          <p:nvSpPr>
            <p:cNvPr id="84" name="Freeform 10"/>
            <p:cNvSpPr/>
            <p:nvPr/>
          </p:nvSpPr>
          <p:spPr bwMode="auto">
            <a:xfrm>
              <a:off x="6365383" y="987574"/>
              <a:ext cx="467298" cy="465007"/>
            </a:xfrm>
            <a:custGeom>
              <a:gdLst>
                <a:gd fmla="*/ 101 w 204" name="T0"/>
                <a:gd fmla="*/ 0 h 203" name="T1"/>
                <a:gd fmla="*/ 130 w 204" name="T2"/>
                <a:gd fmla="*/ 3 h 203" name="T3"/>
                <a:gd fmla="*/ 153 w 204" name="T4"/>
                <a:gd fmla="*/ 13 h 203" name="T5"/>
                <a:gd fmla="*/ 174 w 204" name="T6"/>
                <a:gd fmla="*/ 29 h 203" name="T7"/>
                <a:gd fmla="*/ 191 w 204" name="T8"/>
                <a:gd fmla="*/ 50 h 203" name="T9"/>
                <a:gd fmla="*/ 201 w 204" name="T10"/>
                <a:gd fmla="*/ 74 h 203" name="T11"/>
                <a:gd fmla="*/ 204 w 204" name="T12"/>
                <a:gd fmla="*/ 102 h 203" name="T13"/>
                <a:gd fmla="*/ 201 w 204" name="T14"/>
                <a:gd fmla="*/ 129 h 203" name="T15"/>
                <a:gd fmla="*/ 191 w 204" name="T16"/>
                <a:gd fmla="*/ 153 h 203" name="T17"/>
                <a:gd fmla="*/ 174 w 204" name="T18"/>
                <a:gd fmla="*/ 174 h 203" name="T19"/>
                <a:gd fmla="*/ 153 w 204" name="T20"/>
                <a:gd fmla="*/ 190 h 203" name="T21"/>
                <a:gd fmla="*/ 130 w 204" name="T22"/>
                <a:gd fmla="*/ 200 h 203" name="T23"/>
                <a:gd fmla="*/ 101 w 204" name="T24"/>
                <a:gd fmla="*/ 203 h 203" name="T25"/>
                <a:gd fmla="*/ 75 w 204" name="T26"/>
                <a:gd fmla="*/ 200 h 203" name="T27"/>
                <a:gd fmla="*/ 51 w 204" name="T28"/>
                <a:gd fmla="*/ 190 h 203" name="T29"/>
                <a:gd fmla="*/ 30 w 204" name="T30"/>
                <a:gd fmla="*/ 174 h 203" name="T31"/>
                <a:gd fmla="*/ 14 w 204" name="T32"/>
                <a:gd fmla="*/ 153 h 203" name="T33"/>
                <a:gd fmla="*/ 3 w 204" name="T34"/>
                <a:gd fmla="*/ 129 h 203" name="T35"/>
                <a:gd fmla="*/ 0 w 204" name="T36"/>
                <a:gd fmla="*/ 102 h 203" name="T37"/>
                <a:gd fmla="*/ 3 w 204" name="T38"/>
                <a:gd fmla="*/ 74 h 203" name="T39"/>
                <a:gd fmla="*/ 14 w 204" name="T40"/>
                <a:gd fmla="*/ 50 h 203" name="T41"/>
                <a:gd fmla="*/ 30 w 204" name="T42"/>
                <a:gd fmla="*/ 29 h 203" name="T43"/>
                <a:gd fmla="*/ 51 w 204" name="T44"/>
                <a:gd fmla="*/ 13 h 203" name="T45"/>
                <a:gd fmla="*/ 75 w 204" name="T46"/>
                <a:gd fmla="*/ 3 h 203" name="T47"/>
                <a:gd fmla="*/ 101 w 204" name="T48"/>
                <a:gd fmla="*/ 0 h 203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3" w="204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5" name="Freeform 9"/>
            <p:cNvSpPr>
              <a:spLocks noEditPoints="1"/>
            </p:cNvSpPr>
            <p:nvPr/>
          </p:nvSpPr>
          <p:spPr bwMode="auto">
            <a:xfrm>
              <a:off x="6458481" y="1121413"/>
              <a:ext cx="263683" cy="197326"/>
            </a:xfrm>
            <a:custGeom>
              <a:gdLst>
                <a:gd fmla="*/ 302 w 302" name="T0"/>
                <a:gd fmla="*/ 226 h 226" name="T1"/>
                <a:gd fmla="*/ 0 w 302" name="T2"/>
                <a:gd fmla="*/ 226 h 226" name="T3"/>
                <a:gd fmla="*/ 0 w 302" name="T4"/>
                <a:gd fmla="*/ 0 h 226" name="T5"/>
                <a:gd fmla="*/ 17 w 302" name="T6"/>
                <a:gd fmla="*/ 0 h 226" name="T7"/>
                <a:gd fmla="*/ 17 w 302" name="T8"/>
                <a:gd fmla="*/ 206 h 226" name="T9"/>
                <a:gd fmla="*/ 302 w 302" name="T10"/>
                <a:gd fmla="*/ 206 h 226" name="T11"/>
                <a:gd fmla="*/ 302 w 302" name="T12"/>
                <a:gd fmla="*/ 226 h 226" name="T13"/>
                <a:gd fmla="*/ 282 w 302" name="T14"/>
                <a:gd fmla="*/ 188 h 226" name="T15"/>
                <a:gd fmla="*/ 37 w 302" name="T16"/>
                <a:gd fmla="*/ 188 h 226" name="T17"/>
                <a:gd fmla="*/ 37 w 302" name="T18"/>
                <a:gd fmla="*/ 103 h 226" name="T19"/>
                <a:gd fmla="*/ 103 w 302" name="T20"/>
                <a:gd fmla="*/ 17 h 226" name="T21"/>
                <a:gd fmla="*/ 189 w 302" name="T22"/>
                <a:gd fmla="*/ 103 h 226" name="T23"/>
                <a:gd fmla="*/ 245 w 302" name="T24"/>
                <a:gd fmla="*/ 56 h 226" name="T25"/>
                <a:gd fmla="*/ 282 w 302" name="T26"/>
                <a:gd fmla="*/ 188 h 22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26" w="302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86" name="Group 3"/>
          <p:cNvGrpSpPr/>
          <p:nvPr/>
        </p:nvGrpSpPr>
        <p:grpSpPr>
          <a:xfrm>
            <a:off x="6086230" y="4449884"/>
            <a:ext cx="593207" cy="591625"/>
            <a:chOff x="4770914" y="3090921"/>
            <a:chExt cx="465007" cy="469589"/>
          </a:xfrm>
        </p:grpSpPr>
        <p:sp>
          <p:nvSpPr>
            <p:cNvPr id="87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gdLst>
                <a:gd fmla="*/ 102 w 203" name="T0"/>
                <a:gd fmla="*/ 0 h 205" name="T1"/>
                <a:gd fmla="*/ 129 w 203" name="T2"/>
                <a:gd fmla="*/ 4 h 205" name="T3"/>
                <a:gd fmla="*/ 153 w 203" name="T4"/>
                <a:gd fmla="*/ 14 h 205" name="T5"/>
                <a:gd fmla="*/ 174 w 203" name="T6"/>
                <a:gd fmla="*/ 29 h 205" name="T7"/>
                <a:gd fmla="*/ 190 w 203" name="T8"/>
                <a:gd fmla="*/ 50 h 205" name="T9"/>
                <a:gd fmla="*/ 200 w 203" name="T10"/>
                <a:gd fmla="*/ 75 h 205" name="T11"/>
                <a:gd fmla="*/ 203 w 203" name="T12"/>
                <a:gd fmla="*/ 102 h 205" name="T13"/>
                <a:gd fmla="*/ 200 w 203" name="T14"/>
                <a:gd fmla="*/ 129 h 205" name="T15"/>
                <a:gd fmla="*/ 190 w 203" name="T16"/>
                <a:gd fmla="*/ 154 h 205" name="T17"/>
                <a:gd fmla="*/ 174 w 203" name="T18"/>
                <a:gd fmla="*/ 174 h 205" name="T19"/>
                <a:gd fmla="*/ 153 w 203" name="T20"/>
                <a:gd fmla="*/ 190 h 205" name="T21"/>
                <a:gd fmla="*/ 129 w 203" name="T22"/>
                <a:gd fmla="*/ 200 h 205" name="T23"/>
                <a:gd fmla="*/ 102 w 203" name="T24"/>
                <a:gd fmla="*/ 205 h 205" name="T25"/>
                <a:gd fmla="*/ 76 w 203" name="T26"/>
                <a:gd fmla="*/ 200 h 205" name="T27"/>
                <a:gd fmla="*/ 50 w 203" name="T28"/>
                <a:gd fmla="*/ 190 h 205" name="T29"/>
                <a:gd fmla="*/ 29 w 203" name="T30"/>
                <a:gd fmla="*/ 174 h 205" name="T31"/>
                <a:gd fmla="*/ 15 w 203" name="T32"/>
                <a:gd fmla="*/ 154 h 205" name="T33"/>
                <a:gd fmla="*/ 4 w 203" name="T34"/>
                <a:gd fmla="*/ 129 h 205" name="T35"/>
                <a:gd fmla="*/ 0 w 203" name="T36"/>
                <a:gd fmla="*/ 102 h 205" name="T37"/>
                <a:gd fmla="*/ 4 w 203" name="T38"/>
                <a:gd fmla="*/ 75 h 205" name="T39"/>
                <a:gd fmla="*/ 15 w 203" name="T40"/>
                <a:gd fmla="*/ 50 h 205" name="T41"/>
                <a:gd fmla="*/ 29 w 203" name="T42"/>
                <a:gd fmla="*/ 29 h 205" name="T43"/>
                <a:gd fmla="*/ 50 w 203" name="T44"/>
                <a:gd fmla="*/ 14 h 205" name="T45"/>
                <a:gd fmla="*/ 76 w 203" name="T46"/>
                <a:gd fmla="*/ 4 h 205" name="T47"/>
                <a:gd fmla="*/ 102 w 203" name="T48"/>
                <a:gd fmla="*/ 0 h 20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5" w="203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gdLst>
                <a:gd fmla="*/ 164 w 164" name="T0"/>
                <a:gd fmla="*/ 114 h 128" name="T1"/>
                <a:gd fmla="*/ 149 w 164" name="T2"/>
                <a:gd fmla="*/ 128 h 128" name="T3"/>
                <a:gd fmla="*/ 15 w 164" name="T4"/>
                <a:gd fmla="*/ 128 h 128" name="T5"/>
                <a:gd fmla="*/ 0 w 164" name="T6"/>
                <a:gd fmla="*/ 114 h 128" name="T7"/>
                <a:gd fmla="*/ 0 w 164" name="T8"/>
                <a:gd fmla="*/ 14 h 128" name="T9"/>
                <a:gd fmla="*/ 15 w 164" name="T10"/>
                <a:gd fmla="*/ 0 h 128" name="T11"/>
                <a:gd fmla="*/ 149 w 164" name="T12"/>
                <a:gd fmla="*/ 0 h 128" name="T13"/>
                <a:gd fmla="*/ 164 w 164" name="T14"/>
                <a:gd fmla="*/ 14 h 128" name="T15"/>
                <a:gd fmla="*/ 164 w 164" name="T16"/>
                <a:gd fmla="*/ 114 h 128" name="T17"/>
                <a:gd fmla="*/ 149 w 164" name="T18"/>
                <a:gd fmla="*/ 11 h 128" name="T19"/>
                <a:gd fmla="*/ 15 w 164" name="T20"/>
                <a:gd fmla="*/ 11 h 128" name="T21"/>
                <a:gd fmla="*/ 12 w 164" name="T22"/>
                <a:gd fmla="*/ 14 h 128" name="T23"/>
                <a:gd fmla="*/ 25 w 164" name="T24"/>
                <a:gd fmla="*/ 40 h 128" name="T25"/>
                <a:gd fmla="*/ 62 w 164" name="T26"/>
                <a:gd fmla="*/ 69 h 128" name="T27"/>
                <a:gd fmla="*/ 82 w 164" name="T28"/>
                <a:gd fmla="*/ 82 h 128" name="T29"/>
                <a:gd fmla="*/ 82 w 164" name="T30"/>
                <a:gd fmla="*/ 82 h 128" name="T31"/>
                <a:gd fmla="*/ 82 w 164" name="T32"/>
                <a:gd fmla="*/ 82 h 128" name="T33"/>
                <a:gd fmla="*/ 102 w 164" name="T34"/>
                <a:gd fmla="*/ 69 h 128" name="T35"/>
                <a:gd fmla="*/ 139 w 164" name="T36"/>
                <a:gd fmla="*/ 40 h 128" name="T37"/>
                <a:gd fmla="*/ 152 w 164" name="T38"/>
                <a:gd fmla="*/ 18 h 128" name="T39"/>
                <a:gd fmla="*/ 149 w 164" name="T40"/>
                <a:gd fmla="*/ 11 h 128" name="T41"/>
                <a:gd fmla="*/ 152 w 164" name="T42"/>
                <a:gd fmla="*/ 43 h 128" name="T43"/>
                <a:gd fmla="*/ 146 w 164" name="T44"/>
                <a:gd fmla="*/ 50 h 128" name="T45"/>
                <a:gd fmla="*/ 107 w 164" name="T46"/>
                <a:gd fmla="*/ 80 h 128" name="T47"/>
                <a:gd fmla="*/ 82 w 164" name="T48"/>
                <a:gd fmla="*/ 93 h 128" name="T49"/>
                <a:gd fmla="*/ 82 w 164" name="T50"/>
                <a:gd fmla="*/ 93 h 128" name="T51"/>
                <a:gd fmla="*/ 82 w 164" name="T52"/>
                <a:gd fmla="*/ 93 h 128" name="T53"/>
                <a:gd fmla="*/ 57 w 164" name="T54"/>
                <a:gd fmla="*/ 80 h 128" name="T55"/>
                <a:gd fmla="*/ 18 w 164" name="T56"/>
                <a:gd fmla="*/ 50 h 128" name="T57"/>
                <a:gd fmla="*/ 12 w 164" name="T58"/>
                <a:gd fmla="*/ 43 h 128" name="T59"/>
                <a:gd fmla="*/ 12 w 164" name="T60"/>
                <a:gd fmla="*/ 114 h 128" name="T61"/>
                <a:gd fmla="*/ 15 w 164" name="T62"/>
                <a:gd fmla="*/ 117 h 128" name="T63"/>
                <a:gd fmla="*/ 149 w 164" name="T64"/>
                <a:gd fmla="*/ 117 h 128" name="T65"/>
                <a:gd fmla="*/ 152 w 164" name="T66"/>
                <a:gd fmla="*/ 114 h 128" name="T67"/>
                <a:gd fmla="*/ 152 w 164" name="T68"/>
                <a:gd fmla="*/ 43 h 128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28" w="164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89" name="Group 18"/>
          <p:cNvGrpSpPr/>
          <p:nvPr/>
        </p:nvGrpSpPr>
        <p:grpSpPr>
          <a:xfrm>
            <a:off x="10015195" y="2242089"/>
            <a:ext cx="596129" cy="588738"/>
            <a:chOff x="7850778" y="1338532"/>
            <a:chExt cx="467298" cy="467298"/>
          </a:xfrm>
        </p:grpSpPr>
        <p:sp>
          <p:nvSpPr>
            <p:cNvPr id="90" name="Freeform 12"/>
            <p:cNvSpPr/>
            <p:nvPr/>
          </p:nvSpPr>
          <p:spPr bwMode="auto">
            <a:xfrm>
              <a:off x="7850778" y="1338532"/>
              <a:ext cx="467298" cy="467298"/>
            </a:xfrm>
            <a:custGeom>
              <a:gdLst>
                <a:gd fmla="*/ 101 w 204" name="T0"/>
                <a:gd fmla="*/ 0 h 204" name="T1"/>
                <a:gd fmla="*/ 129 w 204" name="T2"/>
                <a:gd fmla="*/ 3 h 204" name="T3"/>
                <a:gd fmla="*/ 153 w 204" name="T4"/>
                <a:gd fmla="*/ 13 h 204" name="T5"/>
                <a:gd fmla="*/ 174 w 204" name="T6"/>
                <a:gd fmla="*/ 30 h 204" name="T7"/>
                <a:gd fmla="*/ 190 w 204" name="T8"/>
                <a:gd fmla="*/ 51 h 204" name="T9"/>
                <a:gd fmla="*/ 201 w 204" name="T10"/>
                <a:gd fmla="*/ 74 h 204" name="T11"/>
                <a:gd fmla="*/ 204 w 204" name="T12"/>
                <a:gd fmla="*/ 101 h 204" name="T13"/>
                <a:gd fmla="*/ 201 w 204" name="T14"/>
                <a:gd fmla="*/ 128 h 204" name="T15"/>
                <a:gd fmla="*/ 190 w 204" name="T16"/>
                <a:gd fmla="*/ 153 h 204" name="T17"/>
                <a:gd fmla="*/ 174 w 204" name="T18"/>
                <a:gd fmla="*/ 174 h 204" name="T19"/>
                <a:gd fmla="*/ 153 w 204" name="T20"/>
                <a:gd fmla="*/ 189 h 204" name="T21"/>
                <a:gd fmla="*/ 129 w 204" name="T22"/>
                <a:gd fmla="*/ 199 h 204" name="T23"/>
                <a:gd fmla="*/ 101 w 204" name="T24"/>
                <a:gd fmla="*/ 204 h 204" name="T25"/>
                <a:gd fmla="*/ 74 w 204" name="T26"/>
                <a:gd fmla="*/ 199 h 204" name="T27"/>
                <a:gd fmla="*/ 51 w 204" name="T28"/>
                <a:gd fmla="*/ 189 h 204" name="T29"/>
                <a:gd fmla="*/ 30 w 204" name="T30"/>
                <a:gd fmla="*/ 174 h 204" name="T31"/>
                <a:gd fmla="*/ 13 w 204" name="T32"/>
                <a:gd fmla="*/ 153 h 204" name="T33"/>
                <a:gd fmla="*/ 3 w 204" name="T34"/>
                <a:gd fmla="*/ 128 h 204" name="T35"/>
                <a:gd fmla="*/ 0 w 204" name="T36"/>
                <a:gd fmla="*/ 101 h 204" name="T37"/>
                <a:gd fmla="*/ 3 w 204" name="T38"/>
                <a:gd fmla="*/ 74 h 204" name="T39"/>
                <a:gd fmla="*/ 13 w 204" name="T40"/>
                <a:gd fmla="*/ 51 h 204" name="T41"/>
                <a:gd fmla="*/ 30 w 204" name="T42"/>
                <a:gd fmla="*/ 30 h 204" name="T43"/>
                <a:gd fmla="*/ 51 w 204" name="T44"/>
                <a:gd fmla="*/ 13 h 204" name="T45"/>
                <a:gd fmla="*/ 74 w 204" name="T46"/>
                <a:gd fmla="*/ 3 h 204" name="T47"/>
                <a:gd fmla="*/ 101 w 204" name="T48"/>
                <a:gd fmla="*/ 0 h 204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04" w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91" name="Freeform 11"/>
            <p:cNvSpPr>
              <a:spLocks noEditPoints="1"/>
            </p:cNvSpPr>
            <p:nvPr/>
          </p:nvSpPr>
          <p:spPr bwMode="auto">
            <a:xfrm>
              <a:off x="7954681" y="1439214"/>
              <a:ext cx="254730" cy="253695"/>
            </a:xfrm>
            <a:custGeom>
              <a:gdLst>
                <a:gd fmla="*/ 141 w 152" name="T0"/>
                <a:gd fmla="*/ 152 h 152" name="T1"/>
                <a:gd fmla="*/ 132 w 152" name="T2"/>
                <a:gd fmla="*/ 148 h 152" name="T3"/>
                <a:gd fmla="*/ 101 w 152" name="T4"/>
                <a:gd fmla="*/ 117 h 152" name="T5"/>
                <a:gd fmla="*/ 65 w 152" name="T6"/>
                <a:gd fmla="*/ 128 h 152" name="T7"/>
                <a:gd fmla="*/ 0 w 152" name="T8"/>
                <a:gd fmla="*/ 64 h 152" name="T9"/>
                <a:gd fmla="*/ 65 w 152" name="T10"/>
                <a:gd fmla="*/ 0 h 152" name="T11"/>
                <a:gd fmla="*/ 129 w 152" name="T12"/>
                <a:gd fmla="*/ 64 h 152" name="T13"/>
                <a:gd fmla="*/ 118 w 152" name="T14"/>
                <a:gd fmla="*/ 100 h 152" name="T15"/>
                <a:gd fmla="*/ 149 w 152" name="T16"/>
                <a:gd fmla="*/ 132 h 152" name="T17"/>
                <a:gd fmla="*/ 152 w 152" name="T18"/>
                <a:gd fmla="*/ 140 h 152" name="T19"/>
                <a:gd fmla="*/ 141 w 152" name="T20"/>
                <a:gd fmla="*/ 152 h 152" name="T21"/>
                <a:gd fmla="*/ 65 w 152" name="T22"/>
                <a:gd fmla="*/ 23 h 152" name="T23"/>
                <a:gd fmla="*/ 24 w 152" name="T24"/>
                <a:gd fmla="*/ 64 h 152" name="T25"/>
                <a:gd fmla="*/ 65 w 152" name="T26"/>
                <a:gd fmla="*/ 105 h 152" name="T27"/>
                <a:gd fmla="*/ 106 w 152" name="T28"/>
                <a:gd fmla="*/ 64 h 152" name="T29"/>
                <a:gd fmla="*/ 65 w 152" name="T30"/>
                <a:gd fmla="*/ 23 h 15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2" w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92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工作完成情况</a:t>
            </a:r>
          </a:p>
        </p:txBody>
      </p:sp>
      <p:sp>
        <p:nvSpPr>
          <p:cNvPr id="93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53"/>
      <p:bldP grpId="0" spid="54"/>
      <p:bldP grpId="0" spid="58"/>
      <p:bldP grpId="0" spid="92"/>
      <p:bldP grpId="0" spid="9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40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此处添加详细文本描述，建议与标题相关并符合整体语言风格，语言描述尽量简洁生动。尽量将每页幻灯片的字数控制在200字以内，据统计每页幻灯片的最好控制在5分钟之内。 此处添加详细文本描述，建议与标题相关并符合整体语言风格</a:t>
            </a: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gdLst>
              <a:gd fmla="*/ 47 w 94" name="T0"/>
              <a:gd fmla="*/ 0 h 151" name="T1"/>
              <a:gd fmla="*/ 0 w 94" name="T2"/>
              <a:gd fmla="*/ 47 h 151" name="T3"/>
              <a:gd fmla="*/ 47 w 94" name="T4"/>
              <a:gd fmla="*/ 151 h 151" name="T5"/>
              <a:gd fmla="*/ 94 w 94" name="T6"/>
              <a:gd fmla="*/ 47 h 151" name="T7"/>
              <a:gd fmla="*/ 47 w 94" name="T8"/>
              <a:gd fmla="*/ 0 h 151" name="T9"/>
              <a:gd fmla="*/ 47 w 94" name="T10"/>
              <a:gd fmla="*/ 73 h 151" name="T11"/>
              <a:gd fmla="*/ 22 w 94" name="T12"/>
              <a:gd fmla="*/ 48 h 151" name="T13"/>
              <a:gd fmla="*/ 47 w 94" name="T14"/>
              <a:gd fmla="*/ 23 h 151" name="T15"/>
              <a:gd fmla="*/ 72 w 94" name="T16"/>
              <a:gd fmla="*/ 48 h 151" name="T17"/>
              <a:gd fmla="*/ 47 w 94" name="T18"/>
              <a:gd fmla="*/ 73 h 15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51" w="9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04" name="Chart 123"/>
          <p:cNvGraphicFramePr/>
          <p:nvPr/>
        </p:nvGraphicFramePr>
        <p:xfrm>
          <a:off x="4023199" y="1708022"/>
          <a:ext cx="3618552" cy="332809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209" name="Group 22"/>
          <p:cNvGrpSpPr/>
          <p:nvPr/>
        </p:nvGrpSpPr>
        <p:grpSpPr>
          <a:xfrm>
            <a:off x="936501" y="2490862"/>
            <a:ext cx="2236683" cy="948026"/>
            <a:chExt cx="2360" cy="1264"/>
          </a:xfrm>
        </p:grpSpPr>
        <p:sp>
          <p:nvSpPr>
            <p:cNvPr id="210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211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212" name="Freeform 25"/>
          <p:cNvSpPr/>
          <p:nvPr/>
        </p:nvSpPr>
        <p:spPr bwMode="auto">
          <a:xfrm>
            <a:off x="3351325" y="2361265"/>
            <a:ext cx="2124423" cy="236445"/>
          </a:xfrm>
          <a:custGeom>
            <a:gdLst>
              <a:gd fmla="*/ 0 w 21600" name="T0"/>
              <a:gd fmla="*/ 21600 h 21600" name="T1"/>
              <a:gd fmla="*/ 6860 w 21600" name="T2"/>
              <a:gd fmla="*/ 21600 h 21600" name="T3"/>
              <a:gd fmla="*/ 6860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000000"/>
            </a:solidFill>
            <a:prstDash val="solid"/>
            <a:miter lim="800000"/>
            <a:headEnd len="med" type="arrow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13" name="Freeform 26"/>
          <p:cNvSpPr/>
          <p:nvPr/>
        </p:nvSpPr>
        <p:spPr bwMode="auto">
          <a:xfrm>
            <a:off x="3353468" y="3485640"/>
            <a:ext cx="1560405" cy="705861"/>
          </a:xfrm>
          <a:custGeom>
            <a:gdLst>
              <a:gd fmla="*/ 0 w 21600" name="T0"/>
              <a:gd fmla="*/ 21600 h 21600" name="T1"/>
              <a:gd fmla="*/ 6860 w 21600" name="T2"/>
              <a:gd fmla="*/ 21600 h 21600" name="T3"/>
              <a:gd fmla="*/ 6860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000000"/>
            </a:solidFill>
            <a:prstDash val="solid"/>
            <a:miter lim="800000"/>
            <a:headEnd len="med" type="arrow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14" name="Freeform 30"/>
          <p:cNvSpPr/>
          <p:nvPr/>
        </p:nvSpPr>
        <p:spPr bwMode="auto">
          <a:xfrm flipV="1">
            <a:off x="6266824" y="2361265"/>
            <a:ext cx="1914788" cy="236445"/>
          </a:xfrm>
          <a:custGeom>
            <a:gdLst>
              <a:gd fmla="*/ 0 w 21600" name="T0"/>
              <a:gd fmla="*/ 21600 h 21600" name="T1"/>
              <a:gd fmla="*/ 15862 w 21600" name="T2"/>
              <a:gd fmla="*/ 21600 h 21600" name="T3"/>
              <a:gd fmla="*/ 15862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000000"/>
            </a:solidFill>
            <a:prstDash val="solid"/>
            <a:miter lim="800000"/>
            <a:headEnd len="med" type="oval" w="med"/>
            <a:tailEnd len="med" type="arrow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15" name="Freeform 31"/>
          <p:cNvSpPr/>
          <p:nvPr/>
        </p:nvSpPr>
        <p:spPr bwMode="auto">
          <a:xfrm>
            <a:off x="6335740" y="4039434"/>
            <a:ext cx="1849009" cy="378011"/>
          </a:xfrm>
          <a:custGeom>
            <a:gdLst>
              <a:gd fmla="*/ 0 w 21600" name="T0"/>
              <a:gd fmla="*/ 21600 h 21600" name="T1"/>
              <a:gd fmla="*/ 15862 w 21600" name="T2"/>
              <a:gd fmla="*/ 21600 h 21600" name="T3"/>
              <a:gd fmla="*/ 15862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000000"/>
            </a:solidFill>
            <a:prstDash val="solid"/>
            <a:miter lim="800000"/>
            <a:headEnd len="med" type="oval" w="med"/>
            <a:tailEnd len="med" type="arrow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216" name="Group 22"/>
          <p:cNvGrpSpPr/>
          <p:nvPr/>
        </p:nvGrpSpPr>
        <p:grpSpPr>
          <a:xfrm>
            <a:off x="936501" y="3970432"/>
            <a:ext cx="2236683" cy="948026"/>
            <a:chExt cx="2360" cy="1264"/>
          </a:xfrm>
        </p:grpSpPr>
        <p:sp>
          <p:nvSpPr>
            <p:cNvPr id="217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218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19" name="Group 22"/>
          <p:cNvGrpSpPr/>
          <p:nvPr/>
        </p:nvGrpSpPr>
        <p:grpSpPr>
          <a:xfrm>
            <a:off x="8504566" y="2490862"/>
            <a:ext cx="2225023" cy="948026"/>
            <a:chExt cx="2360" cy="1264"/>
          </a:xfrm>
        </p:grpSpPr>
        <p:sp>
          <p:nvSpPr>
            <p:cNvPr id="220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221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22" name="Group 22"/>
          <p:cNvGrpSpPr/>
          <p:nvPr/>
        </p:nvGrpSpPr>
        <p:grpSpPr>
          <a:xfrm>
            <a:off x="8504566" y="3898430"/>
            <a:ext cx="2225023" cy="948026"/>
            <a:chExt cx="2360" cy="1264"/>
          </a:xfrm>
        </p:grpSpPr>
        <p:sp>
          <p:nvSpPr>
            <p:cNvPr id="223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224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25" name="Group 41"/>
          <p:cNvGrpSpPr/>
          <p:nvPr/>
        </p:nvGrpSpPr>
        <p:grpSpPr>
          <a:xfrm>
            <a:off x="1266740" y="5135264"/>
            <a:ext cx="9137544" cy="645018"/>
            <a:chOff x="0" y="140"/>
            <a:chExt cx="12032" cy="860"/>
          </a:xfrm>
        </p:grpSpPr>
        <p:sp>
          <p:nvSpPr>
            <p:cNvPr id="226" name="Rectangle 42"/>
            <p:cNvSpPr/>
            <p:nvPr/>
          </p:nvSpPr>
          <p:spPr bwMode="auto">
            <a:xfrm flipH="1" rot="10800000">
              <a:off x="0" y="140"/>
              <a:ext cx="12032" cy="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FD8200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27" name="Rectangle 43"/>
            <p:cNvSpPr/>
            <p:nvPr/>
          </p:nvSpPr>
          <p:spPr bwMode="auto">
            <a:xfrm>
              <a:off x="420" y="271"/>
              <a:ext cx="11249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1200">
                  <a:solidFill>
                    <a:srgbClr val="FFFFFF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</a:t>
              </a:r>
            </a:p>
          </p:txBody>
        </p:sp>
      </p:grpSp>
      <p:sp>
        <p:nvSpPr>
          <p:cNvPr id="22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22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204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204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204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204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204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204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4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2"/>
      <p:bldP grpId="0" spid="213"/>
      <p:bldP grpId="0" spid="214"/>
      <p:bldP grpId="0" spid="215"/>
      <p:bldP grpId="0" spid="228"/>
      <p:bldP grpId="0" spid="229"/>
      <p:bldGraphic grpId="0" spid="204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0" name="矩形 279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rgbClr val="000000">
              <a:alpha val="80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15" name="Freeform 609"/>
          <p:cNvSpPr>
            <a:spLocks noEditPoints="1"/>
          </p:cNvSpPr>
          <p:nvPr/>
        </p:nvSpPr>
        <p:spPr bwMode="auto">
          <a:xfrm>
            <a:off x="2562022" y="1803366"/>
            <a:ext cx="6864323" cy="3410578"/>
          </a:xfrm>
          <a:custGeom>
            <a:gdLst>
              <a:gd fmla="*/ 42 w 1779" name="T0"/>
              <a:gd fmla="*/ 140 h 895" name="T1"/>
              <a:gd fmla="*/ 155 w 1779" name="T2"/>
              <a:gd fmla="*/ 148 h 895" name="T3"/>
              <a:gd fmla="*/ 327 w 1779" name="T4"/>
              <a:gd fmla="*/ 46 h 895" name="T5"/>
              <a:gd fmla="*/ 337 w 1779" name="T6"/>
              <a:gd fmla="*/ 74 h 895" name="T7"/>
              <a:gd fmla="*/ 382 w 1779" name="T8"/>
              <a:gd fmla="*/ 79 h 895" name="T9"/>
              <a:gd fmla="*/ 161 w 1779" name="T10"/>
              <a:gd fmla="*/ 328 h 895" name="T11"/>
              <a:gd fmla="*/ 431 w 1779" name="T12"/>
              <a:gd fmla="*/ 71 h 895" name="T13"/>
              <a:gd fmla="*/ 414 w 1779" name="T14"/>
              <a:gd fmla="*/ 103 h 895" name="T15"/>
              <a:gd fmla="*/ 488 w 1779" name="T16"/>
              <a:gd fmla="*/ 57 h 895" name="T17"/>
              <a:gd fmla="*/ 433 w 1779" name="T18"/>
              <a:gd fmla="*/ 121 h 895" name="T19"/>
              <a:gd fmla="*/ 466 w 1779" name="T20"/>
              <a:gd fmla="*/ 106 h 895" name="T21"/>
              <a:gd fmla="*/ 287 w 1779" name="T22"/>
              <a:gd fmla="*/ 329 h 895" name="T23"/>
              <a:gd fmla="*/ 507 w 1779" name="T24"/>
              <a:gd fmla="*/ 132 h 895" name="T25"/>
              <a:gd fmla="*/ 476 w 1779" name="T26"/>
              <a:gd fmla="*/ 193 h 895" name="T27"/>
              <a:gd fmla="*/ 468 w 1779" name="T28"/>
              <a:gd fmla="*/ 231 h 895" name="T29"/>
              <a:gd fmla="*/ 583 w 1779" name="T30"/>
              <a:gd fmla="*/ 125 h 895" name="T31"/>
              <a:gd fmla="*/ 643 w 1779" name="T32"/>
              <a:gd fmla="*/ 97 h 895" name="T33"/>
              <a:gd fmla="*/ 305 w 1779" name="T34"/>
              <a:gd fmla="*/ 463 h 895" name="T35"/>
              <a:gd fmla="*/ 333 w 1779" name="T36"/>
              <a:gd fmla="*/ 478 h 895" name="T37"/>
              <a:gd fmla="*/ 324 w 1779" name="T38"/>
              <a:gd fmla="*/ 552 h 895" name="T39"/>
              <a:gd fmla="*/ 751 w 1779" name="T40"/>
              <a:gd fmla="*/ 184 h 895" name="T41"/>
              <a:gd fmla="*/ 797 w 1779" name="T42"/>
              <a:gd fmla="*/ 160 h 895" name="T43"/>
              <a:gd fmla="*/ 851 w 1779" name="T44"/>
              <a:gd fmla="*/ 147 h 895" name="T45"/>
              <a:gd fmla="*/ 380 w 1779" name="T46"/>
              <a:gd fmla="*/ 639 h 895" name="T47"/>
              <a:gd fmla="*/ 911 w 1779" name="T48"/>
              <a:gd fmla="*/ 138 h 895" name="T49"/>
              <a:gd fmla="*/ 941 w 1779" name="T50"/>
              <a:gd fmla="*/ 127 h 895" name="T51"/>
              <a:gd fmla="*/ 1002 w 1779" name="T52"/>
              <a:gd fmla="*/ 80 h 895" name="T53"/>
              <a:gd fmla="*/ 708 w 1779" name="T54"/>
              <a:gd fmla="*/ 410 h 895" name="T55"/>
              <a:gd fmla="*/ 399 w 1779" name="T56"/>
              <a:gd fmla="*/ 743 h 895" name="T57"/>
              <a:gd fmla="*/ 1157 w 1779" name="T58"/>
              <a:gd fmla="*/ 18 h 895" name="T59"/>
              <a:gd fmla="*/ 591 w 1779" name="T60"/>
              <a:gd fmla="*/ 592 h 895" name="T61"/>
              <a:gd fmla="*/ 1152 w 1779" name="T62"/>
              <a:gd fmla="*/ 50 h 895" name="T63"/>
              <a:gd fmla="*/ 980 w 1779" name="T64"/>
              <a:gd fmla="*/ 242 h 895" name="T65"/>
              <a:gd fmla="*/ 928 w 1779" name="T66"/>
              <a:gd fmla="*/ 308 h 895" name="T67"/>
              <a:gd fmla="*/ 1246 w 1779" name="T68"/>
              <a:gd fmla="*/ 41 h 895" name="T69"/>
              <a:gd fmla="*/ 1065 w 1779" name="T70"/>
              <a:gd fmla="*/ 245 h 895" name="T71"/>
              <a:gd fmla="*/ 1087 w 1779" name="T72"/>
              <a:gd fmla="*/ 265 h 895" name="T73"/>
              <a:gd fmla="*/ 1337 w 1779" name="T74"/>
              <a:gd fmla="*/ 38 h 895" name="T75"/>
              <a:gd fmla="*/ 865 w 1779" name="T76"/>
              <a:gd fmla="*/ 557 h 895" name="T77"/>
              <a:gd fmla="*/ 1027 w 1779" name="T78"/>
              <a:gd fmla="*/ 418 h 895" name="T79"/>
              <a:gd fmla="*/ 1057 w 1779" name="T80"/>
              <a:gd fmla="*/ 449 h 895" name="T81"/>
              <a:gd fmla="*/ 1191 w 1779" name="T82"/>
              <a:gd fmla="*/ 371 h 895" name="T83"/>
              <a:gd fmla="*/ 890 w 1779" name="T84"/>
              <a:gd fmla="*/ 717 h 895" name="T85"/>
              <a:gd fmla="*/ 1001 w 1779" name="T86"/>
              <a:gd fmla="*/ 659 h 895" name="T87"/>
              <a:gd fmla="*/ 1597 w 1779" name="T88"/>
              <a:gd fmla="*/ 91 h 895" name="T89"/>
              <a:gd fmla="*/ 1457 w 1779" name="T90"/>
              <a:gd fmla="*/ 277 h 895" name="T91"/>
              <a:gd fmla="*/ 1342 w 1779" name="T92"/>
              <a:gd fmla="*/ 397 h 895" name="T93"/>
              <a:gd fmla="*/ 1546 w 1779" name="T94"/>
              <a:gd fmla="*/ 221 h 895" name="T95"/>
              <a:gd fmla="*/ 1576 w 1779" name="T96"/>
              <a:gd fmla="*/ 242 h 895" name="T97"/>
              <a:gd fmla="*/ 1348 w 1779" name="T98"/>
              <a:gd fmla="*/ 482 h 895" name="T99"/>
              <a:gd fmla="*/ 1535 w 1779" name="T100"/>
              <a:gd fmla="*/ 317 h 895" name="T101"/>
              <a:gd fmla="*/ 1380 w 1779" name="T102"/>
              <a:gd fmla="*/ 520 h 895" name="T103"/>
              <a:gd fmla="*/ 1393 w 1779" name="T104"/>
              <a:gd fmla="*/ 547 h 895" name="T105"/>
              <a:gd fmla="*/ 1532 w 1779" name="T106"/>
              <a:gd fmla="*/ 459 h 895" name="T107"/>
              <a:gd fmla="*/ 1482 w 1779" name="T108"/>
              <a:gd fmla="*/ 537 h 895" name="T109"/>
              <a:gd fmla="*/ 1500 w 1779" name="T110"/>
              <a:gd fmla="*/ 561 h 895" name="T111"/>
              <a:gd fmla="*/ 1590 w 1779" name="T112"/>
              <a:gd fmla="*/ 535 h 895" name="T113"/>
              <a:gd fmla="*/ 1578 w 1779" name="T114"/>
              <a:gd fmla="*/ 599 h 895" name="T115"/>
              <a:gd fmla="*/ 1597 w 1779" name="T116"/>
              <a:gd fmla="*/ 632 h 895" name="T117"/>
              <a:gd fmla="*/ 1680 w 1779" name="T118"/>
              <a:gd fmla="*/ 599 h 895" name="T119"/>
              <a:gd fmla="*/ 1739 w 1779" name="T120"/>
              <a:gd fmla="*/ 588 h 895" name="T121"/>
              <a:gd fmla="*/ 1692 w 1779" name="T122"/>
              <a:gd fmla="*/ 817 h 895" name="T123"/>
              <a:gd fmla="*/ 997 w 1779" name="T124"/>
              <a:gd fmla="*/ 690 h 895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895" w="1779">
                <a:moveTo>
                  <a:pt x="33" y="74"/>
                </a:moveTo>
                <a:cubicBezTo>
                  <a:pt x="32" y="73"/>
                  <a:pt x="30" y="73"/>
                  <a:pt x="29" y="74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96"/>
                  <a:pt x="7" y="98"/>
                  <a:pt x="8" y="99"/>
                </a:cubicBezTo>
                <a:cubicBezTo>
                  <a:pt x="9" y="100"/>
                  <a:pt x="10" y="100"/>
                  <a:pt x="11" y="100"/>
                </a:cubicBezTo>
                <a:cubicBezTo>
                  <a:pt x="11" y="100"/>
                  <a:pt x="12" y="100"/>
                  <a:pt x="13" y="99"/>
                </a:cubicBezTo>
                <a:cubicBezTo>
                  <a:pt x="33" y="78"/>
                  <a:pt x="33" y="78"/>
                  <a:pt x="33" y="78"/>
                </a:cubicBezTo>
                <a:cubicBezTo>
                  <a:pt x="35" y="77"/>
                  <a:pt x="35" y="75"/>
                  <a:pt x="33" y="74"/>
                </a:cubicBezTo>
                <a:close/>
                <a:moveTo>
                  <a:pt x="55" y="70"/>
                </a:moveTo>
                <a:cubicBezTo>
                  <a:pt x="55" y="70"/>
                  <a:pt x="56" y="70"/>
                  <a:pt x="57" y="69"/>
                </a:cubicBezTo>
                <a:cubicBezTo>
                  <a:pt x="62" y="64"/>
                  <a:pt x="62" y="64"/>
                  <a:pt x="62" y="64"/>
                </a:cubicBezTo>
                <a:cubicBezTo>
                  <a:pt x="63" y="63"/>
                  <a:pt x="63" y="61"/>
                  <a:pt x="62" y="59"/>
                </a:cubicBezTo>
                <a:cubicBezTo>
                  <a:pt x="61" y="58"/>
                  <a:pt x="59" y="58"/>
                  <a:pt x="58" y="59"/>
                </a:cubicBezTo>
                <a:cubicBezTo>
                  <a:pt x="52" y="65"/>
                  <a:pt x="52" y="65"/>
                  <a:pt x="52" y="65"/>
                </a:cubicBezTo>
                <a:cubicBezTo>
                  <a:pt x="51" y="66"/>
                  <a:pt x="51" y="68"/>
                  <a:pt x="52" y="69"/>
                </a:cubicBezTo>
                <a:cubicBezTo>
                  <a:pt x="53" y="70"/>
                  <a:pt x="54" y="70"/>
                  <a:pt x="55" y="70"/>
                </a:cubicBezTo>
                <a:close/>
                <a:moveTo>
                  <a:pt x="20" y="105"/>
                </a:moveTo>
                <a:cubicBezTo>
                  <a:pt x="21" y="105"/>
                  <a:pt x="21" y="104"/>
                  <a:pt x="22" y="104"/>
                </a:cubicBezTo>
                <a:cubicBezTo>
                  <a:pt x="42" y="84"/>
                  <a:pt x="42" y="84"/>
                  <a:pt x="42" y="84"/>
                </a:cubicBezTo>
                <a:cubicBezTo>
                  <a:pt x="43" y="83"/>
                  <a:pt x="43" y="81"/>
                  <a:pt x="42" y="80"/>
                </a:cubicBezTo>
                <a:cubicBezTo>
                  <a:pt x="41" y="78"/>
                  <a:pt x="39" y="78"/>
                  <a:pt x="38" y="8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6" y="101"/>
                  <a:pt x="16" y="103"/>
                  <a:pt x="18" y="104"/>
                </a:cubicBezTo>
                <a:cubicBezTo>
                  <a:pt x="18" y="104"/>
                  <a:pt x="19" y="105"/>
                  <a:pt x="20" y="105"/>
                </a:cubicBezTo>
                <a:close/>
                <a:moveTo>
                  <a:pt x="30" y="106"/>
                </a:moveTo>
                <a:cubicBezTo>
                  <a:pt x="29" y="105"/>
                  <a:pt x="27" y="105"/>
                  <a:pt x="25" y="106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3" y="110"/>
                  <a:pt x="24" y="112"/>
                </a:cubicBezTo>
                <a:cubicBezTo>
                  <a:pt x="24" y="112"/>
                  <a:pt x="25" y="112"/>
                  <a:pt x="26" y="112"/>
                </a:cubicBezTo>
                <a:cubicBezTo>
                  <a:pt x="27" y="112"/>
                  <a:pt x="28" y="112"/>
                  <a:pt x="28" y="112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1" y="109"/>
                  <a:pt x="31" y="107"/>
                  <a:pt x="30" y="106"/>
                </a:cubicBezTo>
                <a:close/>
                <a:moveTo>
                  <a:pt x="37" y="99"/>
                </a:moveTo>
                <a:cubicBezTo>
                  <a:pt x="37" y="99"/>
                  <a:pt x="38" y="100"/>
                  <a:pt x="39" y="100"/>
                </a:cubicBezTo>
                <a:cubicBezTo>
                  <a:pt x="40" y="100"/>
                  <a:pt x="41" y="99"/>
                  <a:pt x="41" y="99"/>
                </a:cubicBezTo>
                <a:cubicBezTo>
                  <a:pt x="50" y="90"/>
                  <a:pt x="50" y="90"/>
                  <a:pt x="50" y="90"/>
                </a:cubicBezTo>
                <a:cubicBezTo>
                  <a:pt x="51" y="89"/>
                  <a:pt x="51" y="87"/>
                  <a:pt x="50" y="86"/>
                </a:cubicBezTo>
                <a:cubicBezTo>
                  <a:pt x="48" y="85"/>
                  <a:pt x="46" y="85"/>
                  <a:pt x="45" y="86"/>
                </a:cubicBezTo>
                <a:cubicBezTo>
                  <a:pt x="37" y="94"/>
                  <a:pt x="37" y="94"/>
                  <a:pt x="37" y="94"/>
                </a:cubicBezTo>
                <a:cubicBezTo>
                  <a:pt x="36" y="95"/>
                  <a:pt x="36" y="97"/>
                  <a:pt x="37" y="99"/>
                </a:cubicBezTo>
                <a:close/>
                <a:moveTo>
                  <a:pt x="20" y="133"/>
                </a:moveTo>
                <a:cubicBezTo>
                  <a:pt x="21" y="133"/>
                  <a:pt x="21" y="132"/>
                  <a:pt x="22" y="132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26" y="128"/>
                  <a:pt x="26" y="126"/>
                  <a:pt x="25" y="125"/>
                </a:cubicBezTo>
                <a:cubicBezTo>
                  <a:pt x="24" y="123"/>
                  <a:pt x="22" y="123"/>
                  <a:pt x="20" y="125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6" y="129"/>
                  <a:pt x="16" y="131"/>
                  <a:pt x="18" y="132"/>
                </a:cubicBezTo>
                <a:cubicBezTo>
                  <a:pt x="18" y="132"/>
                  <a:pt x="19" y="133"/>
                  <a:pt x="20" y="133"/>
                </a:cubicBezTo>
                <a:close/>
                <a:moveTo>
                  <a:pt x="54" y="110"/>
                </a:moveTo>
                <a:cubicBezTo>
                  <a:pt x="52" y="109"/>
                  <a:pt x="50" y="109"/>
                  <a:pt x="49" y="110"/>
                </a:cubicBezTo>
                <a:cubicBezTo>
                  <a:pt x="31" y="128"/>
                  <a:pt x="31" y="128"/>
                  <a:pt x="31" y="128"/>
                </a:cubicBezTo>
                <a:cubicBezTo>
                  <a:pt x="30" y="130"/>
                  <a:pt x="30" y="131"/>
                  <a:pt x="31" y="133"/>
                </a:cubicBezTo>
                <a:cubicBezTo>
                  <a:pt x="31" y="133"/>
                  <a:pt x="32" y="134"/>
                  <a:pt x="33" y="134"/>
                </a:cubicBezTo>
                <a:cubicBezTo>
                  <a:pt x="34" y="134"/>
                  <a:pt x="35" y="133"/>
                  <a:pt x="35" y="13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3"/>
                  <a:pt x="55" y="111"/>
                  <a:pt x="54" y="110"/>
                </a:cubicBezTo>
                <a:close/>
                <a:moveTo>
                  <a:pt x="59" y="105"/>
                </a:moveTo>
                <a:cubicBezTo>
                  <a:pt x="59" y="105"/>
                  <a:pt x="60" y="106"/>
                  <a:pt x="61" y="106"/>
                </a:cubicBezTo>
                <a:cubicBezTo>
                  <a:pt x="62" y="106"/>
                  <a:pt x="62" y="105"/>
                  <a:pt x="63" y="105"/>
                </a:cubicBezTo>
                <a:cubicBezTo>
                  <a:pt x="72" y="96"/>
                  <a:pt x="72" y="96"/>
                  <a:pt x="72" y="96"/>
                </a:cubicBezTo>
                <a:cubicBezTo>
                  <a:pt x="73" y="94"/>
                  <a:pt x="73" y="92"/>
                  <a:pt x="72" y="91"/>
                </a:cubicBezTo>
                <a:cubicBezTo>
                  <a:pt x="71" y="90"/>
                  <a:pt x="69" y="90"/>
                  <a:pt x="68" y="91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7" y="102"/>
                  <a:pt x="57" y="104"/>
                  <a:pt x="59" y="105"/>
                </a:cubicBezTo>
                <a:close/>
                <a:moveTo>
                  <a:pt x="3" y="156"/>
                </a:moveTo>
                <a:cubicBezTo>
                  <a:pt x="1" y="158"/>
                  <a:pt x="1" y="158"/>
                  <a:pt x="1" y="158"/>
                </a:cubicBezTo>
                <a:cubicBezTo>
                  <a:pt x="0" y="159"/>
                  <a:pt x="0" y="161"/>
                  <a:pt x="1" y="162"/>
                </a:cubicBezTo>
                <a:cubicBezTo>
                  <a:pt x="2" y="163"/>
                  <a:pt x="2" y="163"/>
                  <a:pt x="3" y="163"/>
                </a:cubicBezTo>
                <a:cubicBezTo>
                  <a:pt x="4" y="163"/>
                  <a:pt x="5" y="163"/>
                  <a:pt x="5" y="162"/>
                </a:cubicBezTo>
                <a:cubicBezTo>
                  <a:pt x="8" y="160"/>
                  <a:pt x="8" y="160"/>
                  <a:pt x="8" y="160"/>
                </a:cubicBezTo>
                <a:cubicBezTo>
                  <a:pt x="9" y="159"/>
                  <a:pt x="9" y="157"/>
                  <a:pt x="8" y="156"/>
                </a:cubicBezTo>
                <a:cubicBezTo>
                  <a:pt x="6" y="155"/>
                  <a:pt x="4" y="155"/>
                  <a:pt x="3" y="156"/>
                </a:cubicBezTo>
                <a:close/>
                <a:moveTo>
                  <a:pt x="23" y="150"/>
                </a:moveTo>
                <a:cubicBezTo>
                  <a:pt x="18" y="155"/>
                  <a:pt x="18" y="155"/>
                  <a:pt x="18" y="155"/>
                </a:cubicBezTo>
                <a:cubicBezTo>
                  <a:pt x="16" y="157"/>
                  <a:pt x="16" y="159"/>
                  <a:pt x="18" y="160"/>
                </a:cubicBezTo>
                <a:cubicBezTo>
                  <a:pt x="18" y="160"/>
                  <a:pt x="19" y="161"/>
                  <a:pt x="20" y="161"/>
                </a:cubicBezTo>
                <a:cubicBezTo>
                  <a:pt x="21" y="161"/>
                  <a:pt x="21" y="160"/>
                  <a:pt x="22" y="160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29" y="153"/>
                  <a:pt x="29" y="151"/>
                  <a:pt x="28" y="150"/>
                </a:cubicBezTo>
                <a:cubicBezTo>
                  <a:pt x="27" y="148"/>
                  <a:pt x="25" y="148"/>
                  <a:pt x="23" y="150"/>
                </a:cubicBezTo>
                <a:close/>
                <a:moveTo>
                  <a:pt x="42" y="140"/>
                </a:moveTo>
                <a:cubicBezTo>
                  <a:pt x="79" y="103"/>
                  <a:pt x="79" y="103"/>
                  <a:pt x="79" y="103"/>
                </a:cubicBezTo>
                <a:cubicBezTo>
                  <a:pt x="85" y="96"/>
                  <a:pt x="85" y="96"/>
                  <a:pt x="85" y="96"/>
                </a:cubicBezTo>
                <a:cubicBezTo>
                  <a:pt x="87" y="95"/>
                  <a:pt x="87" y="93"/>
                  <a:pt x="85" y="92"/>
                </a:cubicBezTo>
                <a:cubicBezTo>
                  <a:pt x="84" y="91"/>
                  <a:pt x="82" y="91"/>
                  <a:pt x="81" y="92"/>
                </a:cubicBezTo>
                <a:cubicBezTo>
                  <a:pt x="77" y="96"/>
                  <a:pt x="77" y="96"/>
                  <a:pt x="77" y="96"/>
                </a:cubicBezTo>
                <a:cubicBezTo>
                  <a:pt x="38" y="135"/>
                  <a:pt x="38" y="135"/>
                  <a:pt x="38" y="135"/>
                </a:cubicBezTo>
                <a:cubicBezTo>
                  <a:pt x="37" y="137"/>
                  <a:pt x="37" y="139"/>
                  <a:pt x="38" y="140"/>
                </a:cubicBezTo>
                <a:cubicBezTo>
                  <a:pt x="38" y="140"/>
                  <a:pt x="39" y="141"/>
                  <a:pt x="40" y="141"/>
                </a:cubicBezTo>
                <a:cubicBezTo>
                  <a:pt x="41" y="141"/>
                  <a:pt x="41" y="140"/>
                  <a:pt x="42" y="140"/>
                </a:cubicBezTo>
                <a:close/>
                <a:moveTo>
                  <a:pt x="89" y="91"/>
                </a:moveTo>
                <a:cubicBezTo>
                  <a:pt x="90" y="91"/>
                  <a:pt x="91" y="91"/>
                  <a:pt x="92" y="90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4" y="78"/>
                  <a:pt x="104" y="76"/>
                  <a:pt x="102" y="75"/>
                </a:cubicBezTo>
                <a:cubicBezTo>
                  <a:pt x="101" y="74"/>
                  <a:pt x="99" y="74"/>
                  <a:pt x="98" y="75"/>
                </a:cubicBezTo>
                <a:cubicBezTo>
                  <a:pt x="87" y="86"/>
                  <a:pt x="87" y="86"/>
                  <a:pt x="87" y="86"/>
                </a:cubicBezTo>
                <a:cubicBezTo>
                  <a:pt x="86" y="87"/>
                  <a:pt x="86" y="89"/>
                  <a:pt x="87" y="90"/>
                </a:cubicBezTo>
                <a:cubicBezTo>
                  <a:pt x="88" y="91"/>
                  <a:pt x="89" y="91"/>
                  <a:pt x="89" y="91"/>
                </a:cubicBezTo>
                <a:close/>
                <a:moveTo>
                  <a:pt x="125" y="66"/>
                </a:moveTo>
                <a:cubicBezTo>
                  <a:pt x="124" y="65"/>
                  <a:pt x="122" y="65"/>
                  <a:pt x="121" y="66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141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8" y="149"/>
                  <a:pt x="38" y="151"/>
                  <a:pt x="39" y="152"/>
                </a:cubicBezTo>
                <a:cubicBezTo>
                  <a:pt x="40" y="153"/>
                  <a:pt x="40" y="153"/>
                  <a:pt x="41" y="153"/>
                </a:cubicBezTo>
                <a:cubicBezTo>
                  <a:pt x="42" y="153"/>
                  <a:pt x="43" y="153"/>
                  <a:pt x="43" y="152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6"/>
                  <a:pt x="49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6" y="69"/>
                  <a:pt x="126" y="67"/>
                  <a:pt x="125" y="66"/>
                </a:cubicBezTo>
                <a:close/>
                <a:moveTo>
                  <a:pt x="141" y="64"/>
                </a:moveTo>
                <a:cubicBezTo>
                  <a:pt x="140" y="63"/>
                  <a:pt x="138" y="63"/>
                  <a:pt x="137" y="64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1" y="140"/>
                  <a:pt x="61" y="142"/>
                  <a:pt x="62" y="143"/>
                </a:cubicBezTo>
                <a:cubicBezTo>
                  <a:pt x="63" y="144"/>
                  <a:pt x="63" y="144"/>
                  <a:pt x="64" y="144"/>
                </a:cubicBezTo>
                <a:cubicBezTo>
                  <a:pt x="65" y="144"/>
                  <a:pt x="66" y="144"/>
                  <a:pt x="66" y="143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42" y="67"/>
                  <a:pt x="142" y="65"/>
                  <a:pt x="141" y="64"/>
                </a:cubicBezTo>
                <a:close/>
                <a:moveTo>
                  <a:pt x="157" y="66"/>
                </a:moveTo>
                <a:cubicBezTo>
                  <a:pt x="159" y="65"/>
                  <a:pt x="159" y="63"/>
                  <a:pt x="157" y="62"/>
                </a:cubicBezTo>
                <a:cubicBezTo>
                  <a:pt x="156" y="61"/>
                  <a:pt x="154" y="61"/>
                  <a:pt x="153" y="62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2" y="123"/>
                  <a:pt x="92" y="123"/>
                  <a:pt x="92" y="123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3"/>
                  <a:pt x="82" y="135"/>
                  <a:pt x="83" y="137"/>
                </a:cubicBezTo>
                <a:cubicBezTo>
                  <a:pt x="83" y="137"/>
                  <a:pt x="84" y="137"/>
                  <a:pt x="85" y="137"/>
                </a:cubicBezTo>
                <a:cubicBezTo>
                  <a:pt x="86" y="137"/>
                  <a:pt x="87" y="137"/>
                  <a:pt x="87" y="137"/>
                </a:cubicBezTo>
                <a:cubicBezTo>
                  <a:pt x="102" y="122"/>
                  <a:pt x="102" y="122"/>
                  <a:pt x="102" y="122"/>
                </a:cubicBezTo>
                <a:lnTo>
                  <a:pt x="157" y="66"/>
                </a:lnTo>
                <a:close/>
                <a:moveTo>
                  <a:pt x="168" y="65"/>
                </a:moveTo>
                <a:cubicBezTo>
                  <a:pt x="167" y="64"/>
                  <a:pt x="165" y="64"/>
                  <a:pt x="164" y="65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00" y="129"/>
                  <a:pt x="100" y="131"/>
                  <a:pt x="101" y="132"/>
                </a:cubicBezTo>
                <a:cubicBezTo>
                  <a:pt x="102" y="132"/>
                  <a:pt x="103" y="133"/>
                  <a:pt x="104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9" y="68"/>
                  <a:pt x="169" y="67"/>
                  <a:pt x="168" y="65"/>
                </a:cubicBezTo>
                <a:close/>
                <a:moveTo>
                  <a:pt x="181" y="66"/>
                </a:moveTo>
                <a:cubicBezTo>
                  <a:pt x="180" y="65"/>
                  <a:pt x="178" y="65"/>
                  <a:pt x="177" y="66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7" y="125"/>
                  <a:pt x="117" y="127"/>
                  <a:pt x="119" y="129"/>
                </a:cubicBezTo>
                <a:cubicBezTo>
                  <a:pt x="119" y="129"/>
                  <a:pt x="120" y="130"/>
                  <a:pt x="121" y="130"/>
                </a:cubicBezTo>
                <a:cubicBezTo>
                  <a:pt x="122" y="130"/>
                  <a:pt x="122" y="129"/>
                  <a:pt x="123" y="129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2" y="70"/>
                  <a:pt x="182" y="68"/>
                  <a:pt x="181" y="66"/>
                </a:cubicBezTo>
                <a:close/>
                <a:moveTo>
                  <a:pt x="130" y="131"/>
                </a:moveTo>
                <a:cubicBezTo>
                  <a:pt x="131" y="132"/>
                  <a:pt x="132" y="132"/>
                  <a:pt x="132" y="132"/>
                </a:cubicBezTo>
                <a:cubicBezTo>
                  <a:pt x="133" y="132"/>
                  <a:pt x="134" y="132"/>
                  <a:pt x="135" y="131"/>
                </a:cubicBezTo>
                <a:cubicBezTo>
                  <a:pt x="193" y="73"/>
                  <a:pt x="193" y="73"/>
                  <a:pt x="193" y="73"/>
                </a:cubicBezTo>
                <a:cubicBezTo>
                  <a:pt x="194" y="72"/>
                  <a:pt x="194" y="70"/>
                  <a:pt x="193" y="69"/>
                </a:cubicBezTo>
                <a:cubicBezTo>
                  <a:pt x="192" y="67"/>
                  <a:pt x="190" y="67"/>
                  <a:pt x="188" y="69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9" y="128"/>
                  <a:pt x="129" y="130"/>
                  <a:pt x="130" y="131"/>
                </a:cubicBezTo>
                <a:close/>
                <a:moveTo>
                  <a:pt x="141" y="134"/>
                </a:moveTo>
                <a:cubicBezTo>
                  <a:pt x="142" y="135"/>
                  <a:pt x="142" y="135"/>
                  <a:pt x="143" y="135"/>
                </a:cubicBezTo>
                <a:cubicBezTo>
                  <a:pt x="144" y="135"/>
                  <a:pt x="145" y="135"/>
                  <a:pt x="145" y="134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3"/>
                  <a:pt x="206" y="71"/>
                  <a:pt x="205" y="70"/>
                </a:cubicBezTo>
                <a:cubicBezTo>
                  <a:pt x="204" y="69"/>
                  <a:pt x="202" y="69"/>
                  <a:pt x="201" y="70"/>
                </a:cubicBezTo>
                <a:cubicBezTo>
                  <a:pt x="141" y="130"/>
                  <a:pt x="141" y="130"/>
                  <a:pt x="141" y="130"/>
                </a:cubicBezTo>
                <a:cubicBezTo>
                  <a:pt x="140" y="131"/>
                  <a:pt x="140" y="133"/>
                  <a:pt x="141" y="134"/>
                </a:cubicBezTo>
                <a:close/>
                <a:moveTo>
                  <a:pt x="148" y="141"/>
                </a:moveTo>
                <a:cubicBezTo>
                  <a:pt x="149" y="142"/>
                  <a:pt x="149" y="142"/>
                  <a:pt x="150" y="142"/>
                </a:cubicBezTo>
                <a:cubicBezTo>
                  <a:pt x="151" y="142"/>
                  <a:pt x="152" y="142"/>
                  <a:pt x="152" y="141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7" y="76"/>
                  <a:pt x="217" y="74"/>
                  <a:pt x="216" y="73"/>
                </a:cubicBezTo>
                <a:cubicBezTo>
                  <a:pt x="215" y="72"/>
                  <a:pt x="213" y="72"/>
                  <a:pt x="212" y="73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7" y="138"/>
                  <a:pt x="147" y="140"/>
                  <a:pt x="148" y="141"/>
                </a:cubicBezTo>
                <a:close/>
                <a:moveTo>
                  <a:pt x="164" y="135"/>
                </a:moveTo>
                <a:cubicBezTo>
                  <a:pt x="164" y="135"/>
                  <a:pt x="164" y="135"/>
                  <a:pt x="164" y="135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58" y="141"/>
                  <a:pt x="157" y="141"/>
                  <a:pt x="157" y="142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4" y="145"/>
                  <a:pt x="154" y="147"/>
                  <a:pt x="155" y="148"/>
                </a:cubicBezTo>
                <a:cubicBezTo>
                  <a:pt x="156" y="149"/>
                  <a:pt x="156" y="149"/>
                  <a:pt x="157" y="149"/>
                </a:cubicBezTo>
                <a:cubicBezTo>
                  <a:pt x="158" y="149"/>
                  <a:pt x="159" y="149"/>
                  <a:pt x="159" y="148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232" y="75"/>
                  <a:pt x="232" y="75"/>
                  <a:pt x="232" y="75"/>
                </a:cubicBezTo>
                <a:cubicBezTo>
                  <a:pt x="233" y="74"/>
                  <a:pt x="233" y="72"/>
                  <a:pt x="232" y="71"/>
                </a:cubicBezTo>
                <a:cubicBezTo>
                  <a:pt x="231" y="70"/>
                  <a:pt x="229" y="70"/>
                  <a:pt x="228" y="71"/>
                </a:cubicBezTo>
                <a:cubicBezTo>
                  <a:pt x="164" y="135"/>
                  <a:pt x="164" y="135"/>
                  <a:pt x="164" y="135"/>
                </a:cubicBezTo>
                <a:close/>
                <a:moveTo>
                  <a:pt x="153" y="160"/>
                </a:moveTo>
                <a:cubicBezTo>
                  <a:pt x="152" y="161"/>
                  <a:pt x="152" y="161"/>
                  <a:pt x="152" y="161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40" y="173"/>
                  <a:pt x="140" y="175"/>
                  <a:pt x="141" y="176"/>
                </a:cubicBezTo>
                <a:cubicBezTo>
                  <a:pt x="141" y="177"/>
                  <a:pt x="142" y="177"/>
                  <a:pt x="143" y="177"/>
                </a:cubicBezTo>
                <a:cubicBezTo>
                  <a:pt x="144" y="177"/>
                  <a:pt x="145" y="177"/>
                  <a:pt x="145" y="176"/>
                </a:cubicBezTo>
                <a:cubicBezTo>
                  <a:pt x="147" y="174"/>
                  <a:pt x="147" y="174"/>
                  <a:pt x="147" y="174"/>
                </a:cubicBezTo>
                <a:cubicBezTo>
                  <a:pt x="148" y="174"/>
                  <a:pt x="148" y="174"/>
                  <a:pt x="148" y="174"/>
                </a:cubicBezTo>
                <a:cubicBezTo>
                  <a:pt x="148" y="174"/>
                  <a:pt x="148" y="173"/>
                  <a:pt x="148" y="173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7" y="165"/>
                  <a:pt x="157" y="165"/>
                  <a:pt x="157" y="164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8" y="154"/>
                  <a:pt x="168" y="154"/>
                  <a:pt x="168" y="154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250" y="72"/>
                  <a:pt x="250" y="72"/>
                  <a:pt x="250" y="72"/>
                </a:cubicBezTo>
                <a:cubicBezTo>
                  <a:pt x="251" y="71"/>
                  <a:pt x="251" y="69"/>
                  <a:pt x="250" y="68"/>
                </a:cubicBezTo>
                <a:cubicBezTo>
                  <a:pt x="248" y="67"/>
                  <a:pt x="246" y="67"/>
                  <a:pt x="245" y="68"/>
                </a:cubicBezTo>
                <a:cubicBezTo>
                  <a:pt x="242" y="71"/>
                  <a:pt x="242" y="71"/>
                  <a:pt x="242" y="71"/>
                </a:cubicBezTo>
                <a:cubicBezTo>
                  <a:pt x="163" y="150"/>
                  <a:pt x="163" y="150"/>
                  <a:pt x="163" y="150"/>
                </a:cubicBezTo>
                <a:lnTo>
                  <a:pt x="153" y="160"/>
                </a:lnTo>
                <a:close/>
                <a:moveTo>
                  <a:pt x="158" y="173"/>
                </a:moveTo>
                <a:cubicBezTo>
                  <a:pt x="159" y="173"/>
                  <a:pt x="160" y="174"/>
                  <a:pt x="161" y="174"/>
                </a:cubicBezTo>
                <a:cubicBezTo>
                  <a:pt x="161" y="174"/>
                  <a:pt x="162" y="173"/>
                  <a:pt x="163" y="173"/>
                </a:cubicBezTo>
                <a:cubicBezTo>
                  <a:pt x="262" y="74"/>
                  <a:pt x="262" y="74"/>
                  <a:pt x="262" y="74"/>
                </a:cubicBezTo>
                <a:cubicBezTo>
                  <a:pt x="263" y="72"/>
                  <a:pt x="263" y="70"/>
                  <a:pt x="262" y="69"/>
                </a:cubicBezTo>
                <a:cubicBezTo>
                  <a:pt x="261" y="68"/>
                  <a:pt x="259" y="68"/>
                  <a:pt x="258" y="69"/>
                </a:cubicBezTo>
                <a:cubicBezTo>
                  <a:pt x="158" y="168"/>
                  <a:pt x="158" y="168"/>
                  <a:pt x="158" y="168"/>
                </a:cubicBezTo>
                <a:cubicBezTo>
                  <a:pt x="157" y="170"/>
                  <a:pt x="157" y="172"/>
                  <a:pt x="158" y="173"/>
                </a:cubicBezTo>
                <a:close/>
                <a:moveTo>
                  <a:pt x="156" y="184"/>
                </a:moveTo>
                <a:cubicBezTo>
                  <a:pt x="151" y="190"/>
                  <a:pt x="151" y="190"/>
                  <a:pt x="151" y="190"/>
                </a:cubicBezTo>
                <a:cubicBezTo>
                  <a:pt x="150" y="191"/>
                  <a:pt x="150" y="193"/>
                  <a:pt x="151" y="194"/>
                </a:cubicBezTo>
                <a:cubicBezTo>
                  <a:pt x="152" y="195"/>
                  <a:pt x="152" y="195"/>
                  <a:pt x="153" y="195"/>
                </a:cubicBezTo>
                <a:cubicBezTo>
                  <a:pt x="154" y="195"/>
                  <a:pt x="155" y="195"/>
                  <a:pt x="155" y="194"/>
                </a:cubicBezTo>
                <a:cubicBezTo>
                  <a:pt x="161" y="189"/>
                  <a:pt x="161" y="189"/>
                  <a:pt x="161" y="189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277" y="72"/>
                  <a:pt x="277" y="72"/>
                  <a:pt x="277" y="72"/>
                </a:cubicBezTo>
                <a:cubicBezTo>
                  <a:pt x="278" y="71"/>
                  <a:pt x="278" y="69"/>
                  <a:pt x="277" y="68"/>
                </a:cubicBezTo>
                <a:cubicBezTo>
                  <a:pt x="276" y="67"/>
                  <a:pt x="274" y="67"/>
                  <a:pt x="273" y="68"/>
                </a:cubicBezTo>
                <a:cubicBezTo>
                  <a:pt x="161" y="179"/>
                  <a:pt x="161" y="179"/>
                  <a:pt x="161" y="179"/>
                </a:cubicBezTo>
                <a:lnTo>
                  <a:pt x="156" y="184"/>
                </a:lnTo>
                <a:close/>
                <a:moveTo>
                  <a:pt x="295" y="67"/>
                </a:moveTo>
                <a:cubicBezTo>
                  <a:pt x="296" y="67"/>
                  <a:pt x="297" y="67"/>
                  <a:pt x="298" y="66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7"/>
                  <a:pt x="317" y="45"/>
                  <a:pt x="316" y="44"/>
                </a:cubicBezTo>
                <a:cubicBezTo>
                  <a:pt x="314" y="42"/>
                  <a:pt x="312" y="42"/>
                  <a:pt x="311" y="4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2" y="63"/>
                  <a:pt x="292" y="65"/>
                  <a:pt x="293" y="66"/>
                </a:cubicBezTo>
                <a:cubicBezTo>
                  <a:pt x="294" y="67"/>
                  <a:pt x="295" y="67"/>
                  <a:pt x="295" y="67"/>
                </a:cubicBezTo>
                <a:close/>
                <a:moveTo>
                  <a:pt x="166" y="189"/>
                </a:moveTo>
                <a:cubicBezTo>
                  <a:pt x="157" y="198"/>
                  <a:pt x="157" y="198"/>
                  <a:pt x="157" y="198"/>
                </a:cubicBezTo>
                <a:cubicBezTo>
                  <a:pt x="156" y="199"/>
                  <a:pt x="156" y="201"/>
                  <a:pt x="157" y="202"/>
                </a:cubicBezTo>
                <a:cubicBezTo>
                  <a:pt x="158" y="203"/>
                  <a:pt x="158" y="203"/>
                  <a:pt x="159" y="203"/>
                </a:cubicBezTo>
                <a:cubicBezTo>
                  <a:pt x="160" y="203"/>
                  <a:pt x="161" y="203"/>
                  <a:pt x="162" y="202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290" y="74"/>
                  <a:pt x="290" y="74"/>
                  <a:pt x="290" y="74"/>
                </a:cubicBezTo>
                <a:cubicBezTo>
                  <a:pt x="292" y="72"/>
                  <a:pt x="291" y="71"/>
                  <a:pt x="290" y="69"/>
                </a:cubicBezTo>
                <a:cubicBezTo>
                  <a:pt x="289" y="68"/>
                  <a:pt x="287" y="68"/>
                  <a:pt x="286" y="69"/>
                </a:cubicBezTo>
                <a:cubicBezTo>
                  <a:pt x="166" y="189"/>
                  <a:pt x="166" y="189"/>
                  <a:pt x="166" y="189"/>
                </a:cubicBezTo>
                <a:close/>
                <a:moveTo>
                  <a:pt x="296" y="73"/>
                </a:moveTo>
                <a:cubicBezTo>
                  <a:pt x="169" y="199"/>
                  <a:pt x="169" y="199"/>
                  <a:pt x="169" y="199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50" y="219"/>
                  <a:pt x="150" y="221"/>
                  <a:pt x="151" y="222"/>
                </a:cubicBezTo>
                <a:cubicBezTo>
                  <a:pt x="152" y="222"/>
                  <a:pt x="153" y="223"/>
                  <a:pt x="154" y="223"/>
                </a:cubicBezTo>
                <a:cubicBezTo>
                  <a:pt x="154" y="223"/>
                  <a:pt x="155" y="222"/>
                  <a:pt x="155" y="222"/>
                </a:cubicBezTo>
                <a:cubicBezTo>
                  <a:pt x="178" y="198"/>
                  <a:pt x="178" y="198"/>
                  <a:pt x="178" y="198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1" y="76"/>
                  <a:pt x="301" y="74"/>
                  <a:pt x="300" y="73"/>
                </a:cubicBezTo>
                <a:cubicBezTo>
                  <a:pt x="299" y="72"/>
                  <a:pt x="297" y="72"/>
                  <a:pt x="296" y="73"/>
                </a:cubicBezTo>
                <a:close/>
                <a:moveTo>
                  <a:pt x="316" y="57"/>
                </a:moveTo>
                <a:cubicBezTo>
                  <a:pt x="317" y="58"/>
                  <a:pt x="317" y="58"/>
                  <a:pt x="318" y="58"/>
                </a:cubicBezTo>
                <a:cubicBezTo>
                  <a:pt x="319" y="58"/>
                  <a:pt x="320" y="58"/>
                  <a:pt x="320" y="57"/>
                </a:cubicBezTo>
                <a:cubicBezTo>
                  <a:pt x="327" y="50"/>
                  <a:pt x="327" y="50"/>
                  <a:pt x="327" y="50"/>
                </a:cubicBezTo>
                <a:cubicBezTo>
                  <a:pt x="328" y="49"/>
                  <a:pt x="328" y="47"/>
                  <a:pt x="327" y="46"/>
                </a:cubicBezTo>
                <a:cubicBezTo>
                  <a:pt x="326" y="45"/>
                  <a:pt x="324" y="45"/>
                  <a:pt x="323" y="46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6"/>
                  <a:pt x="316" y="57"/>
                </a:cubicBezTo>
                <a:close/>
                <a:moveTo>
                  <a:pt x="334" y="43"/>
                </a:moveTo>
                <a:cubicBezTo>
                  <a:pt x="334" y="43"/>
                  <a:pt x="335" y="42"/>
                  <a:pt x="336" y="42"/>
                </a:cubicBezTo>
                <a:cubicBezTo>
                  <a:pt x="342" y="36"/>
                  <a:pt x="342" y="36"/>
                  <a:pt x="342" y="36"/>
                </a:cubicBezTo>
                <a:cubicBezTo>
                  <a:pt x="343" y="34"/>
                  <a:pt x="343" y="32"/>
                  <a:pt x="342" y="31"/>
                </a:cubicBezTo>
                <a:cubicBezTo>
                  <a:pt x="341" y="30"/>
                  <a:pt x="339" y="30"/>
                  <a:pt x="338" y="31"/>
                </a:cubicBezTo>
                <a:cubicBezTo>
                  <a:pt x="331" y="37"/>
                  <a:pt x="331" y="37"/>
                  <a:pt x="331" y="37"/>
                </a:cubicBezTo>
                <a:cubicBezTo>
                  <a:pt x="330" y="39"/>
                  <a:pt x="330" y="41"/>
                  <a:pt x="331" y="42"/>
                </a:cubicBezTo>
                <a:cubicBezTo>
                  <a:pt x="332" y="42"/>
                  <a:pt x="333" y="43"/>
                  <a:pt x="334" y="43"/>
                </a:cubicBezTo>
                <a:close/>
                <a:moveTo>
                  <a:pt x="130" y="260"/>
                </a:moveTo>
                <a:cubicBezTo>
                  <a:pt x="131" y="260"/>
                  <a:pt x="132" y="260"/>
                  <a:pt x="132" y="259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09" y="83"/>
                  <a:pt x="309" y="83"/>
                  <a:pt x="309" y="83"/>
                </a:cubicBezTo>
                <a:cubicBezTo>
                  <a:pt x="315" y="76"/>
                  <a:pt x="315" y="76"/>
                  <a:pt x="315" y="76"/>
                </a:cubicBezTo>
                <a:cubicBezTo>
                  <a:pt x="319" y="72"/>
                  <a:pt x="319" y="72"/>
                  <a:pt x="319" y="72"/>
                </a:cubicBezTo>
                <a:cubicBezTo>
                  <a:pt x="322" y="70"/>
                  <a:pt x="322" y="70"/>
                  <a:pt x="322" y="70"/>
                </a:cubicBezTo>
                <a:cubicBezTo>
                  <a:pt x="335" y="57"/>
                  <a:pt x="335" y="57"/>
                  <a:pt x="335" y="57"/>
                </a:cubicBezTo>
                <a:cubicBezTo>
                  <a:pt x="338" y="54"/>
                  <a:pt x="338" y="54"/>
                  <a:pt x="338" y="54"/>
                </a:cubicBezTo>
                <a:cubicBezTo>
                  <a:pt x="339" y="52"/>
                  <a:pt x="339" y="52"/>
                  <a:pt x="339" y="52"/>
                </a:cubicBezTo>
                <a:cubicBezTo>
                  <a:pt x="341" y="51"/>
                  <a:pt x="341" y="49"/>
                  <a:pt x="339" y="48"/>
                </a:cubicBezTo>
                <a:cubicBezTo>
                  <a:pt x="338" y="47"/>
                  <a:pt x="336" y="47"/>
                  <a:pt x="335" y="48"/>
                </a:cubicBezTo>
                <a:cubicBezTo>
                  <a:pt x="333" y="50"/>
                  <a:pt x="333" y="50"/>
                  <a:pt x="333" y="50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4" y="78"/>
                  <a:pt x="304" y="79"/>
                  <a:pt x="304" y="79"/>
                </a:cubicBezTo>
                <a:cubicBezTo>
                  <a:pt x="304" y="79"/>
                  <a:pt x="304" y="79"/>
                  <a:pt x="303" y="79"/>
                </a:cubicBezTo>
                <a:cubicBezTo>
                  <a:pt x="128" y="255"/>
                  <a:pt x="128" y="255"/>
                  <a:pt x="128" y="255"/>
                </a:cubicBezTo>
                <a:cubicBezTo>
                  <a:pt x="127" y="256"/>
                  <a:pt x="127" y="258"/>
                  <a:pt x="128" y="259"/>
                </a:cubicBezTo>
                <a:cubicBezTo>
                  <a:pt x="129" y="260"/>
                  <a:pt x="129" y="260"/>
                  <a:pt x="130" y="260"/>
                </a:cubicBezTo>
                <a:close/>
                <a:moveTo>
                  <a:pt x="342" y="45"/>
                </a:moveTo>
                <a:cubicBezTo>
                  <a:pt x="342" y="46"/>
                  <a:pt x="343" y="46"/>
                  <a:pt x="344" y="46"/>
                </a:cubicBezTo>
                <a:cubicBezTo>
                  <a:pt x="345" y="46"/>
                  <a:pt x="346" y="46"/>
                  <a:pt x="346" y="45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2" y="40"/>
                  <a:pt x="352" y="40"/>
                  <a:pt x="352" y="40"/>
                </a:cubicBezTo>
                <a:cubicBezTo>
                  <a:pt x="358" y="33"/>
                  <a:pt x="358" y="33"/>
                  <a:pt x="358" y="33"/>
                </a:cubicBezTo>
                <a:cubicBezTo>
                  <a:pt x="360" y="32"/>
                  <a:pt x="360" y="30"/>
                  <a:pt x="358" y="29"/>
                </a:cubicBezTo>
                <a:cubicBezTo>
                  <a:pt x="357" y="28"/>
                  <a:pt x="355" y="28"/>
                  <a:pt x="354" y="29"/>
                </a:cubicBezTo>
                <a:cubicBezTo>
                  <a:pt x="352" y="30"/>
                  <a:pt x="352" y="30"/>
                  <a:pt x="352" y="30"/>
                </a:cubicBezTo>
                <a:cubicBezTo>
                  <a:pt x="352" y="30"/>
                  <a:pt x="352" y="30"/>
                  <a:pt x="352" y="31"/>
                </a:cubicBezTo>
                <a:cubicBezTo>
                  <a:pt x="342" y="41"/>
                  <a:pt x="342" y="41"/>
                  <a:pt x="342" y="41"/>
                </a:cubicBezTo>
                <a:cubicBezTo>
                  <a:pt x="341" y="42"/>
                  <a:pt x="341" y="44"/>
                  <a:pt x="342" y="45"/>
                </a:cubicBezTo>
                <a:close/>
                <a:moveTo>
                  <a:pt x="324" y="82"/>
                </a:moveTo>
                <a:cubicBezTo>
                  <a:pt x="333" y="73"/>
                  <a:pt x="333" y="73"/>
                  <a:pt x="333" y="73"/>
                </a:cubicBezTo>
                <a:cubicBezTo>
                  <a:pt x="333" y="73"/>
                  <a:pt x="333" y="72"/>
                  <a:pt x="333" y="72"/>
                </a:cubicBezTo>
                <a:cubicBezTo>
                  <a:pt x="334" y="72"/>
                  <a:pt x="334" y="72"/>
                  <a:pt x="334" y="71"/>
                </a:cubicBezTo>
                <a:cubicBezTo>
                  <a:pt x="349" y="57"/>
                  <a:pt x="349" y="57"/>
                  <a:pt x="349" y="57"/>
                </a:cubicBezTo>
                <a:cubicBezTo>
                  <a:pt x="350" y="56"/>
                  <a:pt x="350" y="54"/>
                  <a:pt x="349" y="53"/>
                </a:cubicBezTo>
                <a:cubicBezTo>
                  <a:pt x="347" y="51"/>
                  <a:pt x="345" y="51"/>
                  <a:pt x="344" y="53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29" y="67"/>
                  <a:pt x="329" y="68"/>
                  <a:pt x="329" y="68"/>
                </a:cubicBezTo>
                <a:cubicBezTo>
                  <a:pt x="329" y="68"/>
                  <a:pt x="329" y="68"/>
                  <a:pt x="328" y="68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9" y="78"/>
                  <a:pt x="318" y="79"/>
                  <a:pt x="319" y="81"/>
                </a:cubicBezTo>
                <a:cubicBezTo>
                  <a:pt x="318" y="80"/>
                  <a:pt x="316" y="80"/>
                  <a:pt x="316" y="81"/>
                </a:cubicBezTo>
                <a:cubicBezTo>
                  <a:pt x="130" y="267"/>
                  <a:pt x="130" y="267"/>
                  <a:pt x="130" y="267"/>
                </a:cubicBezTo>
                <a:cubicBezTo>
                  <a:pt x="128" y="268"/>
                  <a:pt x="128" y="270"/>
                  <a:pt x="130" y="272"/>
                </a:cubicBezTo>
                <a:cubicBezTo>
                  <a:pt x="130" y="272"/>
                  <a:pt x="131" y="273"/>
                  <a:pt x="132" y="273"/>
                </a:cubicBezTo>
                <a:cubicBezTo>
                  <a:pt x="133" y="273"/>
                  <a:pt x="133" y="272"/>
                  <a:pt x="134" y="272"/>
                </a:cubicBezTo>
                <a:cubicBezTo>
                  <a:pt x="320" y="86"/>
                  <a:pt x="320" y="86"/>
                  <a:pt x="320" y="86"/>
                </a:cubicBezTo>
                <a:cubicBezTo>
                  <a:pt x="321" y="85"/>
                  <a:pt x="321" y="83"/>
                  <a:pt x="321" y="82"/>
                </a:cubicBezTo>
                <a:cubicBezTo>
                  <a:pt x="321" y="82"/>
                  <a:pt x="321" y="83"/>
                  <a:pt x="322" y="83"/>
                </a:cubicBezTo>
                <a:cubicBezTo>
                  <a:pt x="323" y="83"/>
                  <a:pt x="323" y="82"/>
                  <a:pt x="324" y="82"/>
                </a:cubicBezTo>
                <a:close/>
                <a:moveTo>
                  <a:pt x="352" y="49"/>
                </a:moveTo>
                <a:cubicBezTo>
                  <a:pt x="353" y="50"/>
                  <a:pt x="354" y="50"/>
                  <a:pt x="354" y="50"/>
                </a:cubicBezTo>
                <a:cubicBezTo>
                  <a:pt x="355" y="50"/>
                  <a:pt x="356" y="50"/>
                  <a:pt x="357" y="49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68" y="38"/>
                  <a:pt x="368" y="36"/>
                  <a:pt x="367" y="35"/>
                </a:cubicBezTo>
                <a:cubicBezTo>
                  <a:pt x="365" y="33"/>
                  <a:pt x="363" y="33"/>
                  <a:pt x="362" y="35"/>
                </a:cubicBezTo>
                <a:cubicBezTo>
                  <a:pt x="352" y="45"/>
                  <a:pt x="352" y="45"/>
                  <a:pt x="352" y="45"/>
                </a:cubicBezTo>
                <a:cubicBezTo>
                  <a:pt x="351" y="46"/>
                  <a:pt x="351" y="48"/>
                  <a:pt x="352" y="49"/>
                </a:cubicBezTo>
                <a:close/>
                <a:moveTo>
                  <a:pt x="333" y="87"/>
                </a:moveTo>
                <a:cubicBezTo>
                  <a:pt x="334" y="86"/>
                  <a:pt x="334" y="84"/>
                  <a:pt x="333" y="82"/>
                </a:cubicBezTo>
                <a:cubicBezTo>
                  <a:pt x="332" y="81"/>
                  <a:pt x="330" y="81"/>
                  <a:pt x="328" y="82"/>
                </a:cubicBezTo>
                <a:cubicBezTo>
                  <a:pt x="129" y="282"/>
                  <a:pt x="129" y="282"/>
                  <a:pt x="129" y="282"/>
                </a:cubicBezTo>
                <a:cubicBezTo>
                  <a:pt x="127" y="283"/>
                  <a:pt x="127" y="285"/>
                  <a:pt x="129" y="287"/>
                </a:cubicBezTo>
                <a:cubicBezTo>
                  <a:pt x="129" y="287"/>
                  <a:pt x="130" y="287"/>
                  <a:pt x="131" y="287"/>
                </a:cubicBezTo>
                <a:cubicBezTo>
                  <a:pt x="132" y="287"/>
                  <a:pt x="132" y="287"/>
                  <a:pt x="133" y="287"/>
                </a:cubicBezTo>
                <a:lnTo>
                  <a:pt x="333" y="87"/>
                </a:lnTo>
                <a:close/>
                <a:moveTo>
                  <a:pt x="335" y="83"/>
                </a:moveTo>
                <a:cubicBezTo>
                  <a:pt x="336" y="83"/>
                  <a:pt x="337" y="83"/>
                  <a:pt x="337" y="82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44" y="76"/>
                  <a:pt x="344" y="76"/>
                  <a:pt x="344" y="76"/>
                </a:cubicBezTo>
                <a:cubicBezTo>
                  <a:pt x="361" y="58"/>
                  <a:pt x="361" y="58"/>
                  <a:pt x="361" y="58"/>
                </a:cubicBezTo>
                <a:cubicBezTo>
                  <a:pt x="362" y="57"/>
                  <a:pt x="362" y="55"/>
                  <a:pt x="361" y="54"/>
                </a:cubicBezTo>
                <a:cubicBezTo>
                  <a:pt x="360" y="53"/>
                  <a:pt x="358" y="53"/>
                  <a:pt x="357" y="5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7" y="74"/>
                  <a:pt x="337" y="74"/>
                  <a:pt x="337" y="74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9"/>
                  <a:pt x="332" y="81"/>
                  <a:pt x="333" y="82"/>
                </a:cubicBezTo>
                <a:cubicBezTo>
                  <a:pt x="333" y="83"/>
                  <a:pt x="334" y="83"/>
                  <a:pt x="335" y="83"/>
                </a:cubicBezTo>
                <a:close/>
                <a:moveTo>
                  <a:pt x="372" y="46"/>
                </a:moveTo>
                <a:cubicBezTo>
                  <a:pt x="373" y="46"/>
                  <a:pt x="374" y="46"/>
                  <a:pt x="374" y="45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6" y="34"/>
                  <a:pt x="386" y="34"/>
                  <a:pt x="386" y="34"/>
                </a:cubicBezTo>
                <a:cubicBezTo>
                  <a:pt x="388" y="32"/>
                  <a:pt x="388" y="32"/>
                  <a:pt x="388" y="32"/>
                </a:cubicBezTo>
                <a:cubicBezTo>
                  <a:pt x="391" y="29"/>
                  <a:pt x="391" y="29"/>
                  <a:pt x="391" y="29"/>
                </a:cubicBezTo>
                <a:cubicBezTo>
                  <a:pt x="394" y="26"/>
                  <a:pt x="394" y="26"/>
                  <a:pt x="394" y="26"/>
                </a:cubicBezTo>
                <a:cubicBezTo>
                  <a:pt x="395" y="24"/>
                  <a:pt x="395" y="22"/>
                  <a:pt x="394" y="21"/>
                </a:cubicBezTo>
                <a:cubicBezTo>
                  <a:pt x="394" y="21"/>
                  <a:pt x="393" y="21"/>
                  <a:pt x="393" y="20"/>
                </a:cubicBezTo>
                <a:cubicBezTo>
                  <a:pt x="392" y="20"/>
                  <a:pt x="391" y="20"/>
                  <a:pt x="391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7" y="24"/>
                  <a:pt x="387" y="24"/>
                  <a:pt x="387" y="24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2" y="29"/>
                  <a:pt x="382" y="29"/>
                  <a:pt x="382" y="29"/>
                </a:cubicBezTo>
                <a:cubicBezTo>
                  <a:pt x="379" y="32"/>
                  <a:pt x="379" y="32"/>
                  <a:pt x="379" y="32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6" y="36"/>
                  <a:pt x="376" y="36"/>
                  <a:pt x="376" y="36"/>
                </a:cubicBezTo>
                <a:cubicBezTo>
                  <a:pt x="370" y="41"/>
                  <a:pt x="370" y="41"/>
                  <a:pt x="370" y="41"/>
                </a:cubicBezTo>
                <a:cubicBezTo>
                  <a:pt x="369" y="42"/>
                  <a:pt x="369" y="44"/>
                  <a:pt x="370" y="45"/>
                </a:cubicBezTo>
                <a:cubicBezTo>
                  <a:pt x="371" y="46"/>
                  <a:pt x="371" y="46"/>
                  <a:pt x="372" y="46"/>
                </a:cubicBezTo>
                <a:close/>
                <a:moveTo>
                  <a:pt x="390" y="44"/>
                </a:moveTo>
                <a:cubicBezTo>
                  <a:pt x="393" y="40"/>
                  <a:pt x="393" y="40"/>
                  <a:pt x="393" y="40"/>
                </a:cubicBezTo>
                <a:cubicBezTo>
                  <a:pt x="394" y="39"/>
                  <a:pt x="394" y="37"/>
                  <a:pt x="393" y="36"/>
                </a:cubicBezTo>
                <a:cubicBezTo>
                  <a:pt x="392" y="35"/>
                  <a:pt x="390" y="35"/>
                  <a:pt x="389" y="36"/>
                </a:cubicBezTo>
                <a:cubicBezTo>
                  <a:pt x="385" y="40"/>
                  <a:pt x="385" y="40"/>
                  <a:pt x="385" y="40"/>
                </a:cubicBezTo>
                <a:cubicBezTo>
                  <a:pt x="384" y="41"/>
                  <a:pt x="384" y="43"/>
                  <a:pt x="385" y="44"/>
                </a:cubicBezTo>
                <a:cubicBezTo>
                  <a:pt x="386" y="45"/>
                  <a:pt x="387" y="45"/>
                  <a:pt x="387" y="45"/>
                </a:cubicBezTo>
                <a:cubicBezTo>
                  <a:pt x="388" y="45"/>
                  <a:pt x="389" y="45"/>
                  <a:pt x="390" y="44"/>
                </a:cubicBezTo>
                <a:close/>
                <a:moveTo>
                  <a:pt x="381" y="52"/>
                </a:moveTo>
                <a:cubicBezTo>
                  <a:pt x="383" y="51"/>
                  <a:pt x="383" y="49"/>
                  <a:pt x="381" y="48"/>
                </a:cubicBezTo>
                <a:cubicBezTo>
                  <a:pt x="380" y="46"/>
                  <a:pt x="378" y="46"/>
                  <a:pt x="377" y="48"/>
                </a:cubicBezTo>
                <a:cubicBezTo>
                  <a:pt x="370" y="54"/>
                  <a:pt x="370" y="54"/>
                  <a:pt x="370" y="54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8" y="77"/>
                  <a:pt x="348" y="77"/>
                  <a:pt x="348" y="77"/>
                </a:cubicBezTo>
                <a:cubicBezTo>
                  <a:pt x="132" y="292"/>
                  <a:pt x="132" y="292"/>
                  <a:pt x="132" y="292"/>
                </a:cubicBezTo>
                <a:cubicBezTo>
                  <a:pt x="131" y="294"/>
                  <a:pt x="131" y="295"/>
                  <a:pt x="132" y="297"/>
                </a:cubicBezTo>
                <a:cubicBezTo>
                  <a:pt x="133" y="297"/>
                  <a:pt x="134" y="298"/>
                  <a:pt x="135" y="298"/>
                </a:cubicBezTo>
                <a:cubicBezTo>
                  <a:pt x="135" y="298"/>
                  <a:pt x="136" y="297"/>
                  <a:pt x="137" y="297"/>
                </a:cubicBezTo>
                <a:cubicBezTo>
                  <a:pt x="353" y="81"/>
                  <a:pt x="353" y="81"/>
                  <a:pt x="353" y="81"/>
                </a:cubicBezTo>
                <a:lnTo>
                  <a:pt x="381" y="52"/>
                </a:lnTo>
                <a:close/>
                <a:moveTo>
                  <a:pt x="388" y="59"/>
                </a:moveTo>
                <a:cubicBezTo>
                  <a:pt x="391" y="56"/>
                  <a:pt x="391" y="56"/>
                  <a:pt x="391" y="56"/>
                </a:cubicBezTo>
                <a:cubicBezTo>
                  <a:pt x="392" y="55"/>
                  <a:pt x="392" y="53"/>
                  <a:pt x="391" y="52"/>
                </a:cubicBezTo>
                <a:cubicBezTo>
                  <a:pt x="390" y="51"/>
                  <a:pt x="388" y="51"/>
                  <a:pt x="387" y="52"/>
                </a:cubicBezTo>
                <a:cubicBezTo>
                  <a:pt x="384" y="55"/>
                  <a:pt x="384" y="55"/>
                  <a:pt x="384" y="55"/>
                </a:cubicBezTo>
                <a:cubicBezTo>
                  <a:pt x="383" y="56"/>
                  <a:pt x="383" y="58"/>
                  <a:pt x="384" y="59"/>
                </a:cubicBezTo>
                <a:cubicBezTo>
                  <a:pt x="385" y="60"/>
                  <a:pt x="385" y="60"/>
                  <a:pt x="386" y="60"/>
                </a:cubicBezTo>
                <a:cubicBezTo>
                  <a:pt x="387" y="60"/>
                  <a:pt x="388" y="60"/>
                  <a:pt x="388" y="59"/>
                </a:cubicBezTo>
                <a:close/>
                <a:moveTo>
                  <a:pt x="416" y="30"/>
                </a:moveTo>
                <a:cubicBezTo>
                  <a:pt x="417" y="30"/>
                  <a:pt x="417" y="30"/>
                  <a:pt x="418" y="30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5" y="23"/>
                  <a:pt x="425" y="21"/>
                  <a:pt x="424" y="20"/>
                </a:cubicBezTo>
                <a:cubicBezTo>
                  <a:pt x="422" y="18"/>
                  <a:pt x="420" y="18"/>
                  <a:pt x="419" y="20"/>
                </a:cubicBezTo>
                <a:cubicBezTo>
                  <a:pt x="414" y="25"/>
                  <a:pt x="414" y="25"/>
                  <a:pt x="414" y="25"/>
                </a:cubicBezTo>
                <a:cubicBezTo>
                  <a:pt x="412" y="26"/>
                  <a:pt x="412" y="28"/>
                  <a:pt x="414" y="30"/>
                </a:cubicBezTo>
                <a:cubicBezTo>
                  <a:pt x="414" y="30"/>
                  <a:pt x="415" y="30"/>
                  <a:pt x="416" y="30"/>
                </a:cubicBezTo>
                <a:close/>
                <a:moveTo>
                  <a:pt x="403" y="44"/>
                </a:moveTo>
                <a:cubicBezTo>
                  <a:pt x="403" y="44"/>
                  <a:pt x="404" y="43"/>
                  <a:pt x="405" y="43"/>
                </a:cubicBezTo>
                <a:cubicBezTo>
                  <a:pt x="407" y="41"/>
                  <a:pt x="407" y="41"/>
                  <a:pt x="407" y="41"/>
                </a:cubicBezTo>
                <a:cubicBezTo>
                  <a:pt x="408" y="40"/>
                  <a:pt x="408" y="38"/>
                  <a:pt x="407" y="36"/>
                </a:cubicBezTo>
                <a:cubicBezTo>
                  <a:pt x="406" y="35"/>
                  <a:pt x="404" y="35"/>
                  <a:pt x="402" y="36"/>
                </a:cubicBezTo>
                <a:cubicBezTo>
                  <a:pt x="400" y="38"/>
                  <a:pt x="400" y="38"/>
                  <a:pt x="400" y="38"/>
                </a:cubicBezTo>
                <a:cubicBezTo>
                  <a:pt x="399" y="40"/>
                  <a:pt x="399" y="42"/>
                  <a:pt x="400" y="43"/>
                </a:cubicBezTo>
                <a:cubicBezTo>
                  <a:pt x="401" y="43"/>
                  <a:pt x="402" y="44"/>
                  <a:pt x="403" y="44"/>
                </a:cubicBezTo>
                <a:close/>
                <a:moveTo>
                  <a:pt x="372" y="66"/>
                </a:moveTo>
                <a:cubicBezTo>
                  <a:pt x="369" y="69"/>
                  <a:pt x="369" y="69"/>
                  <a:pt x="369" y="69"/>
                </a:cubicBezTo>
                <a:cubicBezTo>
                  <a:pt x="365" y="74"/>
                  <a:pt x="365" y="74"/>
                  <a:pt x="365" y="74"/>
                </a:cubicBezTo>
                <a:cubicBezTo>
                  <a:pt x="364" y="75"/>
                  <a:pt x="364" y="77"/>
                  <a:pt x="365" y="78"/>
                </a:cubicBezTo>
                <a:cubicBezTo>
                  <a:pt x="366" y="79"/>
                  <a:pt x="366" y="79"/>
                  <a:pt x="367" y="79"/>
                </a:cubicBezTo>
                <a:cubicBezTo>
                  <a:pt x="368" y="79"/>
                  <a:pt x="369" y="79"/>
                  <a:pt x="369" y="78"/>
                </a:cubicBezTo>
                <a:cubicBezTo>
                  <a:pt x="374" y="74"/>
                  <a:pt x="374" y="74"/>
                  <a:pt x="374" y="74"/>
                </a:cubicBezTo>
                <a:cubicBezTo>
                  <a:pt x="377" y="71"/>
                  <a:pt x="377" y="71"/>
                  <a:pt x="377" y="71"/>
                </a:cubicBezTo>
                <a:cubicBezTo>
                  <a:pt x="378" y="70"/>
                  <a:pt x="378" y="68"/>
                  <a:pt x="377" y="66"/>
                </a:cubicBezTo>
                <a:cubicBezTo>
                  <a:pt x="375" y="65"/>
                  <a:pt x="374" y="65"/>
                  <a:pt x="372" y="66"/>
                </a:cubicBezTo>
                <a:close/>
                <a:moveTo>
                  <a:pt x="362" y="86"/>
                </a:moveTo>
                <a:cubicBezTo>
                  <a:pt x="363" y="84"/>
                  <a:pt x="363" y="82"/>
                  <a:pt x="362" y="81"/>
                </a:cubicBezTo>
                <a:cubicBezTo>
                  <a:pt x="361" y="80"/>
                  <a:pt x="359" y="80"/>
                  <a:pt x="358" y="81"/>
                </a:cubicBezTo>
                <a:cubicBezTo>
                  <a:pt x="142" y="297"/>
                  <a:pt x="142" y="297"/>
                  <a:pt x="142" y="297"/>
                </a:cubicBezTo>
                <a:cubicBezTo>
                  <a:pt x="141" y="298"/>
                  <a:pt x="141" y="300"/>
                  <a:pt x="142" y="301"/>
                </a:cubicBezTo>
                <a:cubicBezTo>
                  <a:pt x="143" y="302"/>
                  <a:pt x="143" y="302"/>
                  <a:pt x="144" y="302"/>
                </a:cubicBezTo>
                <a:cubicBezTo>
                  <a:pt x="145" y="302"/>
                  <a:pt x="146" y="302"/>
                  <a:pt x="146" y="301"/>
                </a:cubicBezTo>
                <a:lnTo>
                  <a:pt x="362" y="86"/>
                </a:lnTo>
                <a:close/>
                <a:moveTo>
                  <a:pt x="380" y="80"/>
                </a:moveTo>
                <a:cubicBezTo>
                  <a:pt x="381" y="80"/>
                  <a:pt x="381" y="80"/>
                  <a:pt x="382" y="79"/>
                </a:cubicBezTo>
                <a:cubicBezTo>
                  <a:pt x="384" y="77"/>
                  <a:pt x="384" y="77"/>
                  <a:pt x="384" y="77"/>
                </a:cubicBezTo>
                <a:cubicBezTo>
                  <a:pt x="386" y="76"/>
                  <a:pt x="386" y="74"/>
                  <a:pt x="384" y="73"/>
                </a:cubicBezTo>
                <a:cubicBezTo>
                  <a:pt x="383" y="72"/>
                  <a:pt x="381" y="72"/>
                  <a:pt x="380" y="73"/>
                </a:cubicBezTo>
                <a:cubicBezTo>
                  <a:pt x="378" y="75"/>
                  <a:pt x="378" y="75"/>
                  <a:pt x="378" y="75"/>
                </a:cubicBezTo>
                <a:cubicBezTo>
                  <a:pt x="376" y="76"/>
                  <a:pt x="376" y="78"/>
                  <a:pt x="378" y="79"/>
                </a:cubicBezTo>
                <a:cubicBezTo>
                  <a:pt x="378" y="80"/>
                  <a:pt x="379" y="80"/>
                  <a:pt x="380" y="80"/>
                </a:cubicBezTo>
                <a:close/>
                <a:moveTo>
                  <a:pt x="429" y="31"/>
                </a:moveTo>
                <a:cubicBezTo>
                  <a:pt x="430" y="31"/>
                  <a:pt x="430" y="31"/>
                  <a:pt x="431" y="30"/>
                </a:cubicBezTo>
                <a:cubicBezTo>
                  <a:pt x="433" y="29"/>
                  <a:pt x="433" y="29"/>
                  <a:pt x="433" y="29"/>
                </a:cubicBezTo>
                <a:cubicBezTo>
                  <a:pt x="434" y="27"/>
                  <a:pt x="434" y="25"/>
                  <a:pt x="433" y="24"/>
                </a:cubicBezTo>
                <a:cubicBezTo>
                  <a:pt x="432" y="23"/>
                  <a:pt x="430" y="23"/>
                  <a:pt x="429" y="24"/>
                </a:cubicBezTo>
                <a:cubicBezTo>
                  <a:pt x="427" y="26"/>
                  <a:pt x="427" y="26"/>
                  <a:pt x="427" y="26"/>
                </a:cubicBezTo>
                <a:cubicBezTo>
                  <a:pt x="426" y="27"/>
                  <a:pt x="426" y="29"/>
                  <a:pt x="427" y="30"/>
                </a:cubicBezTo>
                <a:cubicBezTo>
                  <a:pt x="427" y="31"/>
                  <a:pt x="428" y="31"/>
                  <a:pt x="429" y="31"/>
                </a:cubicBezTo>
                <a:close/>
                <a:moveTo>
                  <a:pt x="414" y="47"/>
                </a:moveTo>
                <a:cubicBezTo>
                  <a:pt x="414" y="47"/>
                  <a:pt x="415" y="46"/>
                  <a:pt x="416" y="46"/>
                </a:cubicBezTo>
                <a:cubicBezTo>
                  <a:pt x="423" y="38"/>
                  <a:pt x="423" y="38"/>
                  <a:pt x="423" y="38"/>
                </a:cubicBezTo>
                <a:cubicBezTo>
                  <a:pt x="424" y="37"/>
                  <a:pt x="424" y="35"/>
                  <a:pt x="423" y="34"/>
                </a:cubicBezTo>
                <a:cubicBezTo>
                  <a:pt x="422" y="33"/>
                  <a:pt x="420" y="33"/>
                  <a:pt x="419" y="34"/>
                </a:cubicBezTo>
                <a:cubicBezTo>
                  <a:pt x="411" y="41"/>
                  <a:pt x="411" y="41"/>
                  <a:pt x="411" y="41"/>
                </a:cubicBezTo>
                <a:cubicBezTo>
                  <a:pt x="410" y="43"/>
                  <a:pt x="410" y="45"/>
                  <a:pt x="411" y="46"/>
                </a:cubicBezTo>
                <a:cubicBezTo>
                  <a:pt x="412" y="46"/>
                  <a:pt x="413" y="47"/>
                  <a:pt x="414" y="47"/>
                </a:cubicBezTo>
                <a:close/>
                <a:moveTo>
                  <a:pt x="405" y="48"/>
                </a:moveTo>
                <a:cubicBezTo>
                  <a:pt x="392" y="61"/>
                  <a:pt x="392" y="61"/>
                  <a:pt x="392" y="61"/>
                </a:cubicBezTo>
                <a:cubicBezTo>
                  <a:pt x="391" y="62"/>
                  <a:pt x="391" y="64"/>
                  <a:pt x="392" y="65"/>
                </a:cubicBezTo>
                <a:cubicBezTo>
                  <a:pt x="392" y="66"/>
                  <a:pt x="393" y="66"/>
                  <a:pt x="394" y="66"/>
                </a:cubicBezTo>
                <a:cubicBezTo>
                  <a:pt x="395" y="66"/>
                  <a:pt x="396" y="66"/>
                  <a:pt x="396" y="6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10" y="51"/>
                  <a:pt x="410" y="49"/>
                  <a:pt x="409" y="48"/>
                </a:cubicBezTo>
                <a:cubicBezTo>
                  <a:pt x="408" y="47"/>
                  <a:pt x="406" y="47"/>
                  <a:pt x="405" y="48"/>
                </a:cubicBezTo>
                <a:close/>
                <a:moveTo>
                  <a:pt x="151" y="311"/>
                </a:moveTo>
                <a:cubicBezTo>
                  <a:pt x="375" y="86"/>
                  <a:pt x="375" y="86"/>
                  <a:pt x="375" y="86"/>
                </a:cubicBezTo>
                <a:cubicBezTo>
                  <a:pt x="377" y="85"/>
                  <a:pt x="377" y="83"/>
                  <a:pt x="375" y="82"/>
                </a:cubicBezTo>
                <a:cubicBezTo>
                  <a:pt x="374" y="80"/>
                  <a:pt x="372" y="80"/>
                  <a:pt x="371" y="82"/>
                </a:cubicBezTo>
                <a:cubicBezTo>
                  <a:pt x="146" y="307"/>
                  <a:pt x="146" y="307"/>
                  <a:pt x="146" y="307"/>
                </a:cubicBezTo>
                <a:cubicBezTo>
                  <a:pt x="145" y="308"/>
                  <a:pt x="145" y="310"/>
                  <a:pt x="146" y="311"/>
                </a:cubicBezTo>
                <a:cubicBezTo>
                  <a:pt x="147" y="311"/>
                  <a:pt x="148" y="312"/>
                  <a:pt x="148" y="312"/>
                </a:cubicBezTo>
                <a:cubicBezTo>
                  <a:pt x="149" y="312"/>
                  <a:pt x="150" y="311"/>
                  <a:pt x="151" y="311"/>
                </a:cubicBezTo>
                <a:close/>
                <a:moveTo>
                  <a:pt x="432" y="39"/>
                </a:moveTo>
                <a:cubicBezTo>
                  <a:pt x="433" y="39"/>
                  <a:pt x="434" y="40"/>
                  <a:pt x="434" y="40"/>
                </a:cubicBezTo>
                <a:cubicBezTo>
                  <a:pt x="435" y="40"/>
                  <a:pt x="436" y="39"/>
                  <a:pt x="437" y="39"/>
                </a:cubicBezTo>
                <a:cubicBezTo>
                  <a:pt x="445" y="31"/>
                  <a:pt x="445" y="31"/>
                  <a:pt x="445" y="31"/>
                </a:cubicBezTo>
                <a:cubicBezTo>
                  <a:pt x="448" y="27"/>
                  <a:pt x="448" y="27"/>
                  <a:pt x="448" y="27"/>
                </a:cubicBezTo>
                <a:cubicBezTo>
                  <a:pt x="449" y="26"/>
                  <a:pt x="449" y="24"/>
                  <a:pt x="448" y="23"/>
                </a:cubicBezTo>
                <a:cubicBezTo>
                  <a:pt x="447" y="22"/>
                  <a:pt x="445" y="22"/>
                  <a:pt x="444" y="23"/>
                </a:cubicBezTo>
                <a:cubicBezTo>
                  <a:pt x="440" y="26"/>
                  <a:pt x="440" y="26"/>
                  <a:pt x="440" y="26"/>
                </a:cubicBezTo>
                <a:cubicBezTo>
                  <a:pt x="439" y="28"/>
                  <a:pt x="439" y="28"/>
                  <a:pt x="439" y="28"/>
                </a:cubicBezTo>
                <a:cubicBezTo>
                  <a:pt x="438" y="29"/>
                  <a:pt x="438" y="29"/>
                  <a:pt x="438" y="29"/>
                </a:cubicBezTo>
                <a:cubicBezTo>
                  <a:pt x="432" y="35"/>
                  <a:pt x="432" y="35"/>
                  <a:pt x="432" y="35"/>
                </a:cubicBezTo>
                <a:cubicBezTo>
                  <a:pt x="431" y="36"/>
                  <a:pt x="431" y="38"/>
                  <a:pt x="432" y="39"/>
                </a:cubicBezTo>
                <a:close/>
                <a:moveTo>
                  <a:pt x="428" y="39"/>
                </a:moveTo>
                <a:cubicBezTo>
                  <a:pt x="423" y="43"/>
                  <a:pt x="423" y="43"/>
                  <a:pt x="423" y="43"/>
                </a:cubicBezTo>
                <a:cubicBezTo>
                  <a:pt x="422" y="44"/>
                  <a:pt x="422" y="46"/>
                  <a:pt x="423" y="48"/>
                </a:cubicBezTo>
                <a:cubicBezTo>
                  <a:pt x="424" y="48"/>
                  <a:pt x="425" y="49"/>
                  <a:pt x="426" y="49"/>
                </a:cubicBezTo>
                <a:cubicBezTo>
                  <a:pt x="426" y="49"/>
                  <a:pt x="427" y="48"/>
                  <a:pt x="428" y="48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33" y="42"/>
                  <a:pt x="433" y="40"/>
                  <a:pt x="432" y="39"/>
                </a:cubicBezTo>
                <a:cubicBezTo>
                  <a:pt x="431" y="38"/>
                  <a:pt x="429" y="38"/>
                  <a:pt x="428" y="39"/>
                </a:cubicBezTo>
                <a:close/>
                <a:moveTo>
                  <a:pt x="153" y="323"/>
                </a:moveTo>
                <a:cubicBezTo>
                  <a:pt x="388" y="88"/>
                  <a:pt x="388" y="88"/>
                  <a:pt x="388" y="88"/>
                </a:cubicBezTo>
                <a:cubicBezTo>
                  <a:pt x="389" y="87"/>
                  <a:pt x="389" y="85"/>
                  <a:pt x="388" y="83"/>
                </a:cubicBezTo>
                <a:cubicBezTo>
                  <a:pt x="386" y="82"/>
                  <a:pt x="384" y="82"/>
                  <a:pt x="383" y="83"/>
                </a:cubicBezTo>
                <a:cubicBezTo>
                  <a:pt x="148" y="318"/>
                  <a:pt x="148" y="318"/>
                  <a:pt x="148" y="318"/>
                </a:cubicBezTo>
                <a:cubicBezTo>
                  <a:pt x="147" y="319"/>
                  <a:pt x="147" y="321"/>
                  <a:pt x="148" y="323"/>
                </a:cubicBezTo>
                <a:cubicBezTo>
                  <a:pt x="149" y="323"/>
                  <a:pt x="150" y="323"/>
                  <a:pt x="151" y="323"/>
                </a:cubicBezTo>
                <a:cubicBezTo>
                  <a:pt x="151" y="323"/>
                  <a:pt x="152" y="323"/>
                  <a:pt x="153" y="323"/>
                </a:cubicBezTo>
                <a:close/>
                <a:moveTo>
                  <a:pt x="419" y="48"/>
                </a:moveTo>
                <a:cubicBezTo>
                  <a:pt x="411" y="56"/>
                  <a:pt x="411" y="56"/>
                  <a:pt x="411" y="56"/>
                </a:cubicBezTo>
                <a:cubicBezTo>
                  <a:pt x="397" y="69"/>
                  <a:pt x="397" y="69"/>
                  <a:pt x="397" y="69"/>
                </a:cubicBezTo>
                <a:cubicBezTo>
                  <a:pt x="396" y="71"/>
                  <a:pt x="396" y="73"/>
                  <a:pt x="397" y="74"/>
                </a:cubicBezTo>
                <a:cubicBezTo>
                  <a:pt x="398" y="74"/>
                  <a:pt x="399" y="75"/>
                  <a:pt x="399" y="75"/>
                </a:cubicBezTo>
                <a:cubicBezTo>
                  <a:pt x="400" y="75"/>
                  <a:pt x="401" y="74"/>
                  <a:pt x="402" y="74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423" y="52"/>
                  <a:pt x="423" y="52"/>
                  <a:pt x="423" y="52"/>
                </a:cubicBezTo>
                <a:cubicBezTo>
                  <a:pt x="424" y="51"/>
                  <a:pt x="424" y="49"/>
                  <a:pt x="423" y="48"/>
                </a:cubicBezTo>
                <a:cubicBezTo>
                  <a:pt x="422" y="47"/>
                  <a:pt x="420" y="47"/>
                  <a:pt x="419" y="48"/>
                </a:cubicBezTo>
                <a:close/>
                <a:moveTo>
                  <a:pt x="452" y="23"/>
                </a:moveTo>
                <a:cubicBezTo>
                  <a:pt x="452" y="23"/>
                  <a:pt x="453" y="22"/>
                  <a:pt x="454" y="22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457" y="18"/>
                  <a:pt x="457" y="16"/>
                  <a:pt x="456" y="15"/>
                </a:cubicBezTo>
                <a:cubicBezTo>
                  <a:pt x="455" y="14"/>
                  <a:pt x="453" y="14"/>
                  <a:pt x="451" y="15"/>
                </a:cubicBezTo>
                <a:cubicBezTo>
                  <a:pt x="449" y="17"/>
                  <a:pt x="449" y="17"/>
                  <a:pt x="449" y="17"/>
                </a:cubicBezTo>
                <a:cubicBezTo>
                  <a:pt x="448" y="19"/>
                  <a:pt x="448" y="21"/>
                  <a:pt x="449" y="22"/>
                </a:cubicBezTo>
                <a:cubicBezTo>
                  <a:pt x="450" y="22"/>
                  <a:pt x="451" y="23"/>
                  <a:pt x="452" y="23"/>
                </a:cubicBezTo>
                <a:close/>
                <a:moveTo>
                  <a:pt x="157" y="324"/>
                </a:moveTo>
                <a:cubicBezTo>
                  <a:pt x="152" y="328"/>
                  <a:pt x="152" y="328"/>
                  <a:pt x="152" y="328"/>
                </a:cubicBezTo>
                <a:cubicBezTo>
                  <a:pt x="151" y="330"/>
                  <a:pt x="151" y="331"/>
                  <a:pt x="152" y="333"/>
                </a:cubicBezTo>
                <a:cubicBezTo>
                  <a:pt x="153" y="333"/>
                  <a:pt x="154" y="334"/>
                  <a:pt x="155" y="334"/>
                </a:cubicBezTo>
                <a:cubicBezTo>
                  <a:pt x="155" y="334"/>
                  <a:pt x="156" y="333"/>
                  <a:pt x="157" y="333"/>
                </a:cubicBezTo>
                <a:cubicBezTo>
                  <a:pt x="161" y="328"/>
                  <a:pt x="161" y="328"/>
                  <a:pt x="161" y="328"/>
                </a:cubicBezTo>
                <a:cubicBezTo>
                  <a:pt x="162" y="327"/>
                  <a:pt x="162" y="325"/>
                  <a:pt x="161" y="324"/>
                </a:cubicBezTo>
                <a:cubicBezTo>
                  <a:pt x="160" y="323"/>
                  <a:pt x="158" y="323"/>
                  <a:pt x="157" y="324"/>
                </a:cubicBezTo>
                <a:close/>
                <a:moveTo>
                  <a:pt x="419" y="66"/>
                </a:moveTo>
                <a:cubicBezTo>
                  <a:pt x="418" y="65"/>
                  <a:pt x="416" y="65"/>
                  <a:pt x="415" y="66"/>
                </a:cubicBezTo>
                <a:cubicBezTo>
                  <a:pt x="413" y="68"/>
                  <a:pt x="413" y="68"/>
                  <a:pt x="413" y="68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4" y="316"/>
                  <a:pt x="164" y="318"/>
                  <a:pt x="166" y="320"/>
                </a:cubicBezTo>
                <a:cubicBezTo>
                  <a:pt x="166" y="320"/>
                  <a:pt x="167" y="320"/>
                  <a:pt x="168" y="320"/>
                </a:cubicBezTo>
                <a:cubicBezTo>
                  <a:pt x="169" y="320"/>
                  <a:pt x="169" y="320"/>
                  <a:pt x="170" y="320"/>
                </a:cubicBezTo>
                <a:cubicBezTo>
                  <a:pt x="419" y="70"/>
                  <a:pt x="419" y="70"/>
                  <a:pt x="419" y="70"/>
                </a:cubicBezTo>
                <a:cubicBezTo>
                  <a:pt x="421" y="69"/>
                  <a:pt x="421" y="67"/>
                  <a:pt x="419" y="66"/>
                </a:cubicBezTo>
                <a:close/>
                <a:moveTo>
                  <a:pt x="434" y="46"/>
                </a:moveTo>
                <a:cubicBezTo>
                  <a:pt x="427" y="53"/>
                  <a:pt x="427" y="53"/>
                  <a:pt x="427" y="53"/>
                </a:cubicBezTo>
                <a:cubicBezTo>
                  <a:pt x="426" y="55"/>
                  <a:pt x="426" y="57"/>
                  <a:pt x="427" y="58"/>
                </a:cubicBezTo>
                <a:cubicBezTo>
                  <a:pt x="428" y="58"/>
                  <a:pt x="429" y="59"/>
                  <a:pt x="429" y="59"/>
                </a:cubicBezTo>
                <a:cubicBezTo>
                  <a:pt x="430" y="59"/>
                  <a:pt x="431" y="58"/>
                  <a:pt x="432" y="58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40" y="50"/>
                  <a:pt x="440" y="48"/>
                  <a:pt x="439" y="47"/>
                </a:cubicBezTo>
                <a:cubicBezTo>
                  <a:pt x="440" y="47"/>
                  <a:pt x="440" y="48"/>
                  <a:pt x="441" y="48"/>
                </a:cubicBezTo>
                <a:cubicBezTo>
                  <a:pt x="441" y="48"/>
                  <a:pt x="442" y="47"/>
                  <a:pt x="443" y="47"/>
                </a:cubicBezTo>
                <a:cubicBezTo>
                  <a:pt x="453" y="37"/>
                  <a:pt x="453" y="37"/>
                  <a:pt x="453" y="37"/>
                </a:cubicBezTo>
                <a:cubicBezTo>
                  <a:pt x="454" y="36"/>
                  <a:pt x="454" y="34"/>
                  <a:pt x="453" y="32"/>
                </a:cubicBezTo>
                <a:cubicBezTo>
                  <a:pt x="451" y="31"/>
                  <a:pt x="449" y="31"/>
                  <a:pt x="448" y="32"/>
                </a:cubicBezTo>
                <a:cubicBezTo>
                  <a:pt x="438" y="42"/>
                  <a:pt x="438" y="42"/>
                  <a:pt x="438" y="42"/>
                </a:cubicBezTo>
                <a:cubicBezTo>
                  <a:pt x="437" y="43"/>
                  <a:pt x="437" y="45"/>
                  <a:pt x="438" y="46"/>
                </a:cubicBezTo>
                <a:cubicBezTo>
                  <a:pt x="437" y="45"/>
                  <a:pt x="435" y="45"/>
                  <a:pt x="434" y="46"/>
                </a:cubicBezTo>
                <a:close/>
                <a:moveTo>
                  <a:pt x="455" y="30"/>
                </a:moveTo>
                <a:cubicBezTo>
                  <a:pt x="456" y="30"/>
                  <a:pt x="457" y="31"/>
                  <a:pt x="458" y="31"/>
                </a:cubicBezTo>
                <a:cubicBezTo>
                  <a:pt x="458" y="31"/>
                  <a:pt x="459" y="30"/>
                  <a:pt x="460" y="30"/>
                </a:cubicBezTo>
                <a:cubicBezTo>
                  <a:pt x="465" y="24"/>
                  <a:pt x="465" y="24"/>
                  <a:pt x="465" y="24"/>
                </a:cubicBezTo>
                <a:cubicBezTo>
                  <a:pt x="475" y="15"/>
                  <a:pt x="475" y="15"/>
                  <a:pt x="475" y="15"/>
                </a:cubicBezTo>
                <a:cubicBezTo>
                  <a:pt x="476" y="13"/>
                  <a:pt x="476" y="11"/>
                  <a:pt x="475" y="10"/>
                </a:cubicBezTo>
                <a:cubicBezTo>
                  <a:pt x="474" y="9"/>
                  <a:pt x="472" y="9"/>
                  <a:pt x="470" y="10"/>
                </a:cubicBezTo>
                <a:cubicBezTo>
                  <a:pt x="455" y="25"/>
                  <a:pt x="455" y="25"/>
                  <a:pt x="455" y="25"/>
                </a:cubicBezTo>
                <a:cubicBezTo>
                  <a:pt x="454" y="26"/>
                  <a:pt x="454" y="28"/>
                  <a:pt x="455" y="30"/>
                </a:cubicBezTo>
                <a:close/>
                <a:moveTo>
                  <a:pt x="471" y="28"/>
                </a:moveTo>
                <a:cubicBezTo>
                  <a:pt x="472" y="28"/>
                  <a:pt x="473" y="29"/>
                  <a:pt x="474" y="29"/>
                </a:cubicBezTo>
                <a:cubicBezTo>
                  <a:pt x="474" y="29"/>
                  <a:pt x="475" y="28"/>
                  <a:pt x="476" y="28"/>
                </a:cubicBezTo>
                <a:cubicBezTo>
                  <a:pt x="484" y="20"/>
                  <a:pt x="484" y="20"/>
                  <a:pt x="484" y="20"/>
                </a:cubicBezTo>
                <a:cubicBezTo>
                  <a:pt x="484" y="20"/>
                  <a:pt x="484" y="19"/>
                  <a:pt x="484" y="19"/>
                </a:cubicBezTo>
                <a:cubicBezTo>
                  <a:pt x="485" y="19"/>
                  <a:pt x="485" y="18"/>
                  <a:pt x="485" y="18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1" y="12"/>
                  <a:pt x="491" y="10"/>
                  <a:pt x="490" y="9"/>
                </a:cubicBezTo>
                <a:cubicBezTo>
                  <a:pt x="489" y="8"/>
                  <a:pt x="487" y="8"/>
                  <a:pt x="486" y="9"/>
                </a:cubicBezTo>
                <a:cubicBezTo>
                  <a:pt x="481" y="14"/>
                  <a:pt x="481" y="14"/>
                  <a:pt x="481" y="14"/>
                </a:cubicBezTo>
                <a:cubicBezTo>
                  <a:pt x="481" y="14"/>
                  <a:pt x="480" y="14"/>
                  <a:pt x="480" y="15"/>
                </a:cubicBezTo>
                <a:cubicBezTo>
                  <a:pt x="480" y="15"/>
                  <a:pt x="480" y="15"/>
                  <a:pt x="479" y="15"/>
                </a:cubicBezTo>
                <a:cubicBezTo>
                  <a:pt x="471" y="23"/>
                  <a:pt x="471" y="23"/>
                  <a:pt x="471" y="23"/>
                </a:cubicBezTo>
                <a:cubicBezTo>
                  <a:pt x="470" y="25"/>
                  <a:pt x="470" y="26"/>
                  <a:pt x="471" y="28"/>
                </a:cubicBezTo>
                <a:close/>
                <a:moveTo>
                  <a:pt x="388" y="114"/>
                </a:moveTo>
                <a:cubicBezTo>
                  <a:pt x="389" y="114"/>
                  <a:pt x="390" y="114"/>
                  <a:pt x="390" y="113"/>
                </a:cubicBezTo>
                <a:cubicBezTo>
                  <a:pt x="393" y="111"/>
                  <a:pt x="393" y="111"/>
                  <a:pt x="393" y="111"/>
                </a:cubicBezTo>
                <a:cubicBezTo>
                  <a:pt x="393" y="110"/>
                  <a:pt x="393" y="110"/>
                  <a:pt x="393" y="110"/>
                </a:cubicBezTo>
                <a:cubicBezTo>
                  <a:pt x="394" y="110"/>
                  <a:pt x="394" y="109"/>
                  <a:pt x="394" y="109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8" y="76"/>
                  <a:pt x="428" y="74"/>
                  <a:pt x="427" y="72"/>
                </a:cubicBezTo>
                <a:cubicBezTo>
                  <a:pt x="425" y="71"/>
                  <a:pt x="423" y="71"/>
                  <a:pt x="422" y="72"/>
                </a:cubicBezTo>
                <a:cubicBezTo>
                  <a:pt x="390" y="105"/>
                  <a:pt x="390" y="105"/>
                  <a:pt x="390" y="105"/>
                </a:cubicBezTo>
                <a:cubicBezTo>
                  <a:pt x="390" y="105"/>
                  <a:pt x="389" y="105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5" y="110"/>
                  <a:pt x="385" y="112"/>
                  <a:pt x="386" y="113"/>
                </a:cubicBezTo>
                <a:cubicBezTo>
                  <a:pt x="387" y="114"/>
                  <a:pt x="387" y="114"/>
                  <a:pt x="388" y="114"/>
                </a:cubicBezTo>
                <a:close/>
                <a:moveTo>
                  <a:pt x="363" y="136"/>
                </a:moveTo>
                <a:cubicBezTo>
                  <a:pt x="362" y="135"/>
                  <a:pt x="360" y="135"/>
                  <a:pt x="358" y="136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66" y="329"/>
                  <a:pt x="166" y="331"/>
                  <a:pt x="167" y="332"/>
                </a:cubicBezTo>
                <a:cubicBezTo>
                  <a:pt x="168" y="333"/>
                  <a:pt x="168" y="333"/>
                  <a:pt x="169" y="333"/>
                </a:cubicBezTo>
                <a:cubicBezTo>
                  <a:pt x="170" y="333"/>
                  <a:pt x="171" y="333"/>
                  <a:pt x="171" y="332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39"/>
                  <a:pt x="364" y="137"/>
                  <a:pt x="363" y="136"/>
                </a:cubicBezTo>
                <a:close/>
                <a:moveTo>
                  <a:pt x="166" y="333"/>
                </a:moveTo>
                <a:cubicBezTo>
                  <a:pt x="165" y="332"/>
                  <a:pt x="163" y="332"/>
                  <a:pt x="161" y="333"/>
                </a:cubicBezTo>
                <a:cubicBezTo>
                  <a:pt x="151" y="343"/>
                  <a:pt x="151" y="343"/>
                  <a:pt x="151" y="343"/>
                </a:cubicBezTo>
                <a:cubicBezTo>
                  <a:pt x="150" y="344"/>
                  <a:pt x="150" y="346"/>
                  <a:pt x="151" y="348"/>
                </a:cubicBezTo>
                <a:cubicBezTo>
                  <a:pt x="152" y="348"/>
                  <a:pt x="153" y="349"/>
                  <a:pt x="154" y="349"/>
                </a:cubicBezTo>
                <a:cubicBezTo>
                  <a:pt x="154" y="349"/>
                  <a:pt x="155" y="348"/>
                  <a:pt x="156" y="348"/>
                </a:cubicBezTo>
                <a:cubicBezTo>
                  <a:pt x="166" y="338"/>
                  <a:pt x="166" y="338"/>
                  <a:pt x="166" y="338"/>
                </a:cubicBezTo>
                <a:cubicBezTo>
                  <a:pt x="167" y="336"/>
                  <a:pt x="167" y="334"/>
                  <a:pt x="166" y="333"/>
                </a:cubicBezTo>
                <a:close/>
                <a:moveTo>
                  <a:pt x="465" y="30"/>
                </a:moveTo>
                <a:cubicBezTo>
                  <a:pt x="459" y="35"/>
                  <a:pt x="459" y="35"/>
                  <a:pt x="459" y="35"/>
                </a:cubicBezTo>
                <a:cubicBezTo>
                  <a:pt x="459" y="35"/>
                  <a:pt x="459" y="35"/>
                  <a:pt x="459" y="35"/>
                </a:cubicBezTo>
                <a:cubicBezTo>
                  <a:pt x="449" y="45"/>
                  <a:pt x="449" y="45"/>
                  <a:pt x="449" y="45"/>
                </a:cubicBezTo>
                <a:cubicBezTo>
                  <a:pt x="448" y="46"/>
                  <a:pt x="448" y="48"/>
                  <a:pt x="449" y="49"/>
                </a:cubicBezTo>
                <a:cubicBezTo>
                  <a:pt x="448" y="48"/>
                  <a:pt x="446" y="48"/>
                  <a:pt x="445" y="49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34" y="61"/>
                  <a:pt x="434" y="61"/>
                  <a:pt x="434" y="61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8" y="67"/>
                  <a:pt x="428" y="69"/>
                  <a:pt x="429" y="70"/>
                </a:cubicBezTo>
                <a:cubicBezTo>
                  <a:pt x="430" y="71"/>
                  <a:pt x="430" y="71"/>
                  <a:pt x="431" y="71"/>
                </a:cubicBezTo>
                <a:cubicBezTo>
                  <a:pt x="432" y="71"/>
                  <a:pt x="433" y="71"/>
                  <a:pt x="433" y="70"/>
                </a:cubicBezTo>
                <a:cubicBezTo>
                  <a:pt x="449" y="54"/>
                  <a:pt x="449" y="54"/>
                  <a:pt x="449" y="54"/>
                </a:cubicBezTo>
                <a:cubicBezTo>
                  <a:pt x="450" y="54"/>
                  <a:pt x="450" y="54"/>
                  <a:pt x="450" y="54"/>
                </a:cubicBezTo>
                <a:cubicBezTo>
                  <a:pt x="451" y="52"/>
                  <a:pt x="451" y="51"/>
                  <a:pt x="450" y="49"/>
                </a:cubicBezTo>
                <a:cubicBezTo>
                  <a:pt x="451" y="50"/>
                  <a:pt x="451" y="50"/>
                  <a:pt x="452" y="50"/>
                </a:cubicBezTo>
                <a:cubicBezTo>
                  <a:pt x="453" y="50"/>
                  <a:pt x="454" y="50"/>
                  <a:pt x="454" y="49"/>
                </a:cubicBezTo>
                <a:cubicBezTo>
                  <a:pt x="469" y="34"/>
                  <a:pt x="469" y="34"/>
                  <a:pt x="469" y="34"/>
                </a:cubicBezTo>
                <a:cubicBezTo>
                  <a:pt x="470" y="33"/>
                  <a:pt x="470" y="33"/>
                  <a:pt x="470" y="32"/>
                </a:cubicBezTo>
                <a:cubicBezTo>
                  <a:pt x="470" y="31"/>
                  <a:pt x="470" y="30"/>
                  <a:pt x="469" y="30"/>
                </a:cubicBezTo>
                <a:cubicBezTo>
                  <a:pt x="468" y="28"/>
                  <a:pt x="466" y="28"/>
                  <a:pt x="465" y="30"/>
                </a:cubicBezTo>
                <a:close/>
                <a:moveTo>
                  <a:pt x="165" y="352"/>
                </a:moveTo>
                <a:cubicBezTo>
                  <a:pt x="169" y="348"/>
                  <a:pt x="169" y="348"/>
                  <a:pt x="169" y="348"/>
                </a:cubicBezTo>
                <a:cubicBezTo>
                  <a:pt x="170" y="347"/>
                  <a:pt x="170" y="345"/>
                  <a:pt x="169" y="344"/>
                </a:cubicBezTo>
                <a:cubicBezTo>
                  <a:pt x="168" y="343"/>
                  <a:pt x="166" y="343"/>
                  <a:pt x="165" y="344"/>
                </a:cubicBezTo>
                <a:cubicBezTo>
                  <a:pt x="161" y="348"/>
                  <a:pt x="161" y="348"/>
                  <a:pt x="161" y="348"/>
                </a:cubicBezTo>
                <a:cubicBezTo>
                  <a:pt x="160" y="349"/>
                  <a:pt x="160" y="351"/>
                  <a:pt x="161" y="352"/>
                </a:cubicBezTo>
                <a:cubicBezTo>
                  <a:pt x="161" y="353"/>
                  <a:pt x="162" y="353"/>
                  <a:pt x="163" y="353"/>
                </a:cubicBezTo>
                <a:cubicBezTo>
                  <a:pt x="164" y="353"/>
                  <a:pt x="164" y="353"/>
                  <a:pt x="165" y="352"/>
                </a:cubicBezTo>
                <a:close/>
                <a:moveTo>
                  <a:pt x="174" y="342"/>
                </a:moveTo>
                <a:cubicBezTo>
                  <a:pt x="175" y="342"/>
                  <a:pt x="176" y="342"/>
                  <a:pt x="176" y="341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1" y="147"/>
                  <a:pt x="371" y="145"/>
                  <a:pt x="370" y="143"/>
                </a:cubicBezTo>
                <a:cubicBezTo>
                  <a:pt x="368" y="142"/>
                  <a:pt x="366" y="142"/>
                  <a:pt x="365" y="143"/>
                </a:cubicBezTo>
                <a:cubicBezTo>
                  <a:pt x="172" y="337"/>
                  <a:pt x="172" y="337"/>
                  <a:pt x="172" y="337"/>
                </a:cubicBezTo>
                <a:cubicBezTo>
                  <a:pt x="171" y="338"/>
                  <a:pt x="171" y="340"/>
                  <a:pt x="172" y="341"/>
                </a:cubicBezTo>
                <a:cubicBezTo>
                  <a:pt x="172" y="342"/>
                  <a:pt x="173" y="342"/>
                  <a:pt x="174" y="342"/>
                </a:cubicBezTo>
                <a:close/>
                <a:moveTo>
                  <a:pt x="478" y="38"/>
                </a:moveTo>
                <a:cubicBezTo>
                  <a:pt x="479" y="38"/>
                  <a:pt x="479" y="38"/>
                  <a:pt x="480" y="37"/>
                </a:cubicBezTo>
                <a:cubicBezTo>
                  <a:pt x="490" y="28"/>
                  <a:pt x="490" y="28"/>
                  <a:pt x="490" y="28"/>
                </a:cubicBezTo>
                <a:cubicBezTo>
                  <a:pt x="491" y="26"/>
                  <a:pt x="491" y="24"/>
                  <a:pt x="490" y="23"/>
                </a:cubicBezTo>
                <a:cubicBezTo>
                  <a:pt x="489" y="22"/>
                  <a:pt x="487" y="22"/>
                  <a:pt x="485" y="23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4" y="34"/>
                  <a:pt x="474" y="36"/>
                  <a:pt x="476" y="37"/>
                </a:cubicBezTo>
                <a:cubicBezTo>
                  <a:pt x="476" y="38"/>
                  <a:pt x="477" y="38"/>
                  <a:pt x="478" y="38"/>
                </a:cubicBezTo>
                <a:close/>
                <a:moveTo>
                  <a:pt x="471" y="37"/>
                </a:moveTo>
                <a:cubicBezTo>
                  <a:pt x="466" y="43"/>
                  <a:pt x="466" y="43"/>
                  <a:pt x="466" y="43"/>
                </a:cubicBezTo>
                <a:cubicBezTo>
                  <a:pt x="465" y="44"/>
                  <a:pt x="465" y="46"/>
                  <a:pt x="466" y="47"/>
                </a:cubicBezTo>
                <a:cubicBezTo>
                  <a:pt x="466" y="48"/>
                  <a:pt x="467" y="48"/>
                  <a:pt x="468" y="48"/>
                </a:cubicBezTo>
                <a:cubicBezTo>
                  <a:pt x="469" y="48"/>
                  <a:pt x="470" y="48"/>
                  <a:pt x="470" y="47"/>
                </a:cubicBezTo>
                <a:cubicBezTo>
                  <a:pt x="476" y="42"/>
                  <a:pt x="476" y="42"/>
                  <a:pt x="476" y="42"/>
                </a:cubicBezTo>
                <a:cubicBezTo>
                  <a:pt x="477" y="41"/>
                  <a:pt x="477" y="39"/>
                  <a:pt x="476" y="37"/>
                </a:cubicBezTo>
                <a:cubicBezTo>
                  <a:pt x="474" y="36"/>
                  <a:pt x="472" y="36"/>
                  <a:pt x="471" y="37"/>
                </a:cubicBezTo>
                <a:close/>
                <a:moveTo>
                  <a:pt x="464" y="50"/>
                </a:moveTo>
                <a:cubicBezTo>
                  <a:pt x="464" y="50"/>
                  <a:pt x="464" y="50"/>
                  <a:pt x="464" y="50"/>
                </a:cubicBezTo>
                <a:cubicBezTo>
                  <a:pt x="464" y="50"/>
                  <a:pt x="464" y="50"/>
                  <a:pt x="463" y="50"/>
                </a:cubicBezTo>
                <a:cubicBezTo>
                  <a:pt x="463" y="50"/>
                  <a:pt x="463" y="50"/>
                  <a:pt x="463" y="50"/>
                </a:cubicBezTo>
                <a:cubicBezTo>
                  <a:pt x="463" y="50"/>
                  <a:pt x="463" y="50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61" y="49"/>
                  <a:pt x="461" y="49"/>
                  <a:pt x="461" y="49"/>
                </a:cubicBezTo>
                <a:cubicBezTo>
                  <a:pt x="461" y="49"/>
                  <a:pt x="460" y="49"/>
                  <a:pt x="460" y="49"/>
                </a:cubicBezTo>
                <a:cubicBezTo>
                  <a:pt x="460" y="49"/>
                  <a:pt x="460" y="49"/>
                  <a:pt x="460" y="49"/>
                </a:cubicBezTo>
                <a:cubicBezTo>
                  <a:pt x="460" y="49"/>
                  <a:pt x="459" y="49"/>
                  <a:pt x="459" y="49"/>
                </a:cubicBezTo>
                <a:cubicBezTo>
                  <a:pt x="459" y="49"/>
                  <a:pt x="459" y="49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9" y="50"/>
                  <a:pt x="459" y="50"/>
                  <a:pt x="459" y="50"/>
                </a:cubicBezTo>
                <a:cubicBezTo>
                  <a:pt x="457" y="52"/>
                  <a:pt x="457" y="52"/>
                  <a:pt x="457" y="52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50" y="59"/>
                  <a:pt x="450" y="59"/>
                  <a:pt x="450" y="59"/>
                </a:cubicBezTo>
                <a:cubicBezTo>
                  <a:pt x="441" y="68"/>
                  <a:pt x="441" y="68"/>
                  <a:pt x="441" y="68"/>
                </a:cubicBezTo>
                <a:cubicBezTo>
                  <a:pt x="439" y="69"/>
                  <a:pt x="439" y="71"/>
                  <a:pt x="441" y="72"/>
                </a:cubicBezTo>
                <a:cubicBezTo>
                  <a:pt x="441" y="73"/>
                  <a:pt x="442" y="73"/>
                  <a:pt x="443" y="73"/>
                </a:cubicBezTo>
                <a:cubicBezTo>
                  <a:pt x="444" y="73"/>
                  <a:pt x="444" y="73"/>
                  <a:pt x="445" y="72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3" y="54"/>
                  <a:pt x="463" y="54"/>
                  <a:pt x="464" y="54"/>
                </a:cubicBezTo>
                <a:cubicBezTo>
                  <a:pt x="464" y="54"/>
                  <a:pt x="464" y="53"/>
                  <a:pt x="464" y="53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2"/>
                  <a:pt x="464" y="52"/>
                  <a:pt x="464" y="52"/>
                </a:cubicBezTo>
                <a:cubicBezTo>
                  <a:pt x="464" y="51"/>
                  <a:pt x="464" y="51"/>
                  <a:pt x="464" y="51"/>
                </a:cubicBezTo>
                <a:cubicBezTo>
                  <a:pt x="464" y="51"/>
                  <a:pt x="464" y="51"/>
                  <a:pt x="464" y="50"/>
                </a:cubicBezTo>
                <a:close/>
                <a:moveTo>
                  <a:pt x="490" y="23"/>
                </a:moveTo>
                <a:cubicBezTo>
                  <a:pt x="491" y="23"/>
                  <a:pt x="492" y="24"/>
                  <a:pt x="492" y="24"/>
                </a:cubicBezTo>
                <a:cubicBezTo>
                  <a:pt x="493" y="24"/>
                  <a:pt x="494" y="23"/>
                  <a:pt x="495" y="23"/>
                </a:cubicBezTo>
                <a:cubicBezTo>
                  <a:pt x="502" y="15"/>
                  <a:pt x="502" y="15"/>
                  <a:pt x="502" y="15"/>
                </a:cubicBezTo>
                <a:cubicBezTo>
                  <a:pt x="506" y="11"/>
                  <a:pt x="506" y="11"/>
                  <a:pt x="506" y="11"/>
                </a:cubicBezTo>
                <a:cubicBezTo>
                  <a:pt x="508" y="10"/>
                  <a:pt x="508" y="8"/>
                  <a:pt x="506" y="7"/>
                </a:cubicBezTo>
                <a:cubicBezTo>
                  <a:pt x="505" y="5"/>
                  <a:pt x="503" y="5"/>
                  <a:pt x="502" y="7"/>
                </a:cubicBezTo>
                <a:cubicBezTo>
                  <a:pt x="495" y="14"/>
                  <a:pt x="495" y="14"/>
                  <a:pt x="495" y="14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20"/>
                  <a:pt x="489" y="22"/>
                  <a:pt x="490" y="23"/>
                </a:cubicBezTo>
                <a:close/>
                <a:moveTo>
                  <a:pt x="429" y="80"/>
                </a:moveTo>
                <a:cubicBezTo>
                  <a:pt x="415" y="93"/>
                  <a:pt x="415" y="93"/>
                  <a:pt x="415" y="93"/>
                </a:cubicBezTo>
                <a:cubicBezTo>
                  <a:pt x="415" y="93"/>
                  <a:pt x="415" y="94"/>
                  <a:pt x="415" y="94"/>
                </a:cubicBezTo>
                <a:cubicBezTo>
                  <a:pt x="414" y="94"/>
                  <a:pt x="414" y="95"/>
                  <a:pt x="414" y="95"/>
                </a:cubicBezTo>
                <a:cubicBezTo>
                  <a:pt x="411" y="97"/>
                  <a:pt x="411" y="97"/>
                  <a:pt x="411" y="97"/>
                </a:cubicBezTo>
                <a:cubicBezTo>
                  <a:pt x="410" y="99"/>
                  <a:pt x="410" y="100"/>
                  <a:pt x="411" y="102"/>
                </a:cubicBezTo>
                <a:cubicBezTo>
                  <a:pt x="412" y="102"/>
                  <a:pt x="413" y="103"/>
                  <a:pt x="414" y="103"/>
                </a:cubicBezTo>
                <a:cubicBezTo>
                  <a:pt x="414" y="103"/>
                  <a:pt x="415" y="102"/>
                  <a:pt x="416" y="102"/>
                </a:cubicBezTo>
                <a:cubicBezTo>
                  <a:pt x="418" y="99"/>
                  <a:pt x="418" y="99"/>
                  <a:pt x="418" y="99"/>
                </a:cubicBezTo>
                <a:cubicBezTo>
                  <a:pt x="418" y="99"/>
                  <a:pt x="419" y="99"/>
                  <a:pt x="419" y="98"/>
                </a:cubicBezTo>
                <a:cubicBezTo>
                  <a:pt x="419" y="98"/>
                  <a:pt x="420" y="98"/>
                  <a:pt x="420" y="98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4" y="83"/>
                  <a:pt x="434" y="81"/>
                  <a:pt x="433" y="80"/>
                </a:cubicBezTo>
                <a:cubicBezTo>
                  <a:pt x="432" y="79"/>
                  <a:pt x="430" y="79"/>
                  <a:pt x="429" y="80"/>
                </a:cubicBezTo>
                <a:close/>
                <a:moveTo>
                  <a:pt x="432" y="95"/>
                </a:moveTo>
                <a:cubicBezTo>
                  <a:pt x="431" y="94"/>
                  <a:pt x="429" y="94"/>
                  <a:pt x="428" y="95"/>
                </a:cubicBezTo>
                <a:cubicBezTo>
                  <a:pt x="415" y="108"/>
                  <a:pt x="415" y="108"/>
                  <a:pt x="415" y="108"/>
                </a:cubicBezTo>
                <a:cubicBezTo>
                  <a:pt x="413" y="109"/>
                  <a:pt x="413" y="111"/>
                  <a:pt x="415" y="112"/>
                </a:cubicBezTo>
                <a:cubicBezTo>
                  <a:pt x="415" y="113"/>
                  <a:pt x="416" y="113"/>
                  <a:pt x="417" y="113"/>
                </a:cubicBezTo>
                <a:cubicBezTo>
                  <a:pt x="418" y="113"/>
                  <a:pt x="418" y="113"/>
                  <a:pt x="419" y="112"/>
                </a:cubicBezTo>
                <a:cubicBezTo>
                  <a:pt x="432" y="99"/>
                  <a:pt x="432" y="99"/>
                  <a:pt x="432" y="99"/>
                </a:cubicBezTo>
                <a:cubicBezTo>
                  <a:pt x="433" y="98"/>
                  <a:pt x="433" y="96"/>
                  <a:pt x="432" y="95"/>
                </a:cubicBezTo>
                <a:close/>
                <a:moveTo>
                  <a:pt x="212" y="319"/>
                </a:moveTo>
                <a:cubicBezTo>
                  <a:pt x="212" y="319"/>
                  <a:pt x="212" y="319"/>
                  <a:pt x="212" y="319"/>
                </a:cubicBezTo>
                <a:cubicBezTo>
                  <a:pt x="379" y="152"/>
                  <a:pt x="379" y="152"/>
                  <a:pt x="379" y="152"/>
                </a:cubicBezTo>
                <a:cubicBezTo>
                  <a:pt x="380" y="151"/>
                  <a:pt x="380" y="149"/>
                  <a:pt x="379" y="148"/>
                </a:cubicBezTo>
                <a:cubicBezTo>
                  <a:pt x="378" y="147"/>
                  <a:pt x="376" y="147"/>
                  <a:pt x="375" y="148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208" y="315"/>
                  <a:pt x="208" y="315"/>
                  <a:pt x="208" y="31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76" y="346"/>
                  <a:pt x="176" y="348"/>
                  <a:pt x="178" y="349"/>
                </a:cubicBezTo>
                <a:cubicBezTo>
                  <a:pt x="178" y="350"/>
                  <a:pt x="179" y="350"/>
                  <a:pt x="180" y="350"/>
                </a:cubicBezTo>
                <a:cubicBezTo>
                  <a:pt x="181" y="350"/>
                  <a:pt x="181" y="350"/>
                  <a:pt x="182" y="349"/>
                </a:cubicBezTo>
                <a:lnTo>
                  <a:pt x="212" y="319"/>
                </a:lnTo>
                <a:close/>
                <a:moveTo>
                  <a:pt x="172" y="360"/>
                </a:moveTo>
                <a:cubicBezTo>
                  <a:pt x="173" y="358"/>
                  <a:pt x="173" y="357"/>
                  <a:pt x="172" y="355"/>
                </a:cubicBezTo>
                <a:cubicBezTo>
                  <a:pt x="171" y="354"/>
                  <a:pt x="169" y="354"/>
                  <a:pt x="167" y="355"/>
                </a:cubicBezTo>
                <a:cubicBezTo>
                  <a:pt x="163" y="360"/>
                  <a:pt x="163" y="360"/>
                  <a:pt x="163" y="360"/>
                </a:cubicBezTo>
                <a:cubicBezTo>
                  <a:pt x="161" y="361"/>
                  <a:pt x="161" y="363"/>
                  <a:pt x="163" y="364"/>
                </a:cubicBezTo>
                <a:cubicBezTo>
                  <a:pt x="163" y="365"/>
                  <a:pt x="164" y="365"/>
                  <a:pt x="165" y="365"/>
                </a:cubicBezTo>
                <a:cubicBezTo>
                  <a:pt x="166" y="365"/>
                  <a:pt x="166" y="365"/>
                  <a:pt x="167" y="364"/>
                </a:cubicBezTo>
                <a:lnTo>
                  <a:pt x="172" y="360"/>
                </a:lnTo>
                <a:close/>
                <a:moveTo>
                  <a:pt x="486" y="37"/>
                </a:moveTo>
                <a:cubicBezTo>
                  <a:pt x="486" y="37"/>
                  <a:pt x="486" y="37"/>
                  <a:pt x="486" y="37"/>
                </a:cubicBezTo>
                <a:cubicBezTo>
                  <a:pt x="478" y="45"/>
                  <a:pt x="478" y="45"/>
                  <a:pt x="478" y="45"/>
                </a:cubicBezTo>
                <a:cubicBezTo>
                  <a:pt x="477" y="46"/>
                  <a:pt x="477" y="47"/>
                  <a:pt x="477" y="48"/>
                </a:cubicBezTo>
                <a:cubicBezTo>
                  <a:pt x="476" y="48"/>
                  <a:pt x="475" y="48"/>
                  <a:pt x="474" y="49"/>
                </a:cubicBezTo>
                <a:cubicBezTo>
                  <a:pt x="464" y="58"/>
                  <a:pt x="464" y="58"/>
                  <a:pt x="464" y="58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34" y="89"/>
                  <a:pt x="434" y="90"/>
                  <a:pt x="435" y="92"/>
                </a:cubicBezTo>
                <a:cubicBezTo>
                  <a:pt x="436" y="92"/>
                  <a:pt x="437" y="93"/>
                  <a:pt x="438" y="93"/>
                </a:cubicBezTo>
                <a:cubicBezTo>
                  <a:pt x="438" y="93"/>
                  <a:pt x="439" y="92"/>
                  <a:pt x="440" y="92"/>
                </a:cubicBezTo>
                <a:cubicBezTo>
                  <a:pt x="458" y="74"/>
                  <a:pt x="458" y="74"/>
                  <a:pt x="458" y="74"/>
                </a:cubicBezTo>
                <a:cubicBezTo>
                  <a:pt x="469" y="63"/>
                  <a:pt x="469" y="63"/>
                  <a:pt x="469" y="63"/>
                </a:cubicBezTo>
                <a:cubicBezTo>
                  <a:pt x="478" y="53"/>
                  <a:pt x="478" y="53"/>
                  <a:pt x="478" y="53"/>
                </a:cubicBezTo>
                <a:cubicBezTo>
                  <a:pt x="479" y="52"/>
                  <a:pt x="479" y="51"/>
                  <a:pt x="479" y="50"/>
                </a:cubicBezTo>
                <a:cubicBezTo>
                  <a:pt x="479" y="50"/>
                  <a:pt x="480" y="50"/>
                  <a:pt x="480" y="50"/>
                </a:cubicBezTo>
                <a:cubicBezTo>
                  <a:pt x="481" y="50"/>
                  <a:pt x="481" y="50"/>
                  <a:pt x="482" y="49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90" y="41"/>
                  <a:pt x="490" y="41"/>
                  <a:pt x="491" y="41"/>
                </a:cubicBezTo>
                <a:cubicBezTo>
                  <a:pt x="523" y="9"/>
                  <a:pt x="523" y="9"/>
                  <a:pt x="523" y="9"/>
                </a:cubicBezTo>
                <a:cubicBezTo>
                  <a:pt x="524" y="8"/>
                  <a:pt x="524" y="6"/>
                  <a:pt x="523" y="4"/>
                </a:cubicBezTo>
                <a:cubicBezTo>
                  <a:pt x="521" y="3"/>
                  <a:pt x="519" y="3"/>
                  <a:pt x="518" y="4"/>
                </a:cubicBezTo>
                <a:cubicBezTo>
                  <a:pt x="486" y="36"/>
                  <a:pt x="486" y="36"/>
                  <a:pt x="486" y="36"/>
                </a:cubicBezTo>
                <a:cubicBezTo>
                  <a:pt x="486" y="37"/>
                  <a:pt x="486" y="37"/>
                  <a:pt x="486" y="37"/>
                </a:cubicBezTo>
                <a:close/>
                <a:moveTo>
                  <a:pt x="510" y="31"/>
                </a:moveTo>
                <a:cubicBezTo>
                  <a:pt x="511" y="31"/>
                  <a:pt x="512" y="31"/>
                  <a:pt x="513" y="31"/>
                </a:cubicBezTo>
                <a:cubicBezTo>
                  <a:pt x="513" y="31"/>
                  <a:pt x="514" y="31"/>
                  <a:pt x="515" y="31"/>
                </a:cubicBezTo>
                <a:cubicBezTo>
                  <a:pt x="537" y="8"/>
                  <a:pt x="537" y="8"/>
                  <a:pt x="537" y="8"/>
                </a:cubicBezTo>
                <a:cubicBezTo>
                  <a:pt x="539" y="7"/>
                  <a:pt x="539" y="5"/>
                  <a:pt x="537" y="4"/>
                </a:cubicBezTo>
                <a:cubicBezTo>
                  <a:pt x="536" y="2"/>
                  <a:pt x="534" y="2"/>
                  <a:pt x="533" y="4"/>
                </a:cubicBezTo>
                <a:cubicBezTo>
                  <a:pt x="510" y="26"/>
                  <a:pt x="510" y="26"/>
                  <a:pt x="510" y="26"/>
                </a:cubicBezTo>
                <a:cubicBezTo>
                  <a:pt x="509" y="27"/>
                  <a:pt x="509" y="29"/>
                  <a:pt x="510" y="31"/>
                </a:cubicBezTo>
                <a:close/>
                <a:moveTo>
                  <a:pt x="389" y="152"/>
                </a:moveTo>
                <a:cubicBezTo>
                  <a:pt x="388" y="151"/>
                  <a:pt x="386" y="151"/>
                  <a:pt x="384" y="152"/>
                </a:cubicBezTo>
                <a:cubicBezTo>
                  <a:pt x="181" y="356"/>
                  <a:pt x="181" y="356"/>
                  <a:pt x="181" y="356"/>
                </a:cubicBezTo>
                <a:cubicBezTo>
                  <a:pt x="179" y="357"/>
                  <a:pt x="179" y="359"/>
                  <a:pt x="181" y="360"/>
                </a:cubicBezTo>
                <a:cubicBezTo>
                  <a:pt x="181" y="361"/>
                  <a:pt x="182" y="361"/>
                  <a:pt x="183" y="361"/>
                </a:cubicBezTo>
                <a:cubicBezTo>
                  <a:pt x="184" y="361"/>
                  <a:pt x="184" y="361"/>
                  <a:pt x="185" y="360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90" y="155"/>
                  <a:pt x="390" y="153"/>
                  <a:pt x="389" y="152"/>
                </a:cubicBezTo>
                <a:close/>
                <a:moveTo>
                  <a:pt x="492" y="48"/>
                </a:moveTo>
                <a:cubicBezTo>
                  <a:pt x="491" y="47"/>
                  <a:pt x="491" y="47"/>
                  <a:pt x="490" y="47"/>
                </a:cubicBezTo>
                <a:cubicBezTo>
                  <a:pt x="489" y="48"/>
                  <a:pt x="489" y="48"/>
                  <a:pt x="488" y="48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85" y="51"/>
                  <a:pt x="485" y="51"/>
                  <a:pt x="485" y="51"/>
                </a:cubicBezTo>
                <a:cubicBezTo>
                  <a:pt x="468" y="68"/>
                  <a:pt x="468" y="68"/>
                  <a:pt x="468" y="68"/>
                </a:cubicBezTo>
                <a:cubicBezTo>
                  <a:pt x="467" y="69"/>
                  <a:pt x="467" y="71"/>
                  <a:pt x="468" y="73"/>
                </a:cubicBezTo>
                <a:cubicBezTo>
                  <a:pt x="469" y="73"/>
                  <a:pt x="470" y="73"/>
                  <a:pt x="471" y="73"/>
                </a:cubicBezTo>
                <a:cubicBezTo>
                  <a:pt x="471" y="73"/>
                  <a:pt x="472" y="73"/>
                  <a:pt x="473" y="73"/>
                </a:cubicBezTo>
                <a:cubicBezTo>
                  <a:pt x="475" y="70"/>
                  <a:pt x="475" y="70"/>
                  <a:pt x="475" y="7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5" y="60"/>
                  <a:pt x="485" y="60"/>
                </a:cubicBezTo>
                <a:cubicBezTo>
                  <a:pt x="485" y="60"/>
                  <a:pt x="486" y="60"/>
                  <a:pt x="486" y="60"/>
                </a:cubicBezTo>
                <a:cubicBezTo>
                  <a:pt x="486" y="60"/>
                  <a:pt x="486" y="59"/>
                  <a:pt x="486" y="59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88" y="57"/>
                  <a:pt x="488" y="57"/>
                  <a:pt x="488" y="57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0" y="56"/>
                  <a:pt x="490" y="56"/>
                  <a:pt x="490" y="56"/>
                </a:cubicBezTo>
                <a:cubicBezTo>
                  <a:pt x="493" y="53"/>
                  <a:pt x="493" y="53"/>
                  <a:pt x="493" y="53"/>
                </a:cubicBezTo>
                <a:cubicBezTo>
                  <a:pt x="494" y="51"/>
                  <a:pt x="494" y="49"/>
                  <a:pt x="493" y="48"/>
                </a:cubicBezTo>
                <a:cubicBezTo>
                  <a:pt x="493" y="48"/>
                  <a:pt x="492" y="48"/>
                  <a:pt x="492" y="48"/>
                </a:cubicBezTo>
                <a:close/>
                <a:moveTo>
                  <a:pt x="172" y="364"/>
                </a:moveTo>
                <a:cubicBezTo>
                  <a:pt x="168" y="369"/>
                  <a:pt x="168" y="369"/>
                  <a:pt x="168" y="369"/>
                </a:cubicBezTo>
                <a:cubicBezTo>
                  <a:pt x="166" y="370"/>
                  <a:pt x="166" y="372"/>
                  <a:pt x="168" y="373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1" y="374"/>
                  <a:pt x="171" y="374"/>
                  <a:pt x="172" y="373"/>
                </a:cubicBezTo>
                <a:cubicBezTo>
                  <a:pt x="177" y="369"/>
                  <a:pt x="177" y="369"/>
                  <a:pt x="177" y="369"/>
                </a:cubicBezTo>
                <a:cubicBezTo>
                  <a:pt x="178" y="367"/>
                  <a:pt x="178" y="365"/>
                  <a:pt x="177" y="364"/>
                </a:cubicBezTo>
                <a:cubicBezTo>
                  <a:pt x="176" y="363"/>
                  <a:pt x="174" y="363"/>
                  <a:pt x="172" y="364"/>
                </a:cubicBezTo>
                <a:close/>
                <a:moveTo>
                  <a:pt x="464" y="73"/>
                </a:moveTo>
                <a:cubicBezTo>
                  <a:pt x="462" y="75"/>
                  <a:pt x="462" y="75"/>
                  <a:pt x="462" y="75"/>
                </a:cubicBezTo>
                <a:cubicBezTo>
                  <a:pt x="461" y="76"/>
                  <a:pt x="461" y="78"/>
                  <a:pt x="462" y="79"/>
                </a:cubicBezTo>
                <a:cubicBezTo>
                  <a:pt x="463" y="79"/>
                  <a:pt x="464" y="80"/>
                  <a:pt x="464" y="80"/>
                </a:cubicBezTo>
                <a:cubicBezTo>
                  <a:pt x="465" y="80"/>
                  <a:pt x="466" y="79"/>
                  <a:pt x="466" y="79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70" y="76"/>
                  <a:pt x="470" y="74"/>
                  <a:pt x="468" y="73"/>
                </a:cubicBezTo>
                <a:cubicBezTo>
                  <a:pt x="467" y="71"/>
                  <a:pt x="465" y="71"/>
                  <a:pt x="464" y="73"/>
                </a:cubicBezTo>
                <a:close/>
                <a:moveTo>
                  <a:pt x="435" y="102"/>
                </a:moveTo>
                <a:cubicBezTo>
                  <a:pt x="431" y="106"/>
                  <a:pt x="431" y="106"/>
                  <a:pt x="431" y="106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3" y="114"/>
                  <a:pt x="423" y="115"/>
                  <a:pt x="424" y="117"/>
                </a:cubicBezTo>
                <a:cubicBezTo>
                  <a:pt x="425" y="117"/>
                  <a:pt x="426" y="118"/>
                  <a:pt x="426" y="118"/>
                </a:cubicBezTo>
                <a:cubicBezTo>
                  <a:pt x="427" y="118"/>
                  <a:pt x="428" y="117"/>
                  <a:pt x="429" y="117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1" y="105"/>
                  <a:pt x="441" y="103"/>
                  <a:pt x="439" y="102"/>
                </a:cubicBezTo>
                <a:cubicBezTo>
                  <a:pt x="438" y="100"/>
                  <a:pt x="436" y="100"/>
                  <a:pt x="435" y="102"/>
                </a:cubicBezTo>
                <a:close/>
                <a:moveTo>
                  <a:pt x="533" y="22"/>
                </a:moveTo>
                <a:cubicBezTo>
                  <a:pt x="534" y="22"/>
                  <a:pt x="535" y="23"/>
                  <a:pt x="535" y="23"/>
                </a:cubicBezTo>
                <a:cubicBezTo>
                  <a:pt x="536" y="23"/>
                  <a:pt x="537" y="22"/>
                  <a:pt x="538" y="22"/>
                </a:cubicBezTo>
                <a:cubicBezTo>
                  <a:pt x="551" y="8"/>
                  <a:pt x="551" y="8"/>
                  <a:pt x="551" y="8"/>
                </a:cubicBezTo>
                <a:cubicBezTo>
                  <a:pt x="552" y="7"/>
                  <a:pt x="552" y="5"/>
                  <a:pt x="551" y="4"/>
                </a:cubicBezTo>
                <a:cubicBezTo>
                  <a:pt x="550" y="3"/>
                  <a:pt x="548" y="3"/>
                  <a:pt x="547" y="4"/>
                </a:cubicBezTo>
                <a:cubicBezTo>
                  <a:pt x="533" y="17"/>
                  <a:pt x="533" y="17"/>
                  <a:pt x="533" y="17"/>
                </a:cubicBezTo>
                <a:cubicBezTo>
                  <a:pt x="532" y="19"/>
                  <a:pt x="532" y="21"/>
                  <a:pt x="533" y="22"/>
                </a:cubicBezTo>
                <a:close/>
                <a:moveTo>
                  <a:pt x="399" y="161"/>
                </a:moveTo>
                <a:cubicBezTo>
                  <a:pt x="400" y="159"/>
                  <a:pt x="400" y="157"/>
                  <a:pt x="399" y="156"/>
                </a:cubicBezTo>
                <a:cubicBezTo>
                  <a:pt x="398" y="155"/>
                  <a:pt x="396" y="155"/>
                  <a:pt x="394" y="156"/>
                </a:cubicBezTo>
                <a:cubicBezTo>
                  <a:pt x="188" y="363"/>
                  <a:pt x="188" y="363"/>
                  <a:pt x="188" y="363"/>
                </a:cubicBezTo>
                <a:cubicBezTo>
                  <a:pt x="187" y="364"/>
                  <a:pt x="187" y="366"/>
                  <a:pt x="188" y="367"/>
                </a:cubicBezTo>
                <a:cubicBezTo>
                  <a:pt x="188" y="368"/>
                  <a:pt x="189" y="368"/>
                  <a:pt x="190" y="368"/>
                </a:cubicBezTo>
                <a:cubicBezTo>
                  <a:pt x="191" y="368"/>
                  <a:pt x="192" y="368"/>
                  <a:pt x="192" y="367"/>
                </a:cubicBezTo>
                <a:lnTo>
                  <a:pt x="399" y="161"/>
                </a:lnTo>
                <a:close/>
                <a:moveTo>
                  <a:pt x="495" y="55"/>
                </a:moveTo>
                <a:cubicBezTo>
                  <a:pt x="479" y="72"/>
                  <a:pt x="479" y="72"/>
                  <a:pt x="479" y="72"/>
                </a:cubicBezTo>
                <a:cubicBezTo>
                  <a:pt x="479" y="72"/>
                  <a:pt x="479" y="72"/>
                  <a:pt x="478" y="72"/>
                </a:cubicBezTo>
                <a:cubicBezTo>
                  <a:pt x="478" y="72"/>
                  <a:pt x="478" y="73"/>
                  <a:pt x="478" y="73"/>
                </a:cubicBezTo>
                <a:cubicBezTo>
                  <a:pt x="474" y="77"/>
                  <a:pt x="474" y="77"/>
                  <a:pt x="474" y="77"/>
                </a:cubicBezTo>
                <a:cubicBezTo>
                  <a:pt x="474" y="77"/>
                  <a:pt x="474" y="77"/>
                  <a:pt x="473" y="77"/>
                </a:cubicBezTo>
                <a:cubicBezTo>
                  <a:pt x="473" y="77"/>
                  <a:pt x="473" y="78"/>
                  <a:pt x="473" y="78"/>
                </a:cubicBezTo>
                <a:cubicBezTo>
                  <a:pt x="467" y="84"/>
                  <a:pt x="467" y="84"/>
                  <a:pt x="467" y="84"/>
                </a:cubicBezTo>
                <a:cubicBezTo>
                  <a:pt x="466" y="85"/>
                  <a:pt x="466" y="87"/>
                  <a:pt x="467" y="88"/>
                </a:cubicBezTo>
                <a:cubicBezTo>
                  <a:pt x="468" y="89"/>
                  <a:pt x="468" y="89"/>
                  <a:pt x="469" y="89"/>
                </a:cubicBezTo>
                <a:cubicBezTo>
                  <a:pt x="470" y="89"/>
                  <a:pt x="471" y="89"/>
                  <a:pt x="471" y="88"/>
                </a:cubicBezTo>
                <a:cubicBezTo>
                  <a:pt x="477" y="82"/>
                  <a:pt x="477" y="82"/>
                  <a:pt x="477" y="82"/>
                </a:cubicBezTo>
                <a:cubicBezTo>
                  <a:pt x="477" y="82"/>
                  <a:pt x="478" y="82"/>
                  <a:pt x="478" y="81"/>
                </a:cubicBezTo>
                <a:cubicBezTo>
                  <a:pt x="478" y="81"/>
                  <a:pt x="478" y="81"/>
                  <a:pt x="478" y="81"/>
                </a:cubicBezTo>
                <a:cubicBezTo>
                  <a:pt x="482" y="77"/>
                  <a:pt x="482" y="77"/>
                  <a:pt x="482" y="77"/>
                </a:cubicBezTo>
                <a:cubicBezTo>
                  <a:pt x="482" y="77"/>
                  <a:pt x="482" y="77"/>
                  <a:pt x="483" y="77"/>
                </a:cubicBezTo>
                <a:cubicBezTo>
                  <a:pt x="483" y="76"/>
                  <a:pt x="483" y="76"/>
                  <a:pt x="483" y="76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1" y="58"/>
                  <a:pt x="501" y="56"/>
                  <a:pt x="500" y="55"/>
                </a:cubicBezTo>
                <a:cubicBezTo>
                  <a:pt x="499" y="54"/>
                  <a:pt x="497" y="54"/>
                  <a:pt x="495" y="55"/>
                </a:cubicBezTo>
                <a:close/>
                <a:moveTo>
                  <a:pt x="454" y="96"/>
                </a:moveTo>
                <a:cubicBezTo>
                  <a:pt x="452" y="99"/>
                  <a:pt x="452" y="99"/>
                  <a:pt x="452" y="99"/>
                </a:cubicBezTo>
                <a:cubicBezTo>
                  <a:pt x="451" y="100"/>
                  <a:pt x="451" y="102"/>
                  <a:pt x="452" y="103"/>
                </a:cubicBezTo>
                <a:cubicBezTo>
                  <a:pt x="453" y="103"/>
                  <a:pt x="453" y="104"/>
                  <a:pt x="454" y="104"/>
                </a:cubicBezTo>
                <a:cubicBezTo>
                  <a:pt x="455" y="104"/>
                  <a:pt x="456" y="103"/>
                  <a:pt x="456" y="103"/>
                </a:cubicBezTo>
                <a:cubicBezTo>
                  <a:pt x="459" y="101"/>
                  <a:pt x="459" y="101"/>
                  <a:pt x="459" y="101"/>
                </a:cubicBezTo>
                <a:cubicBezTo>
                  <a:pt x="460" y="100"/>
                  <a:pt x="460" y="98"/>
                  <a:pt x="459" y="96"/>
                </a:cubicBezTo>
                <a:cubicBezTo>
                  <a:pt x="457" y="95"/>
                  <a:pt x="455" y="95"/>
                  <a:pt x="454" y="96"/>
                </a:cubicBezTo>
                <a:close/>
                <a:moveTo>
                  <a:pt x="437" y="114"/>
                </a:moveTo>
                <a:cubicBezTo>
                  <a:pt x="435" y="116"/>
                  <a:pt x="435" y="116"/>
                  <a:pt x="435" y="116"/>
                </a:cubicBezTo>
                <a:cubicBezTo>
                  <a:pt x="435" y="116"/>
                  <a:pt x="434" y="116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4" y="117"/>
                  <a:pt x="434" y="117"/>
                  <a:pt x="434" y="117"/>
                </a:cubicBezTo>
                <a:cubicBezTo>
                  <a:pt x="433" y="117"/>
                  <a:pt x="433" y="117"/>
                  <a:pt x="433" y="117"/>
                </a:cubicBezTo>
                <a:cubicBezTo>
                  <a:pt x="433" y="117"/>
                  <a:pt x="433" y="117"/>
                  <a:pt x="433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3" y="118"/>
                  <a:pt x="433" y="119"/>
                </a:cubicBezTo>
                <a:cubicBezTo>
                  <a:pt x="433" y="119"/>
                  <a:pt x="433" y="119"/>
                  <a:pt x="433" y="119"/>
                </a:cubicBezTo>
                <a:cubicBezTo>
                  <a:pt x="433" y="119"/>
                  <a:pt x="433" y="120"/>
                  <a:pt x="433" y="120"/>
                </a:cubicBezTo>
                <a:cubicBezTo>
                  <a:pt x="433" y="120"/>
                  <a:pt x="433" y="120"/>
                  <a:pt x="433" y="120"/>
                </a:cubicBezTo>
                <a:cubicBezTo>
                  <a:pt x="433" y="120"/>
                  <a:pt x="433" y="121"/>
                  <a:pt x="433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1"/>
                  <a:pt x="433" y="121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3" y="122"/>
                  <a:pt x="433" y="122"/>
                  <a:pt x="433" y="122"/>
                </a:cubicBezTo>
                <a:cubicBezTo>
                  <a:pt x="434" y="122"/>
                  <a:pt x="434" y="122"/>
                  <a:pt x="434" y="122"/>
                </a:cubicBezTo>
                <a:cubicBezTo>
                  <a:pt x="434" y="122"/>
                  <a:pt x="434" y="123"/>
                  <a:pt x="435" y="123"/>
                </a:cubicBezTo>
                <a:cubicBezTo>
                  <a:pt x="435" y="123"/>
                  <a:pt x="435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3"/>
                  <a:pt x="436" y="123"/>
                </a:cubicBezTo>
                <a:cubicBezTo>
                  <a:pt x="436" y="123"/>
                  <a:pt x="436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8" y="122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9" y="120"/>
                  <a:pt x="439" y="120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43" y="117"/>
                  <a:pt x="443" y="115"/>
                  <a:pt x="441" y="114"/>
                </a:cubicBezTo>
                <a:cubicBezTo>
                  <a:pt x="440" y="112"/>
                  <a:pt x="438" y="112"/>
                  <a:pt x="437" y="114"/>
                </a:cubicBezTo>
                <a:close/>
                <a:moveTo>
                  <a:pt x="197" y="376"/>
                </a:moveTo>
                <a:cubicBezTo>
                  <a:pt x="397" y="177"/>
                  <a:pt x="397" y="177"/>
                  <a:pt x="397" y="177"/>
                </a:cubicBezTo>
                <a:cubicBezTo>
                  <a:pt x="397" y="176"/>
                  <a:pt x="397" y="176"/>
                  <a:pt x="397" y="176"/>
                </a:cubicBezTo>
                <a:cubicBezTo>
                  <a:pt x="398" y="176"/>
                  <a:pt x="398" y="175"/>
                  <a:pt x="398" y="175"/>
                </a:cubicBezTo>
                <a:cubicBezTo>
                  <a:pt x="400" y="173"/>
                  <a:pt x="400" y="173"/>
                  <a:pt x="400" y="173"/>
                </a:cubicBezTo>
                <a:cubicBezTo>
                  <a:pt x="402" y="172"/>
                  <a:pt x="402" y="170"/>
                  <a:pt x="400" y="169"/>
                </a:cubicBezTo>
                <a:cubicBezTo>
                  <a:pt x="399" y="167"/>
                  <a:pt x="397" y="167"/>
                  <a:pt x="396" y="169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1"/>
                  <a:pt x="393" y="172"/>
                </a:cubicBezTo>
                <a:cubicBezTo>
                  <a:pt x="393" y="172"/>
                  <a:pt x="393" y="172"/>
                  <a:pt x="392" y="172"/>
                </a:cubicBezTo>
                <a:cubicBezTo>
                  <a:pt x="193" y="372"/>
                  <a:pt x="193" y="372"/>
                  <a:pt x="193" y="372"/>
                </a:cubicBezTo>
                <a:cubicBezTo>
                  <a:pt x="192" y="373"/>
                  <a:pt x="192" y="375"/>
                  <a:pt x="193" y="376"/>
                </a:cubicBezTo>
                <a:cubicBezTo>
                  <a:pt x="194" y="377"/>
                  <a:pt x="194" y="377"/>
                  <a:pt x="195" y="377"/>
                </a:cubicBezTo>
                <a:cubicBezTo>
                  <a:pt x="196" y="377"/>
                  <a:pt x="197" y="377"/>
                  <a:pt x="197" y="376"/>
                </a:cubicBezTo>
                <a:close/>
                <a:moveTo>
                  <a:pt x="549" y="20"/>
                </a:moveTo>
                <a:cubicBezTo>
                  <a:pt x="550" y="20"/>
                  <a:pt x="551" y="21"/>
                  <a:pt x="551" y="21"/>
                </a:cubicBezTo>
                <a:cubicBezTo>
                  <a:pt x="552" y="21"/>
                  <a:pt x="553" y="20"/>
                  <a:pt x="553" y="20"/>
                </a:cubicBezTo>
                <a:cubicBezTo>
                  <a:pt x="565" y="8"/>
                  <a:pt x="565" y="8"/>
                  <a:pt x="565" y="8"/>
                </a:cubicBezTo>
                <a:cubicBezTo>
                  <a:pt x="566" y="7"/>
                  <a:pt x="566" y="5"/>
                  <a:pt x="565" y="4"/>
                </a:cubicBezTo>
                <a:cubicBezTo>
                  <a:pt x="564" y="3"/>
                  <a:pt x="562" y="3"/>
                  <a:pt x="561" y="4"/>
                </a:cubicBezTo>
                <a:cubicBezTo>
                  <a:pt x="549" y="15"/>
                  <a:pt x="549" y="15"/>
                  <a:pt x="549" y="15"/>
                </a:cubicBezTo>
                <a:cubicBezTo>
                  <a:pt x="548" y="17"/>
                  <a:pt x="548" y="19"/>
                  <a:pt x="549" y="20"/>
                </a:cubicBezTo>
                <a:close/>
                <a:moveTo>
                  <a:pt x="505" y="60"/>
                </a:moveTo>
                <a:cubicBezTo>
                  <a:pt x="503" y="61"/>
                  <a:pt x="503" y="61"/>
                  <a:pt x="503" y="61"/>
                </a:cubicBezTo>
                <a:cubicBezTo>
                  <a:pt x="482" y="82"/>
                  <a:pt x="482" y="82"/>
                  <a:pt x="482" y="82"/>
                </a:cubicBezTo>
                <a:cubicBezTo>
                  <a:pt x="481" y="84"/>
                  <a:pt x="481" y="85"/>
                  <a:pt x="482" y="87"/>
                </a:cubicBezTo>
                <a:cubicBezTo>
                  <a:pt x="483" y="87"/>
                  <a:pt x="484" y="88"/>
                  <a:pt x="484" y="88"/>
                </a:cubicBezTo>
                <a:cubicBezTo>
                  <a:pt x="485" y="88"/>
                  <a:pt x="486" y="88"/>
                  <a:pt x="487" y="87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491" y="83"/>
                  <a:pt x="491" y="83"/>
                  <a:pt x="491" y="83"/>
                </a:cubicBezTo>
                <a:cubicBezTo>
                  <a:pt x="509" y="64"/>
                  <a:pt x="509" y="64"/>
                  <a:pt x="509" y="64"/>
                </a:cubicBezTo>
                <a:cubicBezTo>
                  <a:pt x="511" y="63"/>
                  <a:pt x="511" y="61"/>
                  <a:pt x="509" y="60"/>
                </a:cubicBezTo>
                <a:cubicBezTo>
                  <a:pt x="508" y="58"/>
                  <a:pt x="506" y="58"/>
                  <a:pt x="505" y="60"/>
                </a:cubicBezTo>
                <a:close/>
                <a:moveTo>
                  <a:pt x="439" y="130"/>
                </a:moveTo>
                <a:cubicBezTo>
                  <a:pt x="440" y="130"/>
                  <a:pt x="441" y="131"/>
                  <a:pt x="441" y="131"/>
                </a:cubicBezTo>
                <a:cubicBezTo>
                  <a:pt x="442" y="131"/>
                  <a:pt x="443" y="130"/>
                  <a:pt x="444" y="130"/>
                </a:cubicBezTo>
                <a:cubicBezTo>
                  <a:pt x="456" y="117"/>
                  <a:pt x="456" y="117"/>
                  <a:pt x="456" y="117"/>
                </a:cubicBezTo>
                <a:cubicBezTo>
                  <a:pt x="457" y="116"/>
                  <a:pt x="457" y="114"/>
                  <a:pt x="456" y="113"/>
                </a:cubicBezTo>
                <a:cubicBezTo>
                  <a:pt x="455" y="112"/>
                  <a:pt x="453" y="112"/>
                  <a:pt x="452" y="113"/>
                </a:cubicBezTo>
                <a:cubicBezTo>
                  <a:pt x="439" y="125"/>
                  <a:pt x="439" y="125"/>
                  <a:pt x="439" y="125"/>
                </a:cubicBezTo>
                <a:cubicBezTo>
                  <a:pt x="438" y="127"/>
                  <a:pt x="438" y="129"/>
                  <a:pt x="439" y="130"/>
                </a:cubicBezTo>
                <a:close/>
                <a:moveTo>
                  <a:pt x="537" y="36"/>
                </a:moveTo>
                <a:cubicBezTo>
                  <a:pt x="542" y="30"/>
                  <a:pt x="542" y="30"/>
                  <a:pt x="542" y="30"/>
                </a:cubicBezTo>
                <a:cubicBezTo>
                  <a:pt x="542" y="30"/>
                  <a:pt x="542" y="30"/>
                  <a:pt x="542" y="30"/>
                </a:cubicBezTo>
                <a:cubicBezTo>
                  <a:pt x="548" y="25"/>
                  <a:pt x="548" y="25"/>
                  <a:pt x="548" y="25"/>
                </a:cubicBezTo>
                <a:cubicBezTo>
                  <a:pt x="549" y="24"/>
                  <a:pt x="549" y="22"/>
                  <a:pt x="548" y="21"/>
                </a:cubicBezTo>
                <a:cubicBezTo>
                  <a:pt x="546" y="20"/>
                  <a:pt x="544" y="20"/>
                  <a:pt x="543" y="21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42" y="23"/>
                  <a:pt x="542" y="23"/>
                  <a:pt x="542" y="23"/>
                </a:cubicBezTo>
                <a:cubicBezTo>
                  <a:pt x="533" y="32"/>
                  <a:pt x="533" y="32"/>
                  <a:pt x="533" y="32"/>
                </a:cubicBezTo>
                <a:cubicBezTo>
                  <a:pt x="531" y="33"/>
                  <a:pt x="531" y="35"/>
                  <a:pt x="533" y="36"/>
                </a:cubicBezTo>
                <a:cubicBezTo>
                  <a:pt x="533" y="37"/>
                  <a:pt x="534" y="37"/>
                  <a:pt x="535" y="37"/>
                </a:cubicBezTo>
                <a:cubicBezTo>
                  <a:pt x="536" y="37"/>
                  <a:pt x="536" y="36"/>
                  <a:pt x="537" y="36"/>
                </a:cubicBezTo>
                <a:close/>
                <a:moveTo>
                  <a:pt x="437" y="137"/>
                </a:moveTo>
                <a:cubicBezTo>
                  <a:pt x="438" y="136"/>
                  <a:pt x="438" y="134"/>
                  <a:pt x="437" y="132"/>
                </a:cubicBezTo>
                <a:cubicBezTo>
                  <a:pt x="435" y="131"/>
                  <a:pt x="433" y="131"/>
                  <a:pt x="432" y="13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28" y="137"/>
                  <a:pt x="428" y="139"/>
                  <a:pt x="429" y="140"/>
                </a:cubicBezTo>
                <a:cubicBezTo>
                  <a:pt x="430" y="140"/>
                  <a:pt x="431" y="141"/>
                  <a:pt x="431" y="141"/>
                </a:cubicBezTo>
                <a:cubicBezTo>
                  <a:pt x="432" y="141"/>
                  <a:pt x="433" y="140"/>
                  <a:pt x="434" y="140"/>
                </a:cubicBezTo>
                <a:lnTo>
                  <a:pt x="437" y="137"/>
                </a:lnTo>
                <a:close/>
                <a:moveTo>
                  <a:pt x="417" y="148"/>
                </a:moveTo>
                <a:cubicBezTo>
                  <a:pt x="416" y="149"/>
                  <a:pt x="416" y="149"/>
                  <a:pt x="416" y="149"/>
                </a:cubicBezTo>
                <a:cubicBezTo>
                  <a:pt x="414" y="150"/>
                  <a:pt x="414" y="152"/>
                  <a:pt x="416" y="153"/>
                </a:cubicBezTo>
                <a:cubicBezTo>
                  <a:pt x="416" y="154"/>
                  <a:pt x="417" y="154"/>
                  <a:pt x="418" y="154"/>
                </a:cubicBezTo>
                <a:cubicBezTo>
                  <a:pt x="419" y="154"/>
                  <a:pt x="419" y="154"/>
                  <a:pt x="420" y="153"/>
                </a:cubicBezTo>
                <a:cubicBezTo>
                  <a:pt x="421" y="152"/>
                  <a:pt x="421" y="152"/>
                  <a:pt x="421" y="152"/>
                </a:cubicBezTo>
                <a:cubicBezTo>
                  <a:pt x="423" y="151"/>
                  <a:pt x="423" y="149"/>
                  <a:pt x="421" y="148"/>
                </a:cubicBezTo>
                <a:cubicBezTo>
                  <a:pt x="420" y="146"/>
                  <a:pt x="418" y="146"/>
                  <a:pt x="417" y="148"/>
                </a:cubicBezTo>
                <a:close/>
                <a:moveTo>
                  <a:pt x="470" y="95"/>
                </a:moveTo>
                <a:cubicBezTo>
                  <a:pt x="464" y="100"/>
                  <a:pt x="464" y="100"/>
                  <a:pt x="464" y="100"/>
                </a:cubicBezTo>
                <a:cubicBezTo>
                  <a:pt x="463" y="102"/>
                  <a:pt x="463" y="104"/>
                  <a:pt x="464" y="105"/>
                </a:cubicBezTo>
                <a:cubicBezTo>
                  <a:pt x="465" y="105"/>
                  <a:pt x="466" y="106"/>
                  <a:pt x="466" y="106"/>
                </a:cubicBezTo>
                <a:cubicBezTo>
                  <a:pt x="467" y="106"/>
                  <a:pt x="468" y="105"/>
                  <a:pt x="469" y="105"/>
                </a:cubicBezTo>
                <a:cubicBezTo>
                  <a:pt x="474" y="99"/>
                  <a:pt x="474" y="99"/>
                  <a:pt x="474" y="99"/>
                </a:cubicBezTo>
                <a:cubicBezTo>
                  <a:pt x="475" y="98"/>
                  <a:pt x="475" y="96"/>
                  <a:pt x="474" y="95"/>
                </a:cubicBezTo>
                <a:cubicBezTo>
                  <a:pt x="473" y="94"/>
                  <a:pt x="471" y="94"/>
                  <a:pt x="470" y="95"/>
                </a:cubicBezTo>
                <a:close/>
                <a:moveTo>
                  <a:pt x="561" y="18"/>
                </a:moveTo>
                <a:cubicBezTo>
                  <a:pt x="561" y="18"/>
                  <a:pt x="561" y="18"/>
                  <a:pt x="561" y="18"/>
                </a:cubicBezTo>
                <a:cubicBezTo>
                  <a:pt x="545" y="34"/>
                  <a:pt x="545" y="34"/>
                  <a:pt x="545" y="34"/>
                </a:cubicBezTo>
                <a:cubicBezTo>
                  <a:pt x="543" y="35"/>
                  <a:pt x="543" y="37"/>
                  <a:pt x="545" y="38"/>
                </a:cubicBezTo>
                <a:cubicBezTo>
                  <a:pt x="545" y="39"/>
                  <a:pt x="546" y="39"/>
                  <a:pt x="547" y="39"/>
                </a:cubicBezTo>
                <a:cubicBezTo>
                  <a:pt x="548" y="39"/>
                  <a:pt x="548" y="39"/>
                  <a:pt x="549" y="38"/>
                </a:cubicBezTo>
                <a:cubicBezTo>
                  <a:pt x="569" y="18"/>
                  <a:pt x="569" y="18"/>
                  <a:pt x="569" y="18"/>
                </a:cubicBezTo>
                <a:cubicBezTo>
                  <a:pt x="570" y="17"/>
                  <a:pt x="570" y="17"/>
                  <a:pt x="570" y="17"/>
                </a:cubicBezTo>
                <a:cubicBezTo>
                  <a:pt x="574" y="14"/>
                  <a:pt x="574" y="14"/>
                  <a:pt x="574" y="14"/>
                </a:cubicBezTo>
                <a:cubicBezTo>
                  <a:pt x="578" y="10"/>
                  <a:pt x="578" y="10"/>
                  <a:pt x="578" y="10"/>
                </a:cubicBezTo>
                <a:cubicBezTo>
                  <a:pt x="579" y="8"/>
                  <a:pt x="579" y="6"/>
                  <a:pt x="578" y="5"/>
                </a:cubicBezTo>
                <a:cubicBezTo>
                  <a:pt x="576" y="4"/>
                  <a:pt x="575" y="4"/>
                  <a:pt x="573" y="5"/>
                </a:cubicBezTo>
                <a:cubicBezTo>
                  <a:pt x="565" y="14"/>
                  <a:pt x="565" y="14"/>
                  <a:pt x="565" y="14"/>
                </a:cubicBezTo>
                <a:lnTo>
                  <a:pt x="561" y="18"/>
                </a:lnTo>
                <a:close/>
                <a:moveTo>
                  <a:pt x="433" y="150"/>
                </a:moveTo>
                <a:cubicBezTo>
                  <a:pt x="434" y="150"/>
                  <a:pt x="435" y="151"/>
                  <a:pt x="435" y="151"/>
                </a:cubicBezTo>
                <a:cubicBezTo>
                  <a:pt x="436" y="151"/>
                  <a:pt x="437" y="150"/>
                  <a:pt x="438" y="150"/>
                </a:cubicBezTo>
                <a:cubicBezTo>
                  <a:pt x="470" y="117"/>
                  <a:pt x="470" y="117"/>
                  <a:pt x="470" y="117"/>
                </a:cubicBezTo>
                <a:cubicBezTo>
                  <a:pt x="471" y="116"/>
                  <a:pt x="471" y="114"/>
                  <a:pt x="470" y="113"/>
                </a:cubicBezTo>
                <a:cubicBezTo>
                  <a:pt x="469" y="112"/>
                  <a:pt x="467" y="112"/>
                  <a:pt x="466" y="113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2" y="147"/>
                  <a:pt x="432" y="148"/>
                  <a:pt x="433" y="150"/>
                </a:cubicBezTo>
                <a:close/>
                <a:moveTo>
                  <a:pt x="515" y="64"/>
                </a:moveTo>
                <a:cubicBezTo>
                  <a:pt x="475" y="104"/>
                  <a:pt x="475" y="104"/>
                  <a:pt x="475" y="104"/>
                </a:cubicBezTo>
                <a:cubicBezTo>
                  <a:pt x="474" y="105"/>
                  <a:pt x="474" y="107"/>
                  <a:pt x="475" y="108"/>
                </a:cubicBezTo>
                <a:cubicBezTo>
                  <a:pt x="476" y="109"/>
                  <a:pt x="476" y="109"/>
                  <a:pt x="477" y="109"/>
                </a:cubicBezTo>
                <a:cubicBezTo>
                  <a:pt x="478" y="109"/>
                  <a:pt x="479" y="109"/>
                  <a:pt x="479" y="108"/>
                </a:cubicBezTo>
                <a:cubicBezTo>
                  <a:pt x="519" y="68"/>
                  <a:pt x="519" y="68"/>
                  <a:pt x="519" y="68"/>
                </a:cubicBezTo>
                <a:cubicBezTo>
                  <a:pt x="520" y="67"/>
                  <a:pt x="520" y="65"/>
                  <a:pt x="519" y="64"/>
                </a:cubicBezTo>
                <a:cubicBezTo>
                  <a:pt x="518" y="63"/>
                  <a:pt x="516" y="63"/>
                  <a:pt x="515" y="64"/>
                </a:cubicBezTo>
                <a:close/>
                <a:moveTo>
                  <a:pt x="198" y="389"/>
                </a:moveTo>
                <a:cubicBezTo>
                  <a:pt x="401" y="186"/>
                  <a:pt x="401" y="186"/>
                  <a:pt x="401" y="186"/>
                </a:cubicBezTo>
                <a:cubicBezTo>
                  <a:pt x="402" y="185"/>
                  <a:pt x="402" y="183"/>
                  <a:pt x="401" y="182"/>
                </a:cubicBezTo>
                <a:cubicBezTo>
                  <a:pt x="400" y="181"/>
                  <a:pt x="398" y="181"/>
                  <a:pt x="397" y="182"/>
                </a:cubicBezTo>
                <a:cubicBezTo>
                  <a:pt x="194" y="385"/>
                  <a:pt x="194" y="385"/>
                  <a:pt x="194" y="385"/>
                </a:cubicBezTo>
                <a:cubicBezTo>
                  <a:pt x="193" y="386"/>
                  <a:pt x="193" y="388"/>
                  <a:pt x="194" y="389"/>
                </a:cubicBezTo>
                <a:cubicBezTo>
                  <a:pt x="195" y="390"/>
                  <a:pt x="195" y="390"/>
                  <a:pt x="196" y="390"/>
                </a:cubicBezTo>
                <a:cubicBezTo>
                  <a:pt x="197" y="390"/>
                  <a:pt x="198" y="390"/>
                  <a:pt x="198" y="389"/>
                </a:cubicBezTo>
                <a:close/>
                <a:moveTo>
                  <a:pt x="410" y="176"/>
                </a:moveTo>
                <a:cubicBezTo>
                  <a:pt x="411" y="176"/>
                  <a:pt x="412" y="176"/>
                  <a:pt x="412" y="175"/>
                </a:cubicBezTo>
                <a:cubicBezTo>
                  <a:pt x="428" y="159"/>
                  <a:pt x="428" y="159"/>
                  <a:pt x="428" y="159"/>
                </a:cubicBezTo>
                <a:cubicBezTo>
                  <a:pt x="430" y="158"/>
                  <a:pt x="430" y="156"/>
                  <a:pt x="428" y="155"/>
                </a:cubicBezTo>
                <a:cubicBezTo>
                  <a:pt x="427" y="153"/>
                  <a:pt x="425" y="153"/>
                  <a:pt x="424" y="155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2"/>
                  <a:pt x="407" y="174"/>
                  <a:pt x="408" y="175"/>
                </a:cubicBezTo>
                <a:cubicBezTo>
                  <a:pt x="408" y="176"/>
                  <a:pt x="409" y="176"/>
                  <a:pt x="410" y="176"/>
                </a:cubicBezTo>
                <a:close/>
                <a:moveTo>
                  <a:pt x="560" y="37"/>
                </a:moveTo>
                <a:cubicBezTo>
                  <a:pt x="560" y="38"/>
                  <a:pt x="561" y="38"/>
                  <a:pt x="562" y="38"/>
                </a:cubicBezTo>
                <a:cubicBezTo>
                  <a:pt x="563" y="38"/>
                  <a:pt x="564" y="38"/>
                  <a:pt x="564" y="37"/>
                </a:cubicBezTo>
                <a:cubicBezTo>
                  <a:pt x="584" y="17"/>
                  <a:pt x="584" y="17"/>
                  <a:pt x="584" y="17"/>
                </a:cubicBezTo>
                <a:cubicBezTo>
                  <a:pt x="586" y="16"/>
                  <a:pt x="586" y="14"/>
                  <a:pt x="584" y="13"/>
                </a:cubicBezTo>
                <a:cubicBezTo>
                  <a:pt x="583" y="11"/>
                  <a:pt x="581" y="11"/>
                  <a:pt x="580" y="13"/>
                </a:cubicBezTo>
                <a:cubicBezTo>
                  <a:pt x="560" y="33"/>
                  <a:pt x="560" y="33"/>
                  <a:pt x="560" y="33"/>
                </a:cubicBezTo>
                <a:cubicBezTo>
                  <a:pt x="559" y="34"/>
                  <a:pt x="559" y="36"/>
                  <a:pt x="560" y="37"/>
                </a:cubicBezTo>
                <a:close/>
                <a:moveTo>
                  <a:pt x="267" y="326"/>
                </a:moveTo>
                <a:cubicBezTo>
                  <a:pt x="267" y="326"/>
                  <a:pt x="266" y="326"/>
                  <a:pt x="266" y="326"/>
                </a:cubicBezTo>
                <a:cubicBezTo>
                  <a:pt x="265" y="327"/>
                  <a:pt x="265" y="327"/>
                  <a:pt x="265" y="327"/>
                </a:cubicBezTo>
                <a:cubicBezTo>
                  <a:pt x="264" y="329"/>
                  <a:pt x="264" y="331"/>
                  <a:pt x="265" y="332"/>
                </a:cubicBezTo>
                <a:cubicBezTo>
                  <a:pt x="266" y="332"/>
                  <a:pt x="267" y="333"/>
                  <a:pt x="267" y="333"/>
                </a:cubicBezTo>
                <a:cubicBezTo>
                  <a:pt x="268" y="333"/>
                  <a:pt x="269" y="332"/>
                  <a:pt x="270" y="332"/>
                </a:cubicBezTo>
                <a:cubicBezTo>
                  <a:pt x="271" y="331"/>
                  <a:pt x="271" y="331"/>
                  <a:pt x="271" y="331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478" y="123"/>
                  <a:pt x="478" y="123"/>
                  <a:pt x="478" y="123"/>
                </a:cubicBezTo>
                <a:cubicBezTo>
                  <a:pt x="479" y="122"/>
                  <a:pt x="479" y="120"/>
                  <a:pt x="478" y="119"/>
                </a:cubicBezTo>
                <a:cubicBezTo>
                  <a:pt x="477" y="118"/>
                  <a:pt x="475" y="118"/>
                  <a:pt x="474" y="119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25"/>
                  <a:pt x="267" y="326"/>
                  <a:pt x="267" y="326"/>
                </a:cubicBezTo>
                <a:close/>
                <a:moveTo>
                  <a:pt x="519" y="78"/>
                </a:moveTo>
                <a:cubicBezTo>
                  <a:pt x="518" y="77"/>
                  <a:pt x="516" y="77"/>
                  <a:pt x="515" y="78"/>
                </a:cubicBezTo>
                <a:cubicBezTo>
                  <a:pt x="483" y="110"/>
                  <a:pt x="483" y="110"/>
                  <a:pt x="483" y="110"/>
                </a:cubicBezTo>
                <a:cubicBezTo>
                  <a:pt x="482" y="111"/>
                  <a:pt x="482" y="113"/>
                  <a:pt x="483" y="114"/>
                </a:cubicBezTo>
                <a:cubicBezTo>
                  <a:pt x="483" y="115"/>
                  <a:pt x="484" y="115"/>
                  <a:pt x="485" y="115"/>
                </a:cubicBezTo>
                <a:cubicBezTo>
                  <a:pt x="486" y="115"/>
                  <a:pt x="487" y="115"/>
                  <a:pt x="487" y="114"/>
                </a:cubicBezTo>
                <a:cubicBezTo>
                  <a:pt x="519" y="82"/>
                  <a:pt x="519" y="82"/>
                  <a:pt x="519" y="82"/>
                </a:cubicBezTo>
                <a:cubicBezTo>
                  <a:pt x="520" y="81"/>
                  <a:pt x="520" y="79"/>
                  <a:pt x="519" y="78"/>
                </a:cubicBezTo>
                <a:close/>
                <a:moveTo>
                  <a:pt x="253" y="344"/>
                </a:moveTo>
                <a:cubicBezTo>
                  <a:pt x="252" y="343"/>
                  <a:pt x="250" y="343"/>
                  <a:pt x="248" y="344"/>
                </a:cubicBezTo>
                <a:cubicBezTo>
                  <a:pt x="196" y="396"/>
                  <a:pt x="196" y="396"/>
                  <a:pt x="196" y="396"/>
                </a:cubicBezTo>
                <a:cubicBezTo>
                  <a:pt x="195" y="398"/>
                  <a:pt x="195" y="400"/>
                  <a:pt x="196" y="401"/>
                </a:cubicBezTo>
                <a:cubicBezTo>
                  <a:pt x="197" y="401"/>
                  <a:pt x="198" y="402"/>
                  <a:pt x="198" y="402"/>
                </a:cubicBezTo>
                <a:cubicBezTo>
                  <a:pt x="199" y="402"/>
                  <a:pt x="200" y="401"/>
                  <a:pt x="200" y="401"/>
                </a:cubicBezTo>
                <a:cubicBezTo>
                  <a:pt x="253" y="348"/>
                  <a:pt x="253" y="348"/>
                  <a:pt x="253" y="348"/>
                </a:cubicBezTo>
                <a:cubicBezTo>
                  <a:pt x="254" y="347"/>
                  <a:pt x="254" y="345"/>
                  <a:pt x="253" y="344"/>
                </a:cubicBezTo>
                <a:close/>
                <a:moveTo>
                  <a:pt x="284" y="330"/>
                </a:moveTo>
                <a:cubicBezTo>
                  <a:pt x="285" y="330"/>
                  <a:pt x="286" y="329"/>
                  <a:pt x="287" y="329"/>
                </a:cubicBezTo>
                <a:cubicBezTo>
                  <a:pt x="478" y="137"/>
                  <a:pt x="478" y="137"/>
                  <a:pt x="478" y="137"/>
                </a:cubicBezTo>
                <a:cubicBezTo>
                  <a:pt x="480" y="136"/>
                  <a:pt x="480" y="134"/>
                  <a:pt x="478" y="132"/>
                </a:cubicBezTo>
                <a:cubicBezTo>
                  <a:pt x="477" y="131"/>
                  <a:pt x="475" y="131"/>
                  <a:pt x="474" y="132"/>
                </a:cubicBezTo>
                <a:cubicBezTo>
                  <a:pt x="282" y="324"/>
                  <a:pt x="282" y="324"/>
                  <a:pt x="282" y="324"/>
                </a:cubicBezTo>
                <a:cubicBezTo>
                  <a:pt x="281" y="325"/>
                  <a:pt x="281" y="327"/>
                  <a:pt x="282" y="329"/>
                </a:cubicBezTo>
                <a:cubicBezTo>
                  <a:pt x="283" y="329"/>
                  <a:pt x="284" y="330"/>
                  <a:pt x="284" y="330"/>
                </a:cubicBezTo>
                <a:close/>
                <a:moveTo>
                  <a:pt x="513" y="98"/>
                </a:moveTo>
                <a:cubicBezTo>
                  <a:pt x="512" y="97"/>
                  <a:pt x="510" y="97"/>
                  <a:pt x="509" y="98"/>
                </a:cubicBezTo>
                <a:cubicBezTo>
                  <a:pt x="506" y="100"/>
                  <a:pt x="506" y="100"/>
                  <a:pt x="506" y="100"/>
                </a:cubicBezTo>
                <a:cubicBezTo>
                  <a:pt x="493" y="114"/>
                  <a:pt x="493" y="114"/>
                  <a:pt x="493" y="114"/>
                </a:cubicBezTo>
                <a:cubicBezTo>
                  <a:pt x="492" y="115"/>
                  <a:pt x="492" y="117"/>
                  <a:pt x="493" y="118"/>
                </a:cubicBezTo>
                <a:cubicBezTo>
                  <a:pt x="493" y="119"/>
                  <a:pt x="494" y="119"/>
                  <a:pt x="495" y="119"/>
                </a:cubicBezTo>
                <a:cubicBezTo>
                  <a:pt x="496" y="119"/>
                  <a:pt x="497" y="119"/>
                  <a:pt x="497" y="118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13" y="102"/>
                  <a:pt x="513" y="102"/>
                  <a:pt x="513" y="102"/>
                </a:cubicBezTo>
                <a:cubicBezTo>
                  <a:pt x="514" y="101"/>
                  <a:pt x="514" y="99"/>
                  <a:pt x="513" y="98"/>
                </a:cubicBezTo>
                <a:close/>
                <a:moveTo>
                  <a:pt x="523" y="83"/>
                </a:moveTo>
                <a:cubicBezTo>
                  <a:pt x="513" y="94"/>
                  <a:pt x="513" y="94"/>
                  <a:pt x="513" y="94"/>
                </a:cubicBezTo>
                <a:cubicBezTo>
                  <a:pt x="512" y="95"/>
                  <a:pt x="512" y="97"/>
                  <a:pt x="513" y="98"/>
                </a:cubicBezTo>
                <a:cubicBezTo>
                  <a:pt x="514" y="98"/>
                  <a:pt x="514" y="99"/>
                  <a:pt x="515" y="99"/>
                </a:cubicBezTo>
                <a:cubicBezTo>
                  <a:pt x="516" y="99"/>
                  <a:pt x="517" y="98"/>
                  <a:pt x="517" y="98"/>
                </a:cubicBezTo>
                <a:cubicBezTo>
                  <a:pt x="528" y="88"/>
                  <a:pt x="528" y="88"/>
                  <a:pt x="528" y="88"/>
                </a:cubicBezTo>
                <a:cubicBezTo>
                  <a:pt x="529" y="86"/>
                  <a:pt x="529" y="84"/>
                  <a:pt x="528" y="83"/>
                </a:cubicBezTo>
                <a:cubicBezTo>
                  <a:pt x="527" y="82"/>
                  <a:pt x="525" y="82"/>
                  <a:pt x="523" y="83"/>
                </a:cubicBezTo>
                <a:close/>
                <a:moveTo>
                  <a:pt x="570" y="41"/>
                </a:moveTo>
                <a:cubicBezTo>
                  <a:pt x="571" y="41"/>
                  <a:pt x="571" y="42"/>
                  <a:pt x="572" y="42"/>
                </a:cubicBezTo>
                <a:cubicBezTo>
                  <a:pt x="573" y="42"/>
                  <a:pt x="574" y="41"/>
                  <a:pt x="574" y="41"/>
                </a:cubicBezTo>
                <a:cubicBezTo>
                  <a:pt x="604" y="11"/>
                  <a:pt x="604" y="11"/>
                  <a:pt x="604" y="11"/>
                </a:cubicBezTo>
                <a:cubicBezTo>
                  <a:pt x="605" y="10"/>
                  <a:pt x="605" y="8"/>
                  <a:pt x="604" y="7"/>
                </a:cubicBezTo>
                <a:cubicBezTo>
                  <a:pt x="603" y="6"/>
                  <a:pt x="601" y="6"/>
                  <a:pt x="599" y="7"/>
                </a:cubicBezTo>
                <a:cubicBezTo>
                  <a:pt x="570" y="36"/>
                  <a:pt x="570" y="36"/>
                  <a:pt x="570" y="36"/>
                </a:cubicBezTo>
                <a:cubicBezTo>
                  <a:pt x="569" y="38"/>
                  <a:pt x="569" y="40"/>
                  <a:pt x="570" y="41"/>
                </a:cubicBezTo>
                <a:close/>
                <a:moveTo>
                  <a:pt x="246" y="365"/>
                </a:moveTo>
                <a:cubicBezTo>
                  <a:pt x="245" y="363"/>
                  <a:pt x="243" y="363"/>
                  <a:pt x="242" y="365"/>
                </a:cubicBezTo>
                <a:cubicBezTo>
                  <a:pt x="205" y="402"/>
                  <a:pt x="205" y="402"/>
                  <a:pt x="205" y="402"/>
                </a:cubicBezTo>
                <a:cubicBezTo>
                  <a:pt x="203" y="403"/>
                  <a:pt x="203" y="405"/>
                  <a:pt x="205" y="406"/>
                </a:cubicBezTo>
                <a:cubicBezTo>
                  <a:pt x="205" y="407"/>
                  <a:pt x="206" y="407"/>
                  <a:pt x="207" y="407"/>
                </a:cubicBezTo>
                <a:cubicBezTo>
                  <a:pt x="207" y="407"/>
                  <a:pt x="208" y="407"/>
                  <a:pt x="209" y="406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8" y="368"/>
                  <a:pt x="248" y="366"/>
                  <a:pt x="246" y="365"/>
                </a:cubicBezTo>
                <a:close/>
                <a:moveTo>
                  <a:pt x="296" y="332"/>
                </a:moveTo>
                <a:cubicBezTo>
                  <a:pt x="296" y="332"/>
                  <a:pt x="297" y="332"/>
                  <a:pt x="298" y="332"/>
                </a:cubicBezTo>
                <a:cubicBezTo>
                  <a:pt x="305" y="324"/>
                  <a:pt x="305" y="324"/>
                  <a:pt x="305" y="324"/>
                </a:cubicBezTo>
                <a:cubicBezTo>
                  <a:pt x="491" y="138"/>
                  <a:pt x="491" y="138"/>
                  <a:pt x="491" y="138"/>
                </a:cubicBezTo>
                <a:cubicBezTo>
                  <a:pt x="493" y="137"/>
                  <a:pt x="493" y="135"/>
                  <a:pt x="491" y="133"/>
                </a:cubicBezTo>
                <a:cubicBezTo>
                  <a:pt x="490" y="132"/>
                  <a:pt x="488" y="132"/>
                  <a:pt x="487" y="133"/>
                </a:cubicBezTo>
                <a:cubicBezTo>
                  <a:pt x="302" y="318"/>
                  <a:pt x="302" y="318"/>
                  <a:pt x="302" y="318"/>
                </a:cubicBezTo>
                <a:cubicBezTo>
                  <a:pt x="293" y="327"/>
                  <a:pt x="293" y="327"/>
                  <a:pt x="293" y="327"/>
                </a:cubicBezTo>
                <a:cubicBezTo>
                  <a:pt x="292" y="328"/>
                  <a:pt x="292" y="330"/>
                  <a:pt x="293" y="332"/>
                </a:cubicBezTo>
                <a:cubicBezTo>
                  <a:pt x="294" y="332"/>
                  <a:pt x="295" y="332"/>
                  <a:pt x="296" y="332"/>
                </a:cubicBezTo>
                <a:close/>
                <a:moveTo>
                  <a:pt x="245" y="380"/>
                </a:moveTo>
                <a:cubicBezTo>
                  <a:pt x="244" y="379"/>
                  <a:pt x="242" y="379"/>
                  <a:pt x="241" y="380"/>
                </a:cubicBezTo>
                <a:cubicBezTo>
                  <a:pt x="214" y="406"/>
                  <a:pt x="214" y="406"/>
                  <a:pt x="214" y="406"/>
                </a:cubicBezTo>
                <a:cubicBezTo>
                  <a:pt x="213" y="407"/>
                  <a:pt x="213" y="409"/>
                  <a:pt x="214" y="411"/>
                </a:cubicBezTo>
                <a:cubicBezTo>
                  <a:pt x="215" y="411"/>
                  <a:pt x="216" y="412"/>
                  <a:pt x="216" y="412"/>
                </a:cubicBezTo>
                <a:cubicBezTo>
                  <a:pt x="217" y="412"/>
                  <a:pt x="218" y="411"/>
                  <a:pt x="219" y="411"/>
                </a:cubicBezTo>
                <a:cubicBezTo>
                  <a:pt x="245" y="384"/>
                  <a:pt x="245" y="384"/>
                  <a:pt x="245" y="384"/>
                </a:cubicBezTo>
                <a:cubicBezTo>
                  <a:pt x="246" y="383"/>
                  <a:pt x="246" y="381"/>
                  <a:pt x="245" y="380"/>
                </a:cubicBezTo>
                <a:close/>
                <a:moveTo>
                  <a:pt x="531" y="94"/>
                </a:moveTo>
                <a:cubicBezTo>
                  <a:pt x="532" y="95"/>
                  <a:pt x="532" y="95"/>
                  <a:pt x="533" y="95"/>
                </a:cubicBezTo>
                <a:cubicBezTo>
                  <a:pt x="534" y="95"/>
                  <a:pt x="535" y="95"/>
                  <a:pt x="535" y="94"/>
                </a:cubicBezTo>
                <a:cubicBezTo>
                  <a:pt x="538" y="91"/>
                  <a:pt x="538" y="91"/>
                  <a:pt x="538" y="91"/>
                </a:cubicBezTo>
                <a:cubicBezTo>
                  <a:pt x="539" y="90"/>
                  <a:pt x="539" y="88"/>
                  <a:pt x="538" y="87"/>
                </a:cubicBezTo>
                <a:cubicBezTo>
                  <a:pt x="537" y="85"/>
                  <a:pt x="535" y="85"/>
                  <a:pt x="534" y="87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0" y="91"/>
                  <a:pt x="530" y="93"/>
                  <a:pt x="531" y="94"/>
                </a:cubicBezTo>
                <a:close/>
                <a:moveTo>
                  <a:pt x="577" y="48"/>
                </a:moveTo>
                <a:cubicBezTo>
                  <a:pt x="577" y="49"/>
                  <a:pt x="578" y="49"/>
                  <a:pt x="579" y="49"/>
                </a:cubicBezTo>
                <a:cubicBezTo>
                  <a:pt x="580" y="49"/>
                  <a:pt x="581" y="49"/>
                  <a:pt x="581" y="48"/>
                </a:cubicBezTo>
                <a:cubicBezTo>
                  <a:pt x="618" y="12"/>
                  <a:pt x="618" y="12"/>
                  <a:pt x="618" y="12"/>
                </a:cubicBezTo>
                <a:cubicBezTo>
                  <a:pt x="619" y="10"/>
                  <a:pt x="619" y="8"/>
                  <a:pt x="618" y="7"/>
                </a:cubicBezTo>
                <a:cubicBezTo>
                  <a:pt x="616" y="6"/>
                  <a:pt x="615" y="6"/>
                  <a:pt x="613" y="7"/>
                </a:cubicBezTo>
                <a:cubicBezTo>
                  <a:pt x="577" y="44"/>
                  <a:pt x="577" y="44"/>
                  <a:pt x="577" y="44"/>
                </a:cubicBezTo>
                <a:cubicBezTo>
                  <a:pt x="576" y="45"/>
                  <a:pt x="576" y="47"/>
                  <a:pt x="577" y="48"/>
                </a:cubicBezTo>
                <a:close/>
                <a:moveTo>
                  <a:pt x="250" y="389"/>
                </a:moveTo>
                <a:cubicBezTo>
                  <a:pt x="248" y="388"/>
                  <a:pt x="247" y="388"/>
                  <a:pt x="245" y="389"/>
                </a:cubicBezTo>
                <a:cubicBezTo>
                  <a:pt x="223" y="412"/>
                  <a:pt x="223" y="412"/>
                  <a:pt x="223" y="412"/>
                </a:cubicBezTo>
                <a:cubicBezTo>
                  <a:pt x="222" y="413"/>
                  <a:pt x="222" y="415"/>
                  <a:pt x="223" y="416"/>
                </a:cubicBezTo>
                <a:cubicBezTo>
                  <a:pt x="223" y="417"/>
                  <a:pt x="224" y="417"/>
                  <a:pt x="225" y="417"/>
                </a:cubicBezTo>
                <a:cubicBezTo>
                  <a:pt x="226" y="417"/>
                  <a:pt x="227" y="417"/>
                  <a:pt x="227" y="416"/>
                </a:cubicBezTo>
                <a:cubicBezTo>
                  <a:pt x="250" y="394"/>
                  <a:pt x="250" y="394"/>
                  <a:pt x="250" y="394"/>
                </a:cubicBezTo>
                <a:cubicBezTo>
                  <a:pt x="251" y="392"/>
                  <a:pt x="251" y="390"/>
                  <a:pt x="250" y="389"/>
                </a:cubicBezTo>
                <a:close/>
                <a:moveTo>
                  <a:pt x="507" y="132"/>
                </a:moveTo>
                <a:cubicBezTo>
                  <a:pt x="506" y="131"/>
                  <a:pt x="504" y="131"/>
                  <a:pt x="502" y="132"/>
                </a:cubicBezTo>
                <a:cubicBezTo>
                  <a:pt x="314" y="320"/>
                  <a:pt x="314" y="320"/>
                  <a:pt x="314" y="320"/>
                </a:cubicBezTo>
                <a:cubicBezTo>
                  <a:pt x="313" y="321"/>
                  <a:pt x="313" y="323"/>
                  <a:pt x="314" y="324"/>
                </a:cubicBezTo>
                <a:cubicBezTo>
                  <a:pt x="315" y="325"/>
                  <a:pt x="316" y="325"/>
                  <a:pt x="317" y="325"/>
                </a:cubicBezTo>
                <a:cubicBezTo>
                  <a:pt x="317" y="325"/>
                  <a:pt x="318" y="325"/>
                  <a:pt x="319" y="324"/>
                </a:cubicBezTo>
                <a:cubicBezTo>
                  <a:pt x="507" y="136"/>
                  <a:pt x="507" y="136"/>
                  <a:pt x="507" y="136"/>
                </a:cubicBezTo>
                <a:cubicBezTo>
                  <a:pt x="508" y="135"/>
                  <a:pt x="508" y="133"/>
                  <a:pt x="507" y="132"/>
                </a:cubicBezTo>
                <a:close/>
                <a:moveTo>
                  <a:pt x="574" y="65"/>
                </a:moveTo>
                <a:cubicBezTo>
                  <a:pt x="574" y="66"/>
                  <a:pt x="575" y="66"/>
                  <a:pt x="576" y="66"/>
                </a:cubicBezTo>
                <a:cubicBezTo>
                  <a:pt x="577" y="66"/>
                  <a:pt x="577" y="66"/>
                  <a:pt x="578" y="65"/>
                </a:cubicBezTo>
                <a:cubicBezTo>
                  <a:pt x="633" y="10"/>
                  <a:pt x="633" y="10"/>
                  <a:pt x="633" y="10"/>
                </a:cubicBezTo>
                <a:cubicBezTo>
                  <a:pt x="634" y="9"/>
                  <a:pt x="634" y="7"/>
                  <a:pt x="633" y="6"/>
                </a:cubicBezTo>
                <a:cubicBezTo>
                  <a:pt x="632" y="5"/>
                  <a:pt x="630" y="5"/>
                  <a:pt x="628" y="6"/>
                </a:cubicBezTo>
                <a:cubicBezTo>
                  <a:pt x="574" y="61"/>
                  <a:pt x="574" y="61"/>
                  <a:pt x="574" y="61"/>
                </a:cubicBezTo>
                <a:cubicBezTo>
                  <a:pt x="572" y="62"/>
                  <a:pt x="572" y="64"/>
                  <a:pt x="574" y="65"/>
                </a:cubicBezTo>
                <a:close/>
                <a:moveTo>
                  <a:pt x="456" y="200"/>
                </a:moveTo>
                <a:cubicBezTo>
                  <a:pt x="456" y="200"/>
                  <a:pt x="457" y="200"/>
                  <a:pt x="458" y="200"/>
                </a:cubicBezTo>
                <a:cubicBezTo>
                  <a:pt x="506" y="151"/>
                  <a:pt x="506" y="151"/>
                  <a:pt x="506" y="151"/>
                </a:cubicBezTo>
                <a:cubicBezTo>
                  <a:pt x="506" y="151"/>
                  <a:pt x="507" y="150"/>
                  <a:pt x="507" y="150"/>
                </a:cubicBezTo>
                <a:cubicBezTo>
                  <a:pt x="507" y="150"/>
                  <a:pt x="507" y="150"/>
                  <a:pt x="508" y="150"/>
                </a:cubicBezTo>
                <a:cubicBezTo>
                  <a:pt x="510" y="147"/>
                  <a:pt x="510" y="147"/>
                  <a:pt x="510" y="147"/>
                </a:cubicBezTo>
                <a:cubicBezTo>
                  <a:pt x="511" y="146"/>
                  <a:pt x="511" y="144"/>
                  <a:pt x="510" y="143"/>
                </a:cubicBezTo>
                <a:cubicBezTo>
                  <a:pt x="509" y="142"/>
                  <a:pt x="507" y="142"/>
                  <a:pt x="506" y="143"/>
                </a:cubicBezTo>
                <a:cubicBezTo>
                  <a:pt x="503" y="145"/>
                  <a:pt x="503" y="145"/>
                  <a:pt x="503" y="145"/>
                </a:cubicBezTo>
                <a:cubicBezTo>
                  <a:pt x="503" y="145"/>
                  <a:pt x="503" y="146"/>
                  <a:pt x="503" y="146"/>
                </a:cubicBezTo>
                <a:cubicBezTo>
                  <a:pt x="502" y="146"/>
                  <a:pt x="502" y="146"/>
                  <a:pt x="502" y="147"/>
                </a:cubicBezTo>
                <a:cubicBezTo>
                  <a:pt x="453" y="195"/>
                  <a:pt x="453" y="195"/>
                  <a:pt x="453" y="195"/>
                </a:cubicBezTo>
                <a:cubicBezTo>
                  <a:pt x="452" y="196"/>
                  <a:pt x="452" y="198"/>
                  <a:pt x="453" y="200"/>
                </a:cubicBezTo>
                <a:cubicBezTo>
                  <a:pt x="454" y="200"/>
                  <a:pt x="455" y="200"/>
                  <a:pt x="456" y="200"/>
                </a:cubicBezTo>
                <a:close/>
                <a:moveTo>
                  <a:pt x="384" y="264"/>
                </a:moveTo>
                <a:cubicBezTo>
                  <a:pt x="326" y="322"/>
                  <a:pt x="326" y="322"/>
                  <a:pt x="326" y="322"/>
                </a:cubicBezTo>
                <a:cubicBezTo>
                  <a:pt x="325" y="323"/>
                  <a:pt x="325" y="325"/>
                  <a:pt x="326" y="326"/>
                </a:cubicBezTo>
                <a:cubicBezTo>
                  <a:pt x="327" y="327"/>
                  <a:pt x="328" y="327"/>
                  <a:pt x="329" y="327"/>
                </a:cubicBezTo>
                <a:cubicBezTo>
                  <a:pt x="329" y="327"/>
                  <a:pt x="330" y="327"/>
                  <a:pt x="331" y="326"/>
                </a:cubicBezTo>
                <a:cubicBezTo>
                  <a:pt x="388" y="269"/>
                  <a:pt x="388" y="269"/>
                  <a:pt x="388" y="269"/>
                </a:cubicBezTo>
                <a:cubicBezTo>
                  <a:pt x="390" y="268"/>
                  <a:pt x="390" y="266"/>
                  <a:pt x="388" y="264"/>
                </a:cubicBezTo>
                <a:cubicBezTo>
                  <a:pt x="387" y="263"/>
                  <a:pt x="385" y="263"/>
                  <a:pt x="384" y="264"/>
                </a:cubicBezTo>
                <a:close/>
                <a:moveTo>
                  <a:pt x="453" y="200"/>
                </a:moveTo>
                <a:cubicBezTo>
                  <a:pt x="452" y="199"/>
                  <a:pt x="450" y="199"/>
                  <a:pt x="448" y="200"/>
                </a:cubicBezTo>
                <a:cubicBezTo>
                  <a:pt x="389" y="260"/>
                  <a:pt x="389" y="260"/>
                  <a:pt x="389" y="260"/>
                </a:cubicBezTo>
                <a:cubicBezTo>
                  <a:pt x="387" y="261"/>
                  <a:pt x="387" y="263"/>
                  <a:pt x="389" y="264"/>
                </a:cubicBezTo>
                <a:cubicBezTo>
                  <a:pt x="389" y="265"/>
                  <a:pt x="390" y="265"/>
                  <a:pt x="391" y="265"/>
                </a:cubicBezTo>
                <a:cubicBezTo>
                  <a:pt x="392" y="265"/>
                  <a:pt x="392" y="265"/>
                  <a:pt x="393" y="264"/>
                </a:cubicBezTo>
                <a:cubicBezTo>
                  <a:pt x="453" y="204"/>
                  <a:pt x="453" y="204"/>
                  <a:pt x="453" y="204"/>
                </a:cubicBezTo>
                <a:cubicBezTo>
                  <a:pt x="454" y="203"/>
                  <a:pt x="454" y="201"/>
                  <a:pt x="453" y="200"/>
                </a:cubicBezTo>
                <a:close/>
                <a:moveTo>
                  <a:pt x="593" y="56"/>
                </a:moveTo>
                <a:cubicBezTo>
                  <a:pt x="586" y="62"/>
                  <a:pt x="586" y="62"/>
                  <a:pt x="586" y="62"/>
                </a:cubicBezTo>
                <a:cubicBezTo>
                  <a:pt x="586" y="62"/>
                  <a:pt x="586" y="62"/>
                  <a:pt x="586" y="62"/>
                </a:cubicBezTo>
                <a:cubicBezTo>
                  <a:pt x="581" y="67"/>
                  <a:pt x="581" y="67"/>
                  <a:pt x="581" y="67"/>
                </a:cubicBezTo>
                <a:cubicBezTo>
                  <a:pt x="581" y="67"/>
                  <a:pt x="581" y="68"/>
                  <a:pt x="581" y="68"/>
                </a:cubicBezTo>
                <a:cubicBezTo>
                  <a:pt x="581" y="68"/>
                  <a:pt x="580" y="68"/>
                  <a:pt x="580" y="68"/>
                </a:cubicBezTo>
                <a:cubicBezTo>
                  <a:pt x="577" y="72"/>
                  <a:pt x="577" y="72"/>
                  <a:pt x="577" y="72"/>
                </a:cubicBezTo>
                <a:cubicBezTo>
                  <a:pt x="576" y="73"/>
                  <a:pt x="576" y="75"/>
                  <a:pt x="577" y="76"/>
                </a:cubicBezTo>
                <a:cubicBezTo>
                  <a:pt x="578" y="77"/>
                  <a:pt x="578" y="77"/>
                  <a:pt x="579" y="77"/>
                </a:cubicBezTo>
                <a:cubicBezTo>
                  <a:pt x="580" y="77"/>
                  <a:pt x="581" y="77"/>
                  <a:pt x="581" y="76"/>
                </a:cubicBezTo>
                <a:cubicBezTo>
                  <a:pt x="584" y="73"/>
                  <a:pt x="584" y="73"/>
                  <a:pt x="584" y="73"/>
                </a:cubicBezTo>
                <a:cubicBezTo>
                  <a:pt x="585" y="73"/>
                  <a:pt x="585" y="72"/>
                  <a:pt x="585" y="72"/>
                </a:cubicBezTo>
                <a:cubicBezTo>
                  <a:pt x="585" y="72"/>
                  <a:pt x="585" y="72"/>
                  <a:pt x="586" y="72"/>
                </a:cubicBezTo>
                <a:cubicBezTo>
                  <a:pt x="597" y="60"/>
                  <a:pt x="597" y="60"/>
                  <a:pt x="597" y="60"/>
                </a:cubicBezTo>
                <a:cubicBezTo>
                  <a:pt x="647" y="10"/>
                  <a:pt x="647" y="10"/>
                  <a:pt x="647" y="10"/>
                </a:cubicBezTo>
                <a:cubicBezTo>
                  <a:pt x="648" y="9"/>
                  <a:pt x="648" y="7"/>
                  <a:pt x="647" y="6"/>
                </a:cubicBezTo>
                <a:cubicBezTo>
                  <a:pt x="646" y="5"/>
                  <a:pt x="644" y="5"/>
                  <a:pt x="643" y="6"/>
                </a:cubicBezTo>
                <a:cubicBezTo>
                  <a:pt x="594" y="54"/>
                  <a:pt x="594" y="54"/>
                  <a:pt x="594" y="54"/>
                </a:cubicBezTo>
                <a:lnTo>
                  <a:pt x="593" y="56"/>
                </a:lnTo>
                <a:close/>
                <a:moveTo>
                  <a:pt x="255" y="397"/>
                </a:moveTo>
                <a:cubicBezTo>
                  <a:pt x="254" y="396"/>
                  <a:pt x="252" y="396"/>
                  <a:pt x="251" y="397"/>
                </a:cubicBezTo>
                <a:cubicBezTo>
                  <a:pt x="232" y="416"/>
                  <a:pt x="232" y="416"/>
                  <a:pt x="232" y="416"/>
                </a:cubicBezTo>
                <a:cubicBezTo>
                  <a:pt x="231" y="418"/>
                  <a:pt x="231" y="420"/>
                  <a:pt x="232" y="421"/>
                </a:cubicBezTo>
                <a:cubicBezTo>
                  <a:pt x="233" y="421"/>
                  <a:pt x="234" y="422"/>
                  <a:pt x="234" y="422"/>
                </a:cubicBezTo>
                <a:cubicBezTo>
                  <a:pt x="235" y="422"/>
                  <a:pt x="236" y="421"/>
                  <a:pt x="237" y="421"/>
                </a:cubicBezTo>
                <a:cubicBezTo>
                  <a:pt x="255" y="402"/>
                  <a:pt x="255" y="402"/>
                  <a:pt x="255" y="402"/>
                </a:cubicBezTo>
                <a:cubicBezTo>
                  <a:pt x="257" y="401"/>
                  <a:pt x="257" y="399"/>
                  <a:pt x="255" y="397"/>
                </a:cubicBezTo>
                <a:close/>
                <a:moveTo>
                  <a:pt x="435" y="235"/>
                </a:moveTo>
                <a:cubicBezTo>
                  <a:pt x="436" y="235"/>
                  <a:pt x="436" y="235"/>
                  <a:pt x="437" y="234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65" y="207"/>
                  <a:pt x="465" y="206"/>
                  <a:pt x="465" y="206"/>
                </a:cubicBezTo>
                <a:cubicBezTo>
                  <a:pt x="465" y="206"/>
                  <a:pt x="465" y="206"/>
                  <a:pt x="465" y="206"/>
                </a:cubicBezTo>
                <a:cubicBezTo>
                  <a:pt x="473" y="198"/>
                  <a:pt x="473" y="198"/>
                  <a:pt x="473" y="198"/>
                </a:cubicBezTo>
                <a:cubicBezTo>
                  <a:pt x="474" y="197"/>
                  <a:pt x="474" y="195"/>
                  <a:pt x="473" y="194"/>
                </a:cubicBezTo>
                <a:cubicBezTo>
                  <a:pt x="472" y="192"/>
                  <a:pt x="470" y="192"/>
                  <a:pt x="469" y="194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60" y="202"/>
                  <a:pt x="460" y="202"/>
                  <a:pt x="460" y="202"/>
                </a:cubicBezTo>
                <a:cubicBezTo>
                  <a:pt x="433" y="230"/>
                  <a:pt x="433" y="230"/>
                  <a:pt x="433" y="230"/>
                </a:cubicBezTo>
                <a:cubicBezTo>
                  <a:pt x="431" y="231"/>
                  <a:pt x="431" y="233"/>
                  <a:pt x="433" y="234"/>
                </a:cubicBezTo>
                <a:cubicBezTo>
                  <a:pt x="433" y="235"/>
                  <a:pt x="434" y="235"/>
                  <a:pt x="435" y="235"/>
                </a:cubicBezTo>
                <a:close/>
                <a:moveTo>
                  <a:pt x="476" y="193"/>
                </a:moveTo>
                <a:cubicBezTo>
                  <a:pt x="477" y="193"/>
                  <a:pt x="478" y="193"/>
                  <a:pt x="479" y="193"/>
                </a:cubicBezTo>
                <a:cubicBezTo>
                  <a:pt x="513" y="159"/>
                  <a:pt x="513" y="159"/>
                  <a:pt x="513" y="159"/>
                </a:cubicBezTo>
                <a:cubicBezTo>
                  <a:pt x="514" y="157"/>
                  <a:pt x="514" y="155"/>
                  <a:pt x="513" y="154"/>
                </a:cubicBezTo>
                <a:cubicBezTo>
                  <a:pt x="511" y="153"/>
                  <a:pt x="509" y="153"/>
                  <a:pt x="508" y="154"/>
                </a:cubicBezTo>
                <a:cubicBezTo>
                  <a:pt x="474" y="188"/>
                  <a:pt x="474" y="188"/>
                  <a:pt x="474" y="188"/>
                </a:cubicBezTo>
                <a:cubicBezTo>
                  <a:pt x="473" y="189"/>
                  <a:pt x="473" y="191"/>
                  <a:pt x="474" y="193"/>
                </a:cubicBezTo>
                <a:cubicBezTo>
                  <a:pt x="475" y="193"/>
                  <a:pt x="476" y="193"/>
                  <a:pt x="476" y="193"/>
                </a:cubicBezTo>
                <a:close/>
                <a:moveTo>
                  <a:pt x="569" y="98"/>
                </a:moveTo>
                <a:cubicBezTo>
                  <a:pt x="569" y="99"/>
                  <a:pt x="570" y="99"/>
                  <a:pt x="571" y="99"/>
                </a:cubicBezTo>
                <a:cubicBezTo>
                  <a:pt x="572" y="99"/>
                  <a:pt x="573" y="99"/>
                  <a:pt x="573" y="98"/>
                </a:cubicBezTo>
                <a:cubicBezTo>
                  <a:pt x="663" y="8"/>
                  <a:pt x="663" y="8"/>
                  <a:pt x="663" y="8"/>
                </a:cubicBezTo>
                <a:cubicBezTo>
                  <a:pt x="664" y="7"/>
                  <a:pt x="664" y="5"/>
                  <a:pt x="663" y="4"/>
                </a:cubicBezTo>
                <a:cubicBezTo>
                  <a:pt x="662" y="2"/>
                  <a:pt x="660" y="2"/>
                  <a:pt x="659" y="4"/>
                </a:cubicBezTo>
                <a:cubicBezTo>
                  <a:pt x="569" y="94"/>
                  <a:pt x="569" y="94"/>
                  <a:pt x="569" y="94"/>
                </a:cubicBezTo>
                <a:cubicBezTo>
                  <a:pt x="568" y="95"/>
                  <a:pt x="568" y="97"/>
                  <a:pt x="569" y="98"/>
                </a:cubicBezTo>
                <a:close/>
                <a:moveTo>
                  <a:pt x="388" y="283"/>
                </a:moveTo>
                <a:cubicBezTo>
                  <a:pt x="389" y="282"/>
                  <a:pt x="389" y="280"/>
                  <a:pt x="388" y="279"/>
                </a:cubicBezTo>
                <a:cubicBezTo>
                  <a:pt x="387" y="278"/>
                  <a:pt x="385" y="278"/>
                  <a:pt x="384" y="279"/>
                </a:cubicBezTo>
                <a:cubicBezTo>
                  <a:pt x="367" y="295"/>
                  <a:pt x="367" y="295"/>
                  <a:pt x="367" y="295"/>
                </a:cubicBezTo>
                <a:cubicBezTo>
                  <a:pt x="366" y="297"/>
                  <a:pt x="366" y="299"/>
                  <a:pt x="367" y="300"/>
                </a:cubicBezTo>
                <a:cubicBezTo>
                  <a:pt x="368" y="300"/>
                  <a:pt x="368" y="301"/>
                  <a:pt x="369" y="301"/>
                </a:cubicBezTo>
                <a:cubicBezTo>
                  <a:pt x="370" y="301"/>
                  <a:pt x="371" y="300"/>
                  <a:pt x="371" y="300"/>
                </a:cubicBezTo>
                <a:lnTo>
                  <a:pt x="388" y="283"/>
                </a:lnTo>
                <a:close/>
                <a:moveTo>
                  <a:pt x="428" y="243"/>
                </a:moveTo>
                <a:cubicBezTo>
                  <a:pt x="428" y="243"/>
                  <a:pt x="428" y="243"/>
                  <a:pt x="428" y="243"/>
                </a:cubicBezTo>
                <a:cubicBezTo>
                  <a:pt x="429" y="242"/>
                  <a:pt x="429" y="242"/>
                  <a:pt x="429" y="242"/>
                </a:cubicBezTo>
                <a:cubicBezTo>
                  <a:pt x="430" y="241"/>
                  <a:pt x="430" y="239"/>
                  <a:pt x="429" y="238"/>
                </a:cubicBezTo>
                <a:cubicBezTo>
                  <a:pt x="428" y="237"/>
                  <a:pt x="426" y="237"/>
                  <a:pt x="425" y="238"/>
                </a:cubicBezTo>
                <a:cubicBezTo>
                  <a:pt x="424" y="239"/>
                  <a:pt x="424" y="239"/>
                  <a:pt x="424" y="239"/>
                </a:cubicBezTo>
                <a:cubicBezTo>
                  <a:pt x="424" y="239"/>
                  <a:pt x="424" y="239"/>
                  <a:pt x="423" y="239"/>
                </a:cubicBezTo>
                <a:cubicBezTo>
                  <a:pt x="423" y="239"/>
                  <a:pt x="423" y="239"/>
                  <a:pt x="423" y="240"/>
                </a:cubicBezTo>
                <a:cubicBezTo>
                  <a:pt x="418" y="245"/>
                  <a:pt x="418" y="245"/>
                  <a:pt x="418" y="245"/>
                </a:cubicBezTo>
                <a:cubicBezTo>
                  <a:pt x="417" y="246"/>
                  <a:pt x="417" y="248"/>
                  <a:pt x="418" y="249"/>
                </a:cubicBezTo>
                <a:cubicBezTo>
                  <a:pt x="418" y="250"/>
                  <a:pt x="419" y="250"/>
                  <a:pt x="420" y="250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7" y="244"/>
                  <a:pt x="427" y="244"/>
                  <a:pt x="427" y="244"/>
                </a:cubicBezTo>
                <a:cubicBezTo>
                  <a:pt x="427" y="244"/>
                  <a:pt x="427" y="244"/>
                  <a:pt x="428" y="243"/>
                </a:cubicBezTo>
                <a:close/>
                <a:moveTo>
                  <a:pt x="269" y="398"/>
                </a:moveTo>
                <a:cubicBezTo>
                  <a:pt x="268" y="397"/>
                  <a:pt x="266" y="397"/>
                  <a:pt x="265" y="398"/>
                </a:cubicBezTo>
                <a:cubicBezTo>
                  <a:pt x="244" y="418"/>
                  <a:pt x="244" y="418"/>
                  <a:pt x="244" y="418"/>
                </a:cubicBezTo>
                <a:cubicBezTo>
                  <a:pt x="243" y="419"/>
                  <a:pt x="243" y="421"/>
                  <a:pt x="244" y="423"/>
                </a:cubicBezTo>
                <a:cubicBezTo>
                  <a:pt x="245" y="423"/>
                  <a:pt x="246" y="424"/>
                  <a:pt x="246" y="424"/>
                </a:cubicBezTo>
                <a:cubicBezTo>
                  <a:pt x="247" y="424"/>
                  <a:pt x="248" y="423"/>
                  <a:pt x="249" y="423"/>
                </a:cubicBezTo>
                <a:cubicBezTo>
                  <a:pt x="269" y="402"/>
                  <a:pt x="269" y="402"/>
                  <a:pt x="269" y="402"/>
                </a:cubicBezTo>
                <a:cubicBezTo>
                  <a:pt x="270" y="401"/>
                  <a:pt x="270" y="399"/>
                  <a:pt x="269" y="398"/>
                </a:cubicBezTo>
                <a:close/>
                <a:moveTo>
                  <a:pt x="338" y="334"/>
                </a:moveTo>
                <a:cubicBezTo>
                  <a:pt x="348" y="324"/>
                  <a:pt x="348" y="324"/>
                  <a:pt x="348" y="324"/>
                </a:cubicBezTo>
                <a:cubicBezTo>
                  <a:pt x="349" y="322"/>
                  <a:pt x="349" y="320"/>
                  <a:pt x="348" y="319"/>
                </a:cubicBezTo>
                <a:cubicBezTo>
                  <a:pt x="346" y="318"/>
                  <a:pt x="345" y="318"/>
                  <a:pt x="343" y="319"/>
                </a:cubicBezTo>
                <a:cubicBezTo>
                  <a:pt x="333" y="329"/>
                  <a:pt x="333" y="329"/>
                  <a:pt x="333" y="329"/>
                </a:cubicBezTo>
                <a:cubicBezTo>
                  <a:pt x="332" y="330"/>
                  <a:pt x="332" y="332"/>
                  <a:pt x="333" y="334"/>
                </a:cubicBezTo>
                <a:cubicBezTo>
                  <a:pt x="334" y="334"/>
                  <a:pt x="335" y="335"/>
                  <a:pt x="335" y="335"/>
                </a:cubicBezTo>
                <a:cubicBezTo>
                  <a:pt x="336" y="335"/>
                  <a:pt x="337" y="334"/>
                  <a:pt x="338" y="334"/>
                </a:cubicBezTo>
                <a:close/>
                <a:moveTo>
                  <a:pt x="336" y="348"/>
                </a:moveTo>
                <a:cubicBezTo>
                  <a:pt x="336" y="348"/>
                  <a:pt x="337" y="348"/>
                  <a:pt x="338" y="347"/>
                </a:cubicBezTo>
                <a:cubicBezTo>
                  <a:pt x="350" y="336"/>
                  <a:pt x="350" y="336"/>
                  <a:pt x="350" y="336"/>
                </a:cubicBezTo>
                <a:cubicBezTo>
                  <a:pt x="351" y="334"/>
                  <a:pt x="351" y="332"/>
                  <a:pt x="350" y="331"/>
                </a:cubicBezTo>
                <a:cubicBezTo>
                  <a:pt x="348" y="330"/>
                  <a:pt x="346" y="330"/>
                  <a:pt x="345" y="331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6"/>
                  <a:pt x="333" y="347"/>
                </a:cubicBezTo>
                <a:cubicBezTo>
                  <a:pt x="334" y="348"/>
                  <a:pt x="335" y="348"/>
                  <a:pt x="336" y="348"/>
                </a:cubicBezTo>
                <a:close/>
                <a:moveTo>
                  <a:pt x="570" y="111"/>
                </a:moveTo>
                <a:cubicBezTo>
                  <a:pt x="571" y="111"/>
                  <a:pt x="572" y="112"/>
                  <a:pt x="572" y="112"/>
                </a:cubicBezTo>
                <a:cubicBezTo>
                  <a:pt x="573" y="112"/>
                  <a:pt x="574" y="111"/>
                  <a:pt x="575" y="111"/>
                </a:cubicBezTo>
                <a:cubicBezTo>
                  <a:pt x="678" y="7"/>
                  <a:pt x="678" y="7"/>
                  <a:pt x="678" y="7"/>
                </a:cubicBezTo>
                <a:cubicBezTo>
                  <a:pt x="679" y="6"/>
                  <a:pt x="679" y="4"/>
                  <a:pt x="678" y="3"/>
                </a:cubicBezTo>
                <a:cubicBezTo>
                  <a:pt x="677" y="1"/>
                  <a:pt x="675" y="1"/>
                  <a:pt x="674" y="3"/>
                </a:cubicBezTo>
                <a:cubicBezTo>
                  <a:pt x="570" y="106"/>
                  <a:pt x="570" y="106"/>
                  <a:pt x="570" y="106"/>
                </a:cubicBezTo>
                <a:cubicBezTo>
                  <a:pt x="569" y="108"/>
                  <a:pt x="569" y="109"/>
                  <a:pt x="570" y="111"/>
                </a:cubicBezTo>
                <a:close/>
                <a:moveTo>
                  <a:pt x="523" y="158"/>
                </a:moveTo>
                <a:cubicBezTo>
                  <a:pt x="522" y="157"/>
                  <a:pt x="520" y="157"/>
                  <a:pt x="518" y="158"/>
                </a:cubicBezTo>
                <a:cubicBezTo>
                  <a:pt x="491" y="185"/>
                  <a:pt x="491" y="185"/>
                  <a:pt x="491" y="185"/>
                </a:cubicBezTo>
                <a:cubicBezTo>
                  <a:pt x="488" y="189"/>
                  <a:pt x="488" y="189"/>
                  <a:pt x="488" y="189"/>
                </a:cubicBezTo>
                <a:cubicBezTo>
                  <a:pt x="481" y="196"/>
                  <a:pt x="481" y="196"/>
                  <a:pt x="481" y="196"/>
                </a:cubicBezTo>
                <a:cubicBezTo>
                  <a:pt x="479" y="197"/>
                  <a:pt x="479" y="199"/>
                  <a:pt x="481" y="200"/>
                </a:cubicBezTo>
                <a:cubicBezTo>
                  <a:pt x="481" y="201"/>
                  <a:pt x="482" y="201"/>
                  <a:pt x="483" y="201"/>
                </a:cubicBezTo>
                <a:cubicBezTo>
                  <a:pt x="484" y="201"/>
                  <a:pt x="484" y="201"/>
                  <a:pt x="485" y="200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4" y="161"/>
                  <a:pt x="524" y="159"/>
                  <a:pt x="523" y="158"/>
                </a:cubicBezTo>
                <a:close/>
                <a:moveTo>
                  <a:pt x="303" y="378"/>
                </a:moveTo>
                <a:cubicBezTo>
                  <a:pt x="302" y="377"/>
                  <a:pt x="300" y="377"/>
                  <a:pt x="298" y="378"/>
                </a:cubicBezTo>
                <a:cubicBezTo>
                  <a:pt x="258" y="419"/>
                  <a:pt x="258" y="419"/>
                  <a:pt x="258" y="419"/>
                </a:cubicBezTo>
                <a:cubicBezTo>
                  <a:pt x="256" y="420"/>
                  <a:pt x="256" y="422"/>
                  <a:pt x="258" y="423"/>
                </a:cubicBezTo>
                <a:cubicBezTo>
                  <a:pt x="258" y="424"/>
                  <a:pt x="259" y="424"/>
                  <a:pt x="260" y="424"/>
                </a:cubicBezTo>
                <a:cubicBezTo>
                  <a:pt x="261" y="424"/>
                  <a:pt x="261" y="424"/>
                  <a:pt x="262" y="423"/>
                </a:cubicBezTo>
                <a:cubicBezTo>
                  <a:pt x="303" y="382"/>
                  <a:pt x="303" y="382"/>
                  <a:pt x="303" y="382"/>
                </a:cubicBezTo>
                <a:cubicBezTo>
                  <a:pt x="304" y="381"/>
                  <a:pt x="304" y="379"/>
                  <a:pt x="303" y="378"/>
                </a:cubicBezTo>
                <a:close/>
                <a:moveTo>
                  <a:pt x="458" y="225"/>
                </a:moveTo>
                <a:cubicBezTo>
                  <a:pt x="459" y="225"/>
                  <a:pt x="460" y="225"/>
                  <a:pt x="461" y="225"/>
                </a:cubicBezTo>
                <a:cubicBezTo>
                  <a:pt x="469" y="216"/>
                  <a:pt x="469" y="216"/>
                  <a:pt x="469" y="216"/>
                </a:cubicBezTo>
                <a:cubicBezTo>
                  <a:pt x="470" y="215"/>
                  <a:pt x="470" y="213"/>
                  <a:pt x="469" y="212"/>
                </a:cubicBezTo>
                <a:cubicBezTo>
                  <a:pt x="468" y="211"/>
                  <a:pt x="466" y="211"/>
                  <a:pt x="465" y="212"/>
                </a:cubicBezTo>
                <a:cubicBezTo>
                  <a:pt x="456" y="220"/>
                  <a:pt x="456" y="220"/>
                  <a:pt x="456" y="220"/>
                </a:cubicBezTo>
                <a:cubicBezTo>
                  <a:pt x="455" y="221"/>
                  <a:pt x="455" y="223"/>
                  <a:pt x="456" y="225"/>
                </a:cubicBezTo>
                <a:cubicBezTo>
                  <a:pt x="457" y="225"/>
                  <a:pt x="458" y="225"/>
                  <a:pt x="458" y="225"/>
                </a:cubicBezTo>
                <a:close/>
                <a:moveTo>
                  <a:pt x="466" y="232"/>
                </a:moveTo>
                <a:cubicBezTo>
                  <a:pt x="467" y="232"/>
                  <a:pt x="468" y="231"/>
                  <a:pt x="468" y="23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8" y="221"/>
                  <a:pt x="478" y="221"/>
                </a:cubicBezTo>
                <a:cubicBezTo>
                  <a:pt x="478" y="221"/>
                  <a:pt x="479" y="221"/>
                  <a:pt x="479" y="221"/>
                </a:cubicBezTo>
                <a:cubicBezTo>
                  <a:pt x="483" y="216"/>
                  <a:pt x="483" y="216"/>
                  <a:pt x="483" y="216"/>
                </a:cubicBezTo>
                <a:cubicBezTo>
                  <a:pt x="484" y="215"/>
                  <a:pt x="484" y="213"/>
                  <a:pt x="483" y="212"/>
                </a:cubicBezTo>
                <a:cubicBezTo>
                  <a:pt x="482" y="211"/>
                  <a:pt x="480" y="211"/>
                  <a:pt x="478" y="212"/>
                </a:cubicBezTo>
                <a:cubicBezTo>
                  <a:pt x="474" y="216"/>
                  <a:pt x="474" y="216"/>
                  <a:pt x="474" y="216"/>
                </a:cubicBezTo>
                <a:cubicBezTo>
                  <a:pt x="474" y="216"/>
                  <a:pt x="474" y="216"/>
                  <a:pt x="474" y="217"/>
                </a:cubicBezTo>
                <a:cubicBezTo>
                  <a:pt x="474" y="217"/>
                  <a:pt x="474" y="217"/>
                  <a:pt x="474" y="217"/>
                </a:cubicBezTo>
                <a:cubicBezTo>
                  <a:pt x="464" y="227"/>
                  <a:pt x="464" y="227"/>
                  <a:pt x="464" y="227"/>
                </a:cubicBezTo>
                <a:cubicBezTo>
                  <a:pt x="463" y="228"/>
                  <a:pt x="463" y="230"/>
                  <a:pt x="464" y="231"/>
                </a:cubicBezTo>
                <a:cubicBezTo>
                  <a:pt x="465" y="231"/>
                  <a:pt x="465" y="232"/>
                  <a:pt x="466" y="232"/>
                </a:cubicBezTo>
                <a:close/>
                <a:moveTo>
                  <a:pt x="316" y="382"/>
                </a:moveTo>
                <a:cubicBezTo>
                  <a:pt x="317" y="382"/>
                  <a:pt x="318" y="382"/>
                  <a:pt x="318" y="381"/>
                </a:cubicBezTo>
                <a:cubicBezTo>
                  <a:pt x="327" y="373"/>
                  <a:pt x="327" y="373"/>
                  <a:pt x="327" y="373"/>
                </a:cubicBezTo>
                <a:cubicBezTo>
                  <a:pt x="328" y="371"/>
                  <a:pt x="328" y="369"/>
                  <a:pt x="327" y="368"/>
                </a:cubicBezTo>
                <a:cubicBezTo>
                  <a:pt x="325" y="367"/>
                  <a:pt x="323" y="367"/>
                  <a:pt x="322" y="368"/>
                </a:cubicBezTo>
                <a:cubicBezTo>
                  <a:pt x="314" y="377"/>
                  <a:pt x="314" y="377"/>
                  <a:pt x="314" y="377"/>
                </a:cubicBezTo>
                <a:cubicBezTo>
                  <a:pt x="313" y="378"/>
                  <a:pt x="313" y="380"/>
                  <a:pt x="314" y="381"/>
                </a:cubicBezTo>
                <a:cubicBezTo>
                  <a:pt x="314" y="382"/>
                  <a:pt x="315" y="382"/>
                  <a:pt x="316" y="382"/>
                </a:cubicBezTo>
                <a:close/>
                <a:moveTo>
                  <a:pt x="524" y="166"/>
                </a:moveTo>
                <a:cubicBezTo>
                  <a:pt x="510" y="180"/>
                  <a:pt x="510" y="180"/>
                  <a:pt x="510" y="180"/>
                </a:cubicBezTo>
                <a:cubicBezTo>
                  <a:pt x="509" y="182"/>
                  <a:pt x="509" y="184"/>
                  <a:pt x="510" y="185"/>
                </a:cubicBezTo>
                <a:cubicBezTo>
                  <a:pt x="511" y="185"/>
                  <a:pt x="511" y="186"/>
                  <a:pt x="512" y="186"/>
                </a:cubicBezTo>
                <a:cubicBezTo>
                  <a:pt x="513" y="186"/>
                  <a:pt x="514" y="185"/>
                  <a:pt x="514" y="185"/>
                </a:cubicBezTo>
                <a:cubicBezTo>
                  <a:pt x="528" y="171"/>
                  <a:pt x="528" y="171"/>
                  <a:pt x="528" y="171"/>
                </a:cubicBezTo>
                <a:cubicBezTo>
                  <a:pt x="530" y="170"/>
                  <a:pt x="530" y="168"/>
                  <a:pt x="528" y="166"/>
                </a:cubicBezTo>
                <a:cubicBezTo>
                  <a:pt x="527" y="165"/>
                  <a:pt x="525" y="165"/>
                  <a:pt x="524" y="166"/>
                </a:cubicBezTo>
                <a:close/>
                <a:moveTo>
                  <a:pt x="340" y="357"/>
                </a:moveTo>
                <a:cubicBezTo>
                  <a:pt x="341" y="357"/>
                  <a:pt x="342" y="357"/>
                  <a:pt x="343" y="357"/>
                </a:cubicBezTo>
                <a:cubicBezTo>
                  <a:pt x="350" y="349"/>
                  <a:pt x="350" y="349"/>
                  <a:pt x="350" y="349"/>
                </a:cubicBezTo>
                <a:cubicBezTo>
                  <a:pt x="351" y="348"/>
                  <a:pt x="351" y="346"/>
                  <a:pt x="350" y="345"/>
                </a:cubicBezTo>
                <a:cubicBezTo>
                  <a:pt x="349" y="343"/>
                  <a:pt x="347" y="343"/>
                  <a:pt x="346" y="345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7" y="353"/>
                  <a:pt x="337" y="355"/>
                  <a:pt x="338" y="357"/>
                </a:cubicBezTo>
                <a:cubicBezTo>
                  <a:pt x="339" y="357"/>
                  <a:pt x="340" y="357"/>
                  <a:pt x="340" y="357"/>
                </a:cubicBezTo>
                <a:close/>
                <a:moveTo>
                  <a:pt x="296" y="403"/>
                </a:moveTo>
                <a:cubicBezTo>
                  <a:pt x="296" y="403"/>
                  <a:pt x="297" y="402"/>
                  <a:pt x="297" y="402"/>
                </a:cubicBezTo>
                <a:cubicBezTo>
                  <a:pt x="299" y="400"/>
                  <a:pt x="299" y="400"/>
                  <a:pt x="299" y="400"/>
                </a:cubicBezTo>
                <a:cubicBezTo>
                  <a:pt x="300" y="399"/>
                  <a:pt x="300" y="397"/>
                  <a:pt x="299" y="396"/>
                </a:cubicBezTo>
                <a:cubicBezTo>
                  <a:pt x="298" y="395"/>
                  <a:pt x="296" y="395"/>
                  <a:pt x="294" y="396"/>
                </a:cubicBezTo>
                <a:cubicBezTo>
                  <a:pt x="293" y="398"/>
                  <a:pt x="293" y="398"/>
                  <a:pt x="293" y="398"/>
                </a:cubicBezTo>
                <a:cubicBezTo>
                  <a:pt x="292" y="398"/>
                  <a:pt x="292" y="398"/>
                  <a:pt x="292" y="399"/>
                </a:cubicBezTo>
                <a:cubicBezTo>
                  <a:pt x="292" y="399"/>
                  <a:pt x="291" y="399"/>
                  <a:pt x="291" y="399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263" y="428"/>
                  <a:pt x="263" y="430"/>
                  <a:pt x="264" y="431"/>
                </a:cubicBezTo>
                <a:cubicBezTo>
                  <a:pt x="265" y="431"/>
                  <a:pt x="265" y="432"/>
                  <a:pt x="266" y="432"/>
                </a:cubicBezTo>
                <a:cubicBezTo>
                  <a:pt x="267" y="432"/>
                  <a:pt x="268" y="431"/>
                  <a:pt x="268" y="431"/>
                </a:cubicBezTo>
                <a:cubicBezTo>
                  <a:pt x="295" y="404"/>
                  <a:pt x="295" y="404"/>
                  <a:pt x="295" y="404"/>
                </a:cubicBezTo>
                <a:cubicBezTo>
                  <a:pt x="296" y="403"/>
                  <a:pt x="296" y="403"/>
                  <a:pt x="296" y="403"/>
                </a:cubicBezTo>
                <a:close/>
                <a:moveTo>
                  <a:pt x="575" y="120"/>
                </a:moveTo>
                <a:cubicBezTo>
                  <a:pt x="576" y="120"/>
                  <a:pt x="577" y="121"/>
                  <a:pt x="577" y="121"/>
                </a:cubicBezTo>
                <a:cubicBezTo>
                  <a:pt x="578" y="121"/>
                  <a:pt x="579" y="120"/>
                  <a:pt x="580" y="120"/>
                </a:cubicBezTo>
                <a:cubicBezTo>
                  <a:pt x="693" y="6"/>
                  <a:pt x="693" y="6"/>
                  <a:pt x="693" y="6"/>
                </a:cubicBezTo>
                <a:cubicBezTo>
                  <a:pt x="694" y="5"/>
                  <a:pt x="694" y="3"/>
                  <a:pt x="693" y="2"/>
                </a:cubicBezTo>
                <a:cubicBezTo>
                  <a:pt x="692" y="1"/>
                  <a:pt x="690" y="1"/>
                  <a:pt x="688" y="2"/>
                </a:cubicBezTo>
                <a:cubicBezTo>
                  <a:pt x="575" y="115"/>
                  <a:pt x="575" y="115"/>
                  <a:pt x="575" y="115"/>
                </a:cubicBezTo>
                <a:cubicBezTo>
                  <a:pt x="574" y="117"/>
                  <a:pt x="574" y="118"/>
                  <a:pt x="575" y="120"/>
                </a:cubicBezTo>
                <a:close/>
                <a:moveTo>
                  <a:pt x="362" y="350"/>
                </a:moveTo>
                <a:cubicBezTo>
                  <a:pt x="362" y="350"/>
                  <a:pt x="363" y="350"/>
                  <a:pt x="364" y="349"/>
                </a:cubicBezTo>
                <a:cubicBezTo>
                  <a:pt x="366" y="348"/>
                  <a:pt x="366" y="348"/>
                  <a:pt x="366" y="348"/>
                </a:cubicBezTo>
                <a:cubicBezTo>
                  <a:pt x="367" y="346"/>
                  <a:pt x="367" y="344"/>
                  <a:pt x="366" y="343"/>
                </a:cubicBezTo>
                <a:cubicBezTo>
                  <a:pt x="364" y="342"/>
                  <a:pt x="362" y="342"/>
                  <a:pt x="361" y="343"/>
                </a:cubicBezTo>
                <a:cubicBezTo>
                  <a:pt x="360" y="345"/>
                  <a:pt x="360" y="345"/>
                  <a:pt x="360" y="345"/>
                </a:cubicBezTo>
                <a:cubicBezTo>
                  <a:pt x="358" y="346"/>
                  <a:pt x="358" y="348"/>
                  <a:pt x="360" y="349"/>
                </a:cubicBezTo>
                <a:cubicBezTo>
                  <a:pt x="360" y="350"/>
                  <a:pt x="361" y="350"/>
                  <a:pt x="362" y="350"/>
                </a:cubicBezTo>
                <a:close/>
                <a:moveTo>
                  <a:pt x="489" y="216"/>
                </a:moveTo>
                <a:cubicBezTo>
                  <a:pt x="487" y="218"/>
                  <a:pt x="487" y="218"/>
                  <a:pt x="487" y="218"/>
                </a:cubicBezTo>
                <a:cubicBezTo>
                  <a:pt x="485" y="219"/>
                  <a:pt x="485" y="221"/>
                  <a:pt x="487" y="222"/>
                </a:cubicBezTo>
                <a:cubicBezTo>
                  <a:pt x="487" y="223"/>
                  <a:pt x="488" y="223"/>
                  <a:pt x="489" y="223"/>
                </a:cubicBezTo>
                <a:cubicBezTo>
                  <a:pt x="490" y="223"/>
                  <a:pt x="490" y="223"/>
                  <a:pt x="491" y="222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4" y="219"/>
                  <a:pt x="494" y="217"/>
                  <a:pt x="493" y="216"/>
                </a:cubicBezTo>
                <a:cubicBezTo>
                  <a:pt x="492" y="215"/>
                  <a:pt x="490" y="215"/>
                  <a:pt x="489" y="216"/>
                </a:cubicBezTo>
                <a:close/>
                <a:moveTo>
                  <a:pt x="293" y="416"/>
                </a:moveTo>
                <a:cubicBezTo>
                  <a:pt x="292" y="415"/>
                  <a:pt x="290" y="415"/>
                  <a:pt x="288" y="416"/>
                </a:cubicBezTo>
                <a:cubicBezTo>
                  <a:pt x="274" y="431"/>
                  <a:pt x="274" y="431"/>
                  <a:pt x="274" y="431"/>
                </a:cubicBezTo>
                <a:cubicBezTo>
                  <a:pt x="272" y="432"/>
                  <a:pt x="272" y="434"/>
                  <a:pt x="274" y="435"/>
                </a:cubicBezTo>
                <a:cubicBezTo>
                  <a:pt x="274" y="436"/>
                  <a:pt x="275" y="436"/>
                  <a:pt x="276" y="436"/>
                </a:cubicBezTo>
                <a:cubicBezTo>
                  <a:pt x="277" y="436"/>
                  <a:pt x="277" y="436"/>
                  <a:pt x="278" y="435"/>
                </a:cubicBezTo>
                <a:cubicBezTo>
                  <a:pt x="293" y="420"/>
                  <a:pt x="293" y="420"/>
                  <a:pt x="293" y="420"/>
                </a:cubicBezTo>
                <a:cubicBezTo>
                  <a:pt x="294" y="419"/>
                  <a:pt x="294" y="417"/>
                  <a:pt x="293" y="416"/>
                </a:cubicBezTo>
                <a:close/>
                <a:moveTo>
                  <a:pt x="583" y="125"/>
                </a:moveTo>
                <a:cubicBezTo>
                  <a:pt x="584" y="126"/>
                  <a:pt x="585" y="126"/>
                  <a:pt x="586" y="126"/>
                </a:cubicBezTo>
                <a:cubicBezTo>
                  <a:pt x="586" y="126"/>
                  <a:pt x="587" y="126"/>
                  <a:pt x="588" y="125"/>
                </a:cubicBezTo>
                <a:cubicBezTo>
                  <a:pt x="707" y="6"/>
                  <a:pt x="707" y="6"/>
                  <a:pt x="707" y="6"/>
                </a:cubicBezTo>
                <a:cubicBezTo>
                  <a:pt x="708" y="5"/>
                  <a:pt x="708" y="3"/>
                  <a:pt x="707" y="2"/>
                </a:cubicBezTo>
                <a:cubicBezTo>
                  <a:pt x="706" y="0"/>
                  <a:pt x="704" y="0"/>
                  <a:pt x="703" y="2"/>
                </a:cubicBezTo>
                <a:cubicBezTo>
                  <a:pt x="583" y="121"/>
                  <a:pt x="583" y="121"/>
                  <a:pt x="583" y="121"/>
                </a:cubicBezTo>
                <a:cubicBezTo>
                  <a:pt x="582" y="122"/>
                  <a:pt x="582" y="124"/>
                  <a:pt x="583" y="125"/>
                </a:cubicBezTo>
                <a:close/>
                <a:moveTo>
                  <a:pt x="502" y="210"/>
                </a:moveTo>
                <a:cubicBezTo>
                  <a:pt x="503" y="210"/>
                  <a:pt x="503" y="210"/>
                  <a:pt x="504" y="209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20" y="193"/>
                  <a:pt x="520" y="191"/>
                  <a:pt x="519" y="190"/>
                </a:cubicBezTo>
                <a:cubicBezTo>
                  <a:pt x="518" y="188"/>
                  <a:pt x="516" y="188"/>
                  <a:pt x="515" y="190"/>
                </a:cubicBezTo>
                <a:cubicBezTo>
                  <a:pt x="500" y="205"/>
                  <a:pt x="500" y="205"/>
                  <a:pt x="500" y="205"/>
                </a:cubicBezTo>
                <a:cubicBezTo>
                  <a:pt x="498" y="206"/>
                  <a:pt x="498" y="208"/>
                  <a:pt x="500" y="209"/>
                </a:cubicBezTo>
                <a:cubicBezTo>
                  <a:pt x="500" y="210"/>
                  <a:pt x="501" y="210"/>
                  <a:pt x="502" y="210"/>
                </a:cubicBezTo>
                <a:close/>
                <a:moveTo>
                  <a:pt x="341" y="368"/>
                </a:moveTo>
                <a:cubicBezTo>
                  <a:pt x="340" y="367"/>
                  <a:pt x="338" y="367"/>
                  <a:pt x="336" y="368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0" y="375"/>
                  <a:pt x="330" y="376"/>
                  <a:pt x="330" y="377"/>
                </a:cubicBezTo>
                <a:cubicBezTo>
                  <a:pt x="329" y="377"/>
                  <a:pt x="328" y="377"/>
                  <a:pt x="327" y="378"/>
                </a:cubicBezTo>
                <a:cubicBezTo>
                  <a:pt x="325" y="380"/>
                  <a:pt x="325" y="380"/>
                  <a:pt x="325" y="380"/>
                </a:cubicBezTo>
                <a:cubicBezTo>
                  <a:pt x="324" y="381"/>
                  <a:pt x="324" y="383"/>
                  <a:pt x="325" y="384"/>
                </a:cubicBezTo>
                <a:cubicBezTo>
                  <a:pt x="325" y="385"/>
                  <a:pt x="326" y="385"/>
                  <a:pt x="327" y="385"/>
                </a:cubicBezTo>
                <a:cubicBezTo>
                  <a:pt x="328" y="385"/>
                  <a:pt x="329" y="385"/>
                  <a:pt x="329" y="384"/>
                </a:cubicBezTo>
                <a:cubicBezTo>
                  <a:pt x="331" y="382"/>
                  <a:pt x="331" y="382"/>
                  <a:pt x="331" y="382"/>
                </a:cubicBezTo>
                <a:cubicBezTo>
                  <a:pt x="332" y="381"/>
                  <a:pt x="332" y="380"/>
                  <a:pt x="332" y="379"/>
                </a:cubicBezTo>
                <a:cubicBezTo>
                  <a:pt x="332" y="379"/>
                  <a:pt x="332" y="379"/>
                  <a:pt x="333" y="379"/>
                </a:cubicBezTo>
                <a:cubicBezTo>
                  <a:pt x="334" y="379"/>
                  <a:pt x="334" y="379"/>
                  <a:pt x="335" y="378"/>
                </a:cubicBezTo>
                <a:cubicBezTo>
                  <a:pt x="341" y="372"/>
                  <a:pt x="341" y="372"/>
                  <a:pt x="341" y="372"/>
                </a:cubicBezTo>
                <a:cubicBezTo>
                  <a:pt x="342" y="371"/>
                  <a:pt x="342" y="369"/>
                  <a:pt x="341" y="368"/>
                </a:cubicBezTo>
                <a:close/>
                <a:moveTo>
                  <a:pt x="340" y="382"/>
                </a:moveTo>
                <a:cubicBezTo>
                  <a:pt x="341" y="383"/>
                  <a:pt x="342" y="383"/>
                  <a:pt x="343" y="383"/>
                </a:cubicBezTo>
                <a:cubicBezTo>
                  <a:pt x="343" y="383"/>
                  <a:pt x="344" y="383"/>
                  <a:pt x="345" y="382"/>
                </a:cubicBezTo>
                <a:cubicBezTo>
                  <a:pt x="350" y="377"/>
                  <a:pt x="350" y="377"/>
                  <a:pt x="350" y="377"/>
                </a:cubicBezTo>
                <a:cubicBezTo>
                  <a:pt x="351" y="376"/>
                  <a:pt x="351" y="374"/>
                  <a:pt x="350" y="373"/>
                </a:cubicBezTo>
                <a:cubicBezTo>
                  <a:pt x="349" y="372"/>
                  <a:pt x="347" y="372"/>
                  <a:pt x="346" y="373"/>
                </a:cubicBezTo>
                <a:cubicBezTo>
                  <a:pt x="340" y="378"/>
                  <a:pt x="340" y="378"/>
                  <a:pt x="340" y="378"/>
                </a:cubicBezTo>
                <a:cubicBezTo>
                  <a:pt x="339" y="379"/>
                  <a:pt x="339" y="381"/>
                  <a:pt x="340" y="382"/>
                </a:cubicBezTo>
                <a:close/>
                <a:moveTo>
                  <a:pt x="308" y="415"/>
                </a:moveTo>
                <a:cubicBezTo>
                  <a:pt x="307" y="414"/>
                  <a:pt x="305" y="414"/>
                  <a:pt x="303" y="415"/>
                </a:cubicBezTo>
                <a:cubicBezTo>
                  <a:pt x="283" y="435"/>
                  <a:pt x="283" y="435"/>
                  <a:pt x="283" y="435"/>
                </a:cubicBezTo>
                <a:cubicBezTo>
                  <a:pt x="282" y="436"/>
                  <a:pt x="282" y="438"/>
                  <a:pt x="283" y="439"/>
                </a:cubicBezTo>
                <a:cubicBezTo>
                  <a:pt x="284" y="440"/>
                  <a:pt x="285" y="440"/>
                  <a:pt x="286" y="440"/>
                </a:cubicBezTo>
                <a:cubicBezTo>
                  <a:pt x="286" y="440"/>
                  <a:pt x="287" y="440"/>
                  <a:pt x="288" y="439"/>
                </a:cubicBezTo>
                <a:cubicBezTo>
                  <a:pt x="308" y="419"/>
                  <a:pt x="308" y="419"/>
                  <a:pt x="308" y="419"/>
                </a:cubicBezTo>
                <a:cubicBezTo>
                  <a:pt x="309" y="418"/>
                  <a:pt x="309" y="416"/>
                  <a:pt x="308" y="415"/>
                </a:cubicBezTo>
                <a:close/>
                <a:moveTo>
                  <a:pt x="516" y="210"/>
                </a:moveTo>
                <a:cubicBezTo>
                  <a:pt x="517" y="210"/>
                  <a:pt x="517" y="210"/>
                  <a:pt x="518" y="209"/>
                </a:cubicBezTo>
                <a:cubicBezTo>
                  <a:pt x="531" y="196"/>
                  <a:pt x="531" y="196"/>
                  <a:pt x="531" y="196"/>
                </a:cubicBezTo>
                <a:cubicBezTo>
                  <a:pt x="532" y="195"/>
                  <a:pt x="532" y="193"/>
                  <a:pt x="531" y="192"/>
                </a:cubicBezTo>
                <a:cubicBezTo>
                  <a:pt x="530" y="191"/>
                  <a:pt x="528" y="191"/>
                  <a:pt x="526" y="192"/>
                </a:cubicBezTo>
                <a:cubicBezTo>
                  <a:pt x="514" y="205"/>
                  <a:pt x="514" y="205"/>
                  <a:pt x="514" y="205"/>
                </a:cubicBezTo>
                <a:cubicBezTo>
                  <a:pt x="512" y="206"/>
                  <a:pt x="512" y="208"/>
                  <a:pt x="514" y="209"/>
                </a:cubicBezTo>
                <a:cubicBezTo>
                  <a:pt x="514" y="210"/>
                  <a:pt x="515" y="210"/>
                  <a:pt x="516" y="210"/>
                </a:cubicBezTo>
                <a:close/>
                <a:moveTo>
                  <a:pt x="719" y="4"/>
                </a:moveTo>
                <a:cubicBezTo>
                  <a:pt x="718" y="2"/>
                  <a:pt x="716" y="2"/>
                  <a:pt x="715" y="4"/>
                </a:cubicBezTo>
                <a:cubicBezTo>
                  <a:pt x="675" y="44"/>
                  <a:pt x="675" y="44"/>
                  <a:pt x="675" y="44"/>
                </a:cubicBezTo>
                <a:cubicBezTo>
                  <a:pt x="675" y="44"/>
                  <a:pt x="675" y="43"/>
                  <a:pt x="675" y="43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9" y="98"/>
                  <a:pt x="619" y="98"/>
                  <a:pt x="619" y="98"/>
                </a:cubicBezTo>
                <a:cubicBezTo>
                  <a:pt x="618" y="100"/>
                  <a:pt x="618" y="100"/>
                  <a:pt x="618" y="100"/>
                </a:cubicBezTo>
                <a:cubicBezTo>
                  <a:pt x="609" y="109"/>
                  <a:pt x="609" y="109"/>
                  <a:pt x="609" y="109"/>
                </a:cubicBezTo>
                <a:cubicBezTo>
                  <a:pt x="609" y="109"/>
                  <a:pt x="609" y="110"/>
                  <a:pt x="608" y="110"/>
                </a:cubicBezTo>
                <a:cubicBezTo>
                  <a:pt x="608" y="110"/>
                  <a:pt x="608" y="110"/>
                  <a:pt x="608" y="111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1" y="127"/>
                  <a:pt x="591" y="129"/>
                  <a:pt x="592" y="130"/>
                </a:cubicBezTo>
                <a:cubicBezTo>
                  <a:pt x="593" y="131"/>
                  <a:pt x="594" y="131"/>
                  <a:pt x="595" y="131"/>
                </a:cubicBezTo>
                <a:cubicBezTo>
                  <a:pt x="595" y="131"/>
                  <a:pt x="596" y="131"/>
                  <a:pt x="597" y="130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3" y="114"/>
                </a:cubicBezTo>
                <a:cubicBezTo>
                  <a:pt x="613" y="114"/>
                  <a:pt x="613" y="114"/>
                  <a:pt x="613" y="114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2" y="105"/>
                  <a:pt x="622" y="105"/>
                  <a:pt x="622" y="105"/>
                </a:cubicBezTo>
                <a:cubicBezTo>
                  <a:pt x="627" y="101"/>
                  <a:pt x="627" y="101"/>
                  <a:pt x="627" y="101"/>
                </a:cubicBezTo>
                <a:cubicBezTo>
                  <a:pt x="719" y="8"/>
                  <a:pt x="719" y="8"/>
                  <a:pt x="719" y="8"/>
                </a:cubicBezTo>
                <a:cubicBezTo>
                  <a:pt x="720" y="7"/>
                  <a:pt x="720" y="5"/>
                  <a:pt x="719" y="4"/>
                </a:cubicBezTo>
                <a:close/>
                <a:moveTo>
                  <a:pt x="370" y="352"/>
                </a:moveTo>
                <a:cubicBezTo>
                  <a:pt x="369" y="351"/>
                  <a:pt x="367" y="351"/>
                  <a:pt x="366" y="352"/>
                </a:cubicBezTo>
                <a:cubicBezTo>
                  <a:pt x="364" y="354"/>
                  <a:pt x="364" y="354"/>
                  <a:pt x="364" y="354"/>
                </a:cubicBezTo>
                <a:cubicBezTo>
                  <a:pt x="363" y="355"/>
                  <a:pt x="363" y="357"/>
                  <a:pt x="364" y="358"/>
                </a:cubicBezTo>
                <a:cubicBezTo>
                  <a:pt x="365" y="359"/>
                  <a:pt x="366" y="359"/>
                  <a:pt x="366" y="359"/>
                </a:cubicBezTo>
                <a:cubicBezTo>
                  <a:pt x="367" y="359"/>
                  <a:pt x="368" y="359"/>
                  <a:pt x="369" y="358"/>
                </a:cubicBezTo>
                <a:cubicBezTo>
                  <a:pt x="370" y="357"/>
                  <a:pt x="370" y="357"/>
                  <a:pt x="370" y="357"/>
                </a:cubicBezTo>
                <a:cubicBezTo>
                  <a:pt x="372" y="356"/>
                  <a:pt x="372" y="354"/>
                  <a:pt x="370" y="352"/>
                </a:cubicBezTo>
                <a:close/>
                <a:moveTo>
                  <a:pt x="317" y="419"/>
                </a:moveTo>
                <a:cubicBezTo>
                  <a:pt x="316" y="418"/>
                  <a:pt x="314" y="418"/>
                  <a:pt x="313" y="419"/>
                </a:cubicBezTo>
                <a:cubicBezTo>
                  <a:pt x="293" y="439"/>
                  <a:pt x="293" y="439"/>
                  <a:pt x="293" y="439"/>
                </a:cubicBezTo>
                <a:cubicBezTo>
                  <a:pt x="292" y="441"/>
                  <a:pt x="292" y="443"/>
                  <a:pt x="293" y="444"/>
                </a:cubicBezTo>
                <a:cubicBezTo>
                  <a:pt x="294" y="444"/>
                  <a:pt x="294" y="445"/>
                  <a:pt x="295" y="445"/>
                </a:cubicBezTo>
                <a:cubicBezTo>
                  <a:pt x="296" y="445"/>
                  <a:pt x="297" y="444"/>
                  <a:pt x="297" y="444"/>
                </a:cubicBezTo>
                <a:cubicBezTo>
                  <a:pt x="317" y="424"/>
                  <a:pt x="317" y="424"/>
                  <a:pt x="317" y="424"/>
                </a:cubicBezTo>
                <a:cubicBezTo>
                  <a:pt x="319" y="423"/>
                  <a:pt x="319" y="421"/>
                  <a:pt x="317" y="419"/>
                </a:cubicBezTo>
                <a:close/>
                <a:moveTo>
                  <a:pt x="722" y="15"/>
                </a:moveTo>
                <a:cubicBezTo>
                  <a:pt x="721" y="13"/>
                  <a:pt x="719" y="13"/>
                  <a:pt x="718" y="15"/>
                </a:cubicBezTo>
                <a:cubicBezTo>
                  <a:pt x="641" y="92"/>
                  <a:pt x="641" y="92"/>
                  <a:pt x="641" y="92"/>
                </a:cubicBezTo>
                <a:cubicBezTo>
                  <a:pt x="639" y="93"/>
                  <a:pt x="639" y="95"/>
                  <a:pt x="641" y="96"/>
                </a:cubicBezTo>
                <a:cubicBezTo>
                  <a:pt x="641" y="97"/>
                  <a:pt x="642" y="97"/>
                  <a:pt x="643" y="97"/>
                </a:cubicBezTo>
                <a:cubicBezTo>
                  <a:pt x="644" y="97"/>
                  <a:pt x="644" y="97"/>
                  <a:pt x="645" y="96"/>
                </a:cubicBezTo>
                <a:cubicBezTo>
                  <a:pt x="722" y="19"/>
                  <a:pt x="722" y="19"/>
                  <a:pt x="722" y="19"/>
                </a:cubicBezTo>
                <a:cubicBezTo>
                  <a:pt x="723" y="18"/>
                  <a:pt x="723" y="16"/>
                  <a:pt x="722" y="15"/>
                </a:cubicBezTo>
                <a:close/>
                <a:moveTo>
                  <a:pt x="524" y="216"/>
                </a:moveTo>
                <a:cubicBezTo>
                  <a:pt x="524" y="216"/>
                  <a:pt x="525" y="216"/>
                  <a:pt x="526" y="215"/>
                </a:cubicBezTo>
                <a:cubicBezTo>
                  <a:pt x="534" y="208"/>
                  <a:pt x="534" y="208"/>
                  <a:pt x="534" y="208"/>
                </a:cubicBezTo>
                <a:cubicBezTo>
                  <a:pt x="535" y="206"/>
                  <a:pt x="535" y="204"/>
                  <a:pt x="534" y="203"/>
                </a:cubicBezTo>
                <a:cubicBezTo>
                  <a:pt x="532" y="202"/>
                  <a:pt x="530" y="202"/>
                  <a:pt x="529" y="203"/>
                </a:cubicBezTo>
                <a:cubicBezTo>
                  <a:pt x="522" y="211"/>
                  <a:pt x="522" y="211"/>
                  <a:pt x="522" y="211"/>
                </a:cubicBezTo>
                <a:cubicBezTo>
                  <a:pt x="520" y="212"/>
                  <a:pt x="520" y="214"/>
                  <a:pt x="522" y="215"/>
                </a:cubicBezTo>
                <a:cubicBezTo>
                  <a:pt x="522" y="216"/>
                  <a:pt x="523" y="216"/>
                  <a:pt x="524" y="216"/>
                </a:cubicBezTo>
                <a:close/>
                <a:moveTo>
                  <a:pt x="351" y="389"/>
                </a:moveTo>
                <a:cubicBezTo>
                  <a:pt x="352" y="389"/>
                  <a:pt x="353" y="388"/>
                  <a:pt x="353" y="388"/>
                </a:cubicBezTo>
                <a:cubicBezTo>
                  <a:pt x="359" y="382"/>
                  <a:pt x="359" y="382"/>
                  <a:pt x="359" y="382"/>
                </a:cubicBezTo>
                <a:cubicBezTo>
                  <a:pt x="360" y="381"/>
                  <a:pt x="360" y="379"/>
                  <a:pt x="359" y="377"/>
                </a:cubicBezTo>
                <a:cubicBezTo>
                  <a:pt x="358" y="376"/>
                  <a:pt x="356" y="376"/>
                  <a:pt x="355" y="377"/>
                </a:cubicBezTo>
                <a:cubicBezTo>
                  <a:pt x="349" y="383"/>
                  <a:pt x="349" y="383"/>
                  <a:pt x="349" y="383"/>
                </a:cubicBezTo>
                <a:cubicBezTo>
                  <a:pt x="348" y="385"/>
                  <a:pt x="348" y="387"/>
                  <a:pt x="349" y="388"/>
                </a:cubicBezTo>
                <a:cubicBezTo>
                  <a:pt x="350" y="388"/>
                  <a:pt x="350" y="389"/>
                  <a:pt x="351" y="389"/>
                </a:cubicBezTo>
                <a:close/>
                <a:moveTo>
                  <a:pt x="741" y="10"/>
                </a:moveTo>
                <a:cubicBezTo>
                  <a:pt x="740" y="9"/>
                  <a:pt x="738" y="9"/>
                  <a:pt x="736" y="10"/>
                </a:cubicBezTo>
                <a:cubicBezTo>
                  <a:pt x="667" y="79"/>
                  <a:pt x="667" y="79"/>
                  <a:pt x="667" y="79"/>
                </a:cubicBezTo>
                <a:cubicBezTo>
                  <a:pt x="666" y="81"/>
                  <a:pt x="666" y="83"/>
                  <a:pt x="667" y="84"/>
                </a:cubicBezTo>
                <a:cubicBezTo>
                  <a:pt x="668" y="84"/>
                  <a:pt x="668" y="85"/>
                  <a:pt x="669" y="85"/>
                </a:cubicBezTo>
                <a:cubicBezTo>
                  <a:pt x="670" y="85"/>
                  <a:pt x="671" y="84"/>
                  <a:pt x="671" y="8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2" y="13"/>
                  <a:pt x="742" y="11"/>
                  <a:pt x="741" y="10"/>
                </a:cubicBezTo>
                <a:close/>
                <a:moveTo>
                  <a:pt x="319" y="436"/>
                </a:moveTo>
                <a:cubicBezTo>
                  <a:pt x="320" y="435"/>
                  <a:pt x="320" y="433"/>
                  <a:pt x="319" y="432"/>
                </a:cubicBezTo>
                <a:cubicBezTo>
                  <a:pt x="318" y="431"/>
                  <a:pt x="316" y="431"/>
                  <a:pt x="314" y="432"/>
                </a:cubicBezTo>
                <a:cubicBezTo>
                  <a:pt x="299" y="447"/>
                  <a:pt x="299" y="447"/>
                  <a:pt x="299" y="447"/>
                </a:cubicBezTo>
                <a:cubicBezTo>
                  <a:pt x="298" y="448"/>
                  <a:pt x="298" y="450"/>
                  <a:pt x="299" y="452"/>
                </a:cubicBezTo>
                <a:cubicBezTo>
                  <a:pt x="300" y="452"/>
                  <a:pt x="301" y="452"/>
                  <a:pt x="301" y="452"/>
                </a:cubicBezTo>
                <a:cubicBezTo>
                  <a:pt x="302" y="452"/>
                  <a:pt x="303" y="452"/>
                  <a:pt x="304" y="452"/>
                </a:cubicBezTo>
                <a:lnTo>
                  <a:pt x="319" y="436"/>
                </a:lnTo>
                <a:close/>
                <a:moveTo>
                  <a:pt x="369" y="382"/>
                </a:moveTo>
                <a:cubicBezTo>
                  <a:pt x="368" y="380"/>
                  <a:pt x="366" y="380"/>
                  <a:pt x="365" y="382"/>
                </a:cubicBezTo>
                <a:cubicBezTo>
                  <a:pt x="357" y="389"/>
                  <a:pt x="357" y="389"/>
                  <a:pt x="357" y="389"/>
                </a:cubicBezTo>
                <a:cubicBezTo>
                  <a:pt x="356" y="390"/>
                  <a:pt x="356" y="392"/>
                  <a:pt x="357" y="393"/>
                </a:cubicBezTo>
                <a:cubicBezTo>
                  <a:pt x="358" y="394"/>
                  <a:pt x="359" y="394"/>
                  <a:pt x="360" y="394"/>
                </a:cubicBezTo>
                <a:cubicBezTo>
                  <a:pt x="360" y="394"/>
                  <a:pt x="361" y="394"/>
                  <a:pt x="362" y="393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370" y="385"/>
                  <a:pt x="370" y="383"/>
                  <a:pt x="369" y="382"/>
                </a:cubicBezTo>
                <a:close/>
                <a:moveTo>
                  <a:pt x="376" y="370"/>
                </a:moveTo>
                <a:cubicBezTo>
                  <a:pt x="375" y="371"/>
                  <a:pt x="375" y="371"/>
                  <a:pt x="375" y="371"/>
                </a:cubicBezTo>
                <a:cubicBezTo>
                  <a:pt x="374" y="373"/>
                  <a:pt x="374" y="375"/>
                  <a:pt x="375" y="376"/>
                </a:cubicBezTo>
                <a:cubicBezTo>
                  <a:pt x="375" y="376"/>
                  <a:pt x="376" y="377"/>
                  <a:pt x="377" y="377"/>
                </a:cubicBezTo>
                <a:cubicBezTo>
                  <a:pt x="378" y="377"/>
                  <a:pt x="379" y="376"/>
                  <a:pt x="379" y="376"/>
                </a:cubicBezTo>
                <a:cubicBezTo>
                  <a:pt x="380" y="375"/>
                  <a:pt x="380" y="375"/>
                  <a:pt x="380" y="375"/>
                </a:cubicBezTo>
                <a:cubicBezTo>
                  <a:pt x="381" y="374"/>
                  <a:pt x="381" y="372"/>
                  <a:pt x="380" y="370"/>
                </a:cubicBezTo>
                <a:cubicBezTo>
                  <a:pt x="379" y="369"/>
                  <a:pt x="377" y="369"/>
                  <a:pt x="376" y="370"/>
                </a:cubicBezTo>
                <a:close/>
                <a:moveTo>
                  <a:pt x="698" y="67"/>
                </a:moveTo>
                <a:cubicBezTo>
                  <a:pt x="697" y="65"/>
                  <a:pt x="695" y="65"/>
                  <a:pt x="694" y="67"/>
                </a:cubicBezTo>
                <a:cubicBezTo>
                  <a:pt x="685" y="76"/>
                  <a:pt x="685" y="76"/>
                  <a:pt x="685" y="76"/>
                </a:cubicBezTo>
                <a:cubicBezTo>
                  <a:pt x="683" y="77"/>
                  <a:pt x="683" y="79"/>
                  <a:pt x="685" y="80"/>
                </a:cubicBezTo>
                <a:cubicBezTo>
                  <a:pt x="685" y="81"/>
                  <a:pt x="686" y="81"/>
                  <a:pt x="687" y="81"/>
                </a:cubicBezTo>
                <a:cubicBezTo>
                  <a:pt x="688" y="81"/>
                  <a:pt x="688" y="81"/>
                  <a:pt x="689" y="80"/>
                </a:cubicBezTo>
                <a:cubicBezTo>
                  <a:pt x="698" y="71"/>
                  <a:pt x="698" y="71"/>
                  <a:pt x="698" y="71"/>
                </a:cubicBezTo>
                <a:cubicBezTo>
                  <a:pt x="699" y="70"/>
                  <a:pt x="699" y="68"/>
                  <a:pt x="698" y="67"/>
                </a:cubicBezTo>
                <a:close/>
                <a:moveTo>
                  <a:pt x="735" y="30"/>
                </a:moveTo>
                <a:cubicBezTo>
                  <a:pt x="734" y="28"/>
                  <a:pt x="732" y="28"/>
                  <a:pt x="731" y="3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720" y="40"/>
                  <a:pt x="720" y="40"/>
                  <a:pt x="720" y="40"/>
                </a:cubicBezTo>
                <a:cubicBezTo>
                  <a:pt x="699" y="62"/>
                  <a:pt x="699" y="62"/>
                  <a:pt x="699" y="62"/>
                </a:cubicBezTo>
                <a:cubicBezTo>
                  <a:pt x="697" y="63"/>
                  <a:pt x="697" y="65"/>
                  <a:pt x="699" y="66"/>
                </a:cubicBezTo>
                <a:cubicBezTo>
                  <a:pt x="699" y="67"/>
                  <a:pt x="700" y="67"/>
                  <a:pt x="701" y="67"/>
                </a:cubicBezTo>
                <a:cubicBezTo>
                  <a:pt x="702" y="67"/>
                  <a:pt x="702" y="67"/>
                  <a:pt x="703" y="66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2" y="57"/>
                  <a:pt x="712" y="57"/>
                  <a:pt x="712" y="57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35" y="34"/>
                  <a:pt x="735" y="34"/>
                  <a:pt x="735" y="34"/>
                </a:cubicBezTo>
                <a:cubicBezTo>
                  <a:pt x="736" y="33"/>
                  <a:pt x="736" y="31"/>
                  <a:pt x="735" y="30"/>
                </a:cubicBezTo>
                <a:close/>
                <a:moveTo>
                  <a:pt x="751" y="17"/>
                </a:moveTo>
                <a:cubicBezTo>
                  <a:pt x="751" y="17"/>
                  <a:pt x="752" y="17"/>
                  <a:pt x="753" y="16"/>
                </a:cubicBezTo>
                <a:cubicBezTo>
                  <a:pt x="755" y="14"/>
                  <a:pt x="755" y="14"/>
                  <a:pt x="755" y="14"/>
                </a:cubicBezTo>
                <a:cubicBezTo>
                  <a:pt x="757" y="12"/>
                  <a:pt x="757" y="10"/>
                  <a:pt x="755" y="9"/>
                </a:cubicBezTo>
                <a:cubicBezTo>
                  <a:pt x="754" y="8"/>
                  <a:pt x="752" y="8"/>
                  <a:pt x="751" y="9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7" y="13"/>
                  <a:pt x="747" y="15"/>
                  <a:pt x="748" y="16"/>
                </a:cubicBezTo>
                <a:cubicBezTo>
                  <a:pt x="749" y="17"/>
                  <a:pt x="750" y="17"/>
                  <a:pt x="751" y="17"/>
                </a:cubicBezTo>
                <a:close/>
                <a:moveTo>
                  <a:pt x="317" y="448"/>
                </a:moveTo>
                <a:cubicBezTo>
                  <a:pt x="316" y="447"/>
                  <a:pt x="314" y="447"/>
                  <a:pt x="312" y="448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5"/>
                  <a:pt x="305" y="455"/>
                </a:cubicBezTo>
                <a:cubicBezTo>
                  <a:pt x="305" y="455"/>
                  <a:pt x="305" y="456"/>
                  <a:pt x="305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2" y="459"/>
                  <a:pt x="302" y="461"/>
                  <a:pt x="303" y="462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6" y="463"/>
                  <a:pt x="306" y="463"/>
                  <a:pt x="307" y="462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09" y="460"/>
                  <a:pt x="309" y="460"/>
                </a:cubicBezTo>
                <a:cubicBezTo>
                  <a:pt x="309" y="460"/>
                  <a:pt x="310" y="459"/>
                  <a:pt x="310" y="459"/>
                </a:cubicBezTo>
                <a:cubicBezTo>
                  <a:pt x="317" y="452"/>
                  <a:pt x="317" y="452"/>
                  <a:pt x="317" y="452"/>
                </a:cubicBezTo>
                <a:cubicBezTo>
                  <a:pt x="318" y="451"/>
                  <a:pt x="318" y="449"/>
                  <a:pt x="317" y="448"/>
                </a:cubicBezTo>
                <a:close/>
                <a:moveTo>
                  <a:pt x="359" y="401"/>
                </a:moveTo>
                <a:cubicBezTo>
                  <a:pt x="357" y="403"/>
                  <a:pt x="357" y="403"/>
                  <a:pt x="357" y="403"/>
                </a:cubicBezTo>
                <a:cubicBezTo>
                  <a:pt x="356" y="404"/>
                  <a:pt x="356" y="406"/>
                  <a:pt x="357" y="407"/>
                </a:cubicBezTo>
                <a:cubicBezTo>
                  <a:pt x="358" y="408"/>
                  <a:pt x="359" y="408"/>
                  <a:pt x="360" y="408"/>
                </a:cubicBezTo>
                <a:cubicBezTo>
                  <a:pt x="360" y="408"/>
                  <a:pt x="361" y="408"/>
                  <a:pt x="362" y="407"/>
                </a:cubicBezTo>
                <a:cubicBezTo>
                  <a:pt x="364" y="405"/>
                  <a:pt x="364" y="405"/>
                  <a:pt x="364" y="405"/>
                </a:cubicBezTo>
                <a:cubicBezTo>
                  <a:pt x="365" y="404"/>
                  <a:pt x="365" y="402"/>
                  <a:pt x="364" y="401"/>
                </a:cubicBezTo>
                <a:cubicBezTo>
                  <a:pt x="362" y="400"/>
                  <a:pt x="360" y="400"/>
                  <a:pt x="359" y="401"/>
                </a:cubicBezTo>
                <a:close/>
                <a:moveTo>
                  <a:pt x="322" y="457"/>
                </a:moveTo>
                <a:cubicBezTo>
                  <a:pt x="321" y="456"/>
                  <a:pt x="319" y="456"/>
                  <a:pt x="317" y="457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0" y="465"/>
                  <a:pt x="310" y="467"/>
                  <a:pt x="311" y="468"/>
                </a:cubicBezTo>
                <a:cubicBezTo>
                  <a:pt x="312" y="468"/>
                  <a:pt x="312" y="469"/>
                  <a:pt x="313" y="469"/>
                </a:cubicBezTo>
                <a:cubicBezTo>
                  <a:pt x="314" y="469"/>
                  <a:pt x="315" y="468"/>
                  <a:pt x="315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323" y="460"/>
                  <a:pt x="323" y="458"/>
                  <a:pt x="322" y="457"/>
                </a:cubicBezTo>
                <a:close/>
                <a:moveTo>
                  <a:pt x="385" y="389"/>
                </a:moveTo>
                <a:cubicBezTo>
                  <a:pt x="381" y="394"/>
                  <a:pt x="381" y="394"/>
                  <a:pt x="381" y="394"/>
                </a:cubicBezTo>
                <a:cubicBezTo>
                  <a:pt x="379" y="395"/>
                  <a:pt x="379" y="397"/>
                  <a:pt x="380" y="398"/>
                </a:cubicBezTo>
                <a:cubicBezTo>
                  <a:pt x="379" y="397"/>
                  <a:pt x="377" y="397"/>
                  <a:pt x="376" y="398"/>
                </a:cubicBezTo>
                <a:cubicBezTo>
                  <a:pt x="373" y="401"/>
                  <a:pt x="373" y="401"/>
                  <a:pt x="373" y="401"/>
                </a:cubicBezTo>
                <a:cubicBezTo>
                  <a:pt x="372" y="402"/>
                  <a:pt x="372" y="404"/>
                  <a:pt x="373" y="405"/>
                </a:cubicBezTo>
                <a:cubicBezTo>
                  <a:pt x="374" y="406"/>
                  <a:pt x="375" y="406"/>
                  <a:pt x="376" y="406"/>
                </a:cubicBezTo>
                <a:cubicBezTo>
                  <a:pt x="376" y="406"/>
                  <a:pt x="377" y="406"/>
                  <a:pt x="378" y="405"/>
                </a:cubicBezTo>
                <a:cubicBezTo>
                  <a:pt x="381" y="402"/>
                  <a:pt x="381" y="402"/>
                  <a:pt x="381" y="402"/>
                </a:cubicBezTo>
                <a:cubicBezTo>
                  <a:pt x="382" y="401"/>
                  <a:pt x="382" y="400"/>
                  <a:pt x="381" y="398"/>
                </a:cubicBezTo>
                <a:cubicBezTo>
                  <a:pt x="381" y="399"/>
                  <a:pt x="382" y="399"/>
                  <a:pt x="383" y="399"/>
                </a:cubicBezTo>
                <a:cubicBezTo>
                  <a:pt x="384" y="399"/>
                  <a:pt x="384" y="399"/>
                  <a:pt x="385" y="398"/>
                </a:cubicBezTo>
                <a:cubicBezTo>
                  <a:pt x="390" y="394"/>
                  <a:pt x="390" y="394"/>
                  <a:pt x="390" y="394"/>
                </a:cubicBezTo>
                <a:cubicBezTo>
                  <a:pt x="391" y="392"/>
                  <a:pt x="391" y="390"/>
                  <a:pt x="390" y="389"/>
                </a:cubicBezTo>
                <a:cubicBezTo>
                  <a:pt x="388" y="388"/>
                  <a:pt x="386" y="388"/>
                  <a:pt x="385" y="389"/>
                </a:cubicBezTo>
                <a:close/>
                <a:moveTo>
                  <a:pt x="401" y="396"/>
                </a:moveTo>
                <a:cubicBezTo>
                  <a:pt x="402" y="395"/>
                  <a:pt x="402" y="393"/>
                  <a:pt x="401" y="392"/>
                </a:cubicBezTo>
                <a:cubicBezTo>
                  <a:pt x="400" y="391"/>
                  <a:pt x="398" y="391"/>
                  <a:pt x="397" y="392"/>
                </a:cubicBezTo>
                <a:cubicBezTo>
                  <a:pt x="385" y="403"/>
                  <a:pt x="385" y="403"/>
                  <a:pt x="385" y="403"/>
                </a:cubicBezTo>
                <a:cubicBezTo>
                  <a:pt x="384" y="404"/>
                  <a:pt x="384" y="406"/>
                  <a:pt x="385" y="407"/>
                </a:cubicBezTo>
                <a:cubicBezTo>
                  <a:pt x="386" y="408"/>
                  <a:pt x="387" y="408"/>
                  <a:pt x="387" y="408"/>
                </a:cubicBezTo>
                <a:cubicBezTo>
                  <a:pt x="388" y="408"/>
                  <a:pt x="389" y="408"/>
                  <a:pt x="390" y="407"/>
                </a:cubicBezTo>
                <a:lnTo>
                  <a:pt x="401" y="396"/>
                </a:lnTo>
                <a:close/>
                <a:moveTo>
                  <a:pt x="702" y="95"/>
                </a:moveTo>
                <a:cubicBezTo>
                  <a:pt x="704" y="93"/>
                  <a:pt x="704" y="91"/>
                  <a:pt x="702" y="90"/>
                </a:cubicBezTo>
                <a:cubicBezTo>
                  <a:pt x="701" y="89"/>
                  <a:pt x="699" y="89"/>
                  <a:pt x="698" y="90"/>
                </a:cubicBezTo>
                <a:cubicBezTo>
                  <a:pt x="693" y="95"/>
                  <a:pt x="693" y="95"/>
                  <a:pt x="693" y="95"/>
                </a:cubicBezTo>
                <a:cubicBezTo>
                  <a:pt x="692" y="96"/>
                  <a:pt x="692" y="98"/>
                  <a:pt x="693" y="99"/>
                </a:cubicBezTo>
                <a:cubicBezTo>
                  <a:pt x="694" y="100"/>
                  <a:pt x="695" y="100"/>
                  <a:pt x="696" y="100"/>
                </a:cubicBezTo>
                <a:cubicBezTo>
                  <a:pt x="696" y="100"/>
                  <a:pt x="697" y="100"/>
                  <a:pt x="698" y="99"/>
                </a:cubicBezTo>
                <a:lnTo>
                  <a:pt x="702" y="95"/>
                </a:lnTo>
                <a:close/>
                <a:moveTo>
                  <a:pt x="326" y="471"/>
                </a:moveTo>
                <a:cubicBezTo>
                  <a:pt x="332" y="465"/>
                  <a:pt x="332" y="465"/>
                  <a:pt x="332" y="465"/>
                </a:cubicBezTo>
                <a:cubicBezTo>
                  <a:pt x="333" y="464"/>
                  <a:pt x="333" y="462"/>
                  <a:pt x="332" y="461"/>
                </a:cubicBezTo>
                <a:cubicBezTo>
                  <a:pt x="331" y="460"/>
                  <a:pt x="329" y="460"/>
                  <a:pt x="327" y="461"/>
                </a:cubicBezTo>
                <a:cubicBezTo>
                  <a:pt x="321" y="467"/>
                  <a:pt x="321" y="467"/>
                  <a:pt x="321" y="467"/>
                </a:cubicBezTo>
                <a:cubicBezTo>
                  <a:pt x="320" y="468"/>
                  <a:pt x="320" y="470"/>
                  <a:pt x="321" y="471"/>
                </a:cubicBezTo>
                <a:cubicBezTo>
                  <a:pt x="322" y="472"/>
                  <a:pt x="323" y="472"/>
                  <a:pt x="323" y="472"/>
                </a:cubicBezTo>
                <a:cubicBezTo>
                  <a:pt x="324" y="472"/>
                  <a:pt x="325" y="472"/>
                  <a:pt x="326" y="471"/>
                </a:cubicBezTo>
                <a:close/>
                <a:moveTo>
                  <a:pt x="341" y="468"/>
                </a:moveTo>
                <a:cubicBezTo>
                  <a:pt x="342" y="468"/>
                  <a:pt x="343" y="468"/>
                  <a:pt x="344" y="467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9" y="462"/>
                  <a:pt x="349" y="460"/>
                  <a:pt x="348" y="459"/>
                </a:cubicBezTo>
                <a:cubicBezTo>
                  <a:pt x="346" y="458"/>
                  <a:pt x="344" y="458"/>
                  <a:pt x="343" y="459"/>
                </a:cubicBezTo>
                <a:cubicBezTo>
                  <a:pt x="339" y="463"/>
                  <a:pt x="339" y="463"/>
                  <a:pt x="339" y="463"/>
                </a:cubicBezTo>
                <a:cubicBezTo>
                  <a:pt x="338" y="464"/>
                  <a:pt x="338" y="466"/>
                  <a:pt x="339" y="467"/>
                </a:cubicBezTo>
                <a:cubicBezTo>
                  <a:pt x="340" y="468"/>
                  <a:pt x="341" y="468"/>
                  <a:pt x="341" y="468"/>
                </a:cubicBezTo>
                <a:close/>
                <a:moveTo>
                  <a:pt x="698" y="108"/>
                </a:moveTo>
                <a:cubicBezTo>
                  <a:pt x="699" y="109"/>
                  <a:pt x="700" y="109"/>
                  <a:pt x="701" y="109"/>
                </a:cubicBezTo>
                <a:cubicBezTo>
                  <a:pt x="701" y="109"/>
                  <a:pt x="702" y="109"/>
                  <a:pt x="703" y="108"/>
                </a:cubicBezTo>
                <a:cubicBezTo>
                  <a:pt x="716" y="96"/>
                  <a:pt x="716" y="96"/>
                  <a:pt x="716" y="96"/>
                </a:cubicBezTo>
                <a:cubicBezTo>
                  <a:pt x="717" y="94"/>
                  <a:pt x="717" y="92"/>
                  <a:pt x="716" y="91"/>
                </a:cubicBezTo>
                <a:cubicBezTo>
                  <a:pt x="714" y="90"/>
                  <a:pt x="712" y="90"/>
                  <a:pt x="711" y="91"/>
                </a:cubicBezTo>
                <a:cubicBezTo>
                  <a:pt x="698" y="104"/>
                  <a:pt x="698" y="104"/>
                  <a:pt x="698" y="104"/>
                </a:cubicBezTo>
                <a:cubicBezTo>
                  <a:pt x="697" y="105"/>
                  <a:pt x="697" y="107"/>
                  <a:pt x="698" y="108"/>
                </a:cubicBezTo>
                <a:close/>
                <a:moveTo>
                  <a:pt x="410" y="401"/>
                </a:moveTo>
                <a:cubicBezTo>
                  <a:pt x="411" y="400"/>
                  <a:pt x="411" y="398"/>
                  <a:pt x="410" y="397"/>
                </a:cubicBezTo>
                <a:cubicBezTo>
                  <a:pt x="409" y="396"/>
                  <a:pt x="407" y="396"/>
                  <a:pt x="406" y="397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0" y="402"/>
                  <a:pt x="400" y="404"/>
                  <a:pt x="402" y="405"/>
                </a:cubicBezTo>
                <a:cubicBezTo>
                  <a:pt x="402" y="406"/>
                  <a:pt x="403" y="406"/>
                  <a:pt x="404" y="406"/>
                </a:cubicBezTo>
                <a:cubicBezTo>
                  <a:pt x="405" y="406"/>
                  <a:pt x="405" y="406"/>
                  <a:pt x="406" y="405"/>
                </a:cubicBezTo>
                <a:lnTo>
                  <a:pt x="410" y="401"/>
                </a:lnTo>
                <a:close/>
                <a:moveTo>
                  <a:pt x="332" y="471"/>
                </a:moveTo>
                <a:cubicBezTo>
                  <a:pt x="329" y="474"/>
                  <a:pt x="329" y="474"/>
                  <a:pt x="329" y="474"/>
                </a:cubicBezTo>
                <a:cubicBezTo>
                  <a:pt x="327" y="475"/>
                  <a:pt x="327" y="477"/>
                  <a:pt x="329" y="478"/>
                </a:cubicBezTo>
                <a:cubicBezTo>
                  <a:pt x="329" y="479"/>
                  <a:pt x="330" y="479"/>
                  <a:pt x="331" y="479"/>
                </a:cubicBezTo>
                <a:cubicBezTo>
                  <a:pt x="332" y="479"/>
                  <a:pt x="332" y="479"/>
                  <a:pt x="333" y="478"/>
                </a:cubicBezTo>
                <a:cubicBezTo>
                  <a:pt x="336" y="475"/>
                  <a:pt x="336" y="475"/>
                  <a:pt x="336" y="475"/>
                </a:cubicBezTo>
                <a:cubicBezTo>
                  <a:pt x="337" y="474"/>
                  <a:pt x="337" y="472"/>
                  <a:pt x="336" y="471"/>
                </a:cubicBezTo>
                <a:cubicBezTo>
                  <a:pt x="335" y="469"/>
                  <a:pt x="333" y="469"/>
                  <a:pt x="332" y="471"/>
                </a:cubicBezTo>
                <a:close/>
                <a:moveTo>
                  <a:pt x="346" y="478"/>
                </a:moveTo>
                <a:cubicBezTo>
                  <a:pt x="347" y="478"/>
                  <a:pt x="348" y="477"/>
                  <a:pt x="348" y="477"/>
                </a:cubicBezTo>
                <a:cubicBezTo>
                  <a:pt x="359" y="466"/>
                  <a:pt x="359" y="466"/>
                  <a:pt x="359" y="466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3" y="462"/>
                  <a:pt x="363" y="462"/>
                  <a:pt x="363" y="462"/>
                </a:cubicBezTo>
                <a:cubicBezTo>
                  <a:pt x="367" y="458"/>
                  <a:pt x="367" y="458"/>
                  <a:pt x="367" y="458"/>
                </a:cubicBezTo>
                <a:cubicBezTo>
                  <a:pt x="374" y="451"/>
                  <a:pt x="374" y="451"/>
                  <a:pt x="374" y="451"/>
                </a:cubicBezTo>
                <a:cubicBezTo>
                  <a:pt x="375" y="451"/>
                  <a:pt x="375" y="450"/>
                  <a:pt x="375" y="449"/>
                </a:cubicBezTo>
                <a:cubicBezTo>
                  <a:pt x="375" y="448"/>
                  <a:pt x="375" y="447"/>
                  <a:pt x="374" y="447"/>
                </a:cubicBezTo>
                <a:cubicBezTo>
                  <a:pt x="373" y="445"/>
                  <a:pt x="371" y="445"/>
                  <a:pt x="370" y="447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2" y="464"/>
                  <a:pt x="352" y="464"/>
                  <a:pt x="352" y="464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44" y="472"/>
                  <a:pt x="344" y="472"/>
                  <a:pt x="344" y="472"/>
                </a:cubicBezTo>
                <a:cubicBezTo>
                  <a:pt x="343" y="474"/>
                  <a:pt x="343" y="475"/>
                  <a:pt x="344" y="477"/>
                </a:cubicBezTo>
                <a:cubicBezTo>
                  <a:pt x="345" y="477"/>
                  <a:pt x="345" y="478"/>
                  <a:pt x="346" y="478"/>
                </a:cubicBezTo>
                <a:close/>
                <a:moveTo>
                  <a:pt x="731" y="94"/>
                </a:moveTo>
                <a:cubicBezTo>
                  <a:pt x="731" y="94"/>
                  <a:pt x="731" y="94"/>
                  <a:pt x="732" y="93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4" y="91"/>
                  <a:pt x="734" y="89"/>
                  <a:pt x="733" y="88"/>
                </a:cubicBezTo>
                <a:cubicBezTo>
                  <a:pt x="732" y="87"/>
                  <a:pt x="730" y="87"/>
                  <a:pt x="728" y="88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90"/>
                </a:cubicBezTo>
                <a:cubicBezTo>
                  <a:pt x="727" y="90"/>
                  <a:pt x="727" y="90"/>
                  <a:pt x="726" y="90"/>
                </a:cubicBezTo>
                <a:cubicBezTo>
                  <a:pt x="711" y="106"/>
                  <a:pt x="711" y="106"/>
                  <a:pt x="711" y="106"/>
                </a:cubicBezTo>
                <a:cubicBezTo>
                  <a:pt x="710" y="107"/>
                  <a:pt x="710" y="109"/>
                  <a:pt x="711" y="110"/>
                </a:cubicBezTo>
                <a:cubicBezTo>
                  <a:pt x="711" y="110"/>
                  <a:pt x="712" y="111"/>
                  <a:pt x="713" y="111"/>
                </a:cubicBezTo>
                <a:cubicBezTo>
                  <a:pt x="714" y="111"/>
                  <a:pt x="715" y="110"/>
                  <a:pt x="715" y="110"/>
                </a:cubicBezTo>
                <a:cubicBezTo>
                  <a:pt x="731" y="94"/>
                  <a:pt x="731" y="94"/>
                  <a:pt x="731" y="94"/>
                </a:cubicBezTo>
                <a:cubicBezTo>
                  <a:pt x="731" y="94"/>
                  <a:pt x="731" y="94"/>
                  <a:pt x="731" y="94"/>
                </a:cubicBezTo>
                <a:close/>
                <a:moveTo>
                  <a:pt x="418" y="407"/>
                </a:moveTo>
                <a:cubicBezTo>
                  <a:pt x="422" y="403"/>
                  <a:pt x="422" y="403"/>
                  <a:pt x="422" y="403"/>
                </a:cubicBezTo>
                <a:cubicBezTo>
                  <a:pt x="423" y="402"/>
                  <a:pt x="423" y="400"/>
                  <a:pt x="422" y="399"/>
                </a:cubicBezTo>
                <a:cubicBezTo>
                  <a:pt x="421" y="397"/>
                  <a:pt x="419" y="397"/>
                  <a:pt x="418" y="399"/>
                </a:cubicBezTo>
                <a:cubicBezTo>
                  <a:pt x="414" y="402"/>
                  <a:pt x="414" y="402"/>
                  <a:pt x="414" y="402"/>
                </a:cubicBezTo>
                <a:cubicBezTo>
                  <a:pt x="413" y="403"/>
                  <a:pt x="413" y="405"/>
                  <a:pt x="414" y="407"/>
                </a:cubicBezTo>
                <a:cubicBezTo>
                  <a:pt x="415" y="407"/>
                  <a:pt x="415" y="407"/>
                  <a:pt x="416" y="407"/>
                </a:cubicBezTo>
                <a:cubicBezTo>
                  <a:pt x="417" y="407"/>
                  <a:pt x="418" y="407"/>
                  <a:pt x="418" y="407"/>
                </a:cubicBezTo>
                <a:close/>
                <a:moveTo>
                  <a:pt x="383" y="448"/>
                </a:moveTo>
                <a:cubicBezTo>
                  <a:pt x="347" y="483"/>
                  <a:pt x="347" y="483"/>
                  <a:pt x="347" y="483"/>
                </a:cubicBezTo>
                <a:cubicBezTo>
                  <a:pt x="346" y="484"/>
                  <a:pt x="346" y="486"/>
                  <a:pt x="347" y="488"/>
                </a:cubicBezTo>
                <a:cubicBezTo>
                  <a:pt x="348" y="488"/>
                  <a:pt x="348" y="488"/>
                  <a:pt x="349" y="488"/>
                </a:cubicBezTo>
                <a:cubicBezTo>
                  <a:pt x="350" y="488"/>
                  <a:pt x="351" y="488"/>
                  <a:pt x="351" y="488"/>
                </a:cubicBezTo>
                <a:cubicBezTo>
                  <a:pt x="387" y="452"/>
                  <a:pt x="387" y="452"/>
                  <a:pt x="387" y="452"/>
                </a:cubicBezTo>
                <a:cubicBezTo>
                  <a:pt x="388" y="451"/>
                  <a:pt x="388" y="449"/>
                  <a:pt x="387" y="448"/>
                </a:cubicBezTo>
                <a:cubicBezTo>
                  <a:pt x="386" y="447"/>
                  <a:pt x="384" y="447"/>
                  <a:pt x="383" y="448"/>
                </a:cubicBezTo>
                <a:close/>
                <a:moveTo>
                  <a:pt x="737" y="93"/>
                </a:moveTo>
                <a:cubicBezTo>
                  <a:pt x="726" y="104"/>
                  <a:pt x="726" y="104"/>
                  <a:pt x="726" y="104"/>
                </a:cubicBezTo>
                <a:cubicBezTo>
                  <a:pt x="725" y="105"/>
                  <a:pt x="725" y="107"/>
                  <a:pt x="726" y="109"/>
                </a:cubicBezTo>
                <a:cubicBezTo>
                  <a:pt x="727" y="109"/>
                  <a:pt x="727" y="110"/>
                  <a:pt x="728" y="110"/>
                </a:cubicBezTo>
                <a:cubicBezTo>
                  <a:pt x="729" y="110"/>
                  <a:pt x="730" y="109"/>
                  <a:pt x="730" y="109"/>
                </a:cubicBezTo>
                <a:cubicBezTo>
                  <a:pt x="741" y="98"/>
                  <a:pt x="741" y="98"/>
                  <a:pt x="741" y="98"/>
                </a:cubicBezTo>
                <a:cubicBezTo>
                  <a:pt x="743" y="96"/>
                  <a:pt x="743" y="94"/>
                  <a:pt x="741" y="93"/>
                </a:cubicBezTo>
                <a:cubicBezTo>
                  <a:pt x="740" y="92"/>
                  <a:pt x="738" y="92"/>
                  <a:pt x="737" y="93"/>
                </a:cubicBezTo>
                <a:close/>
                <a:moveTo>
                  <a:pt x="347" y="505"/>
                </a:moveTo>
                <a:cubicBezTo>
                  <a:pt x="347" y="505"/>
                  <a:pt x="348" y="505"/>
                  <a:pt x="349" y="504"/>
                </a:cubicBezTo>
                <a:cubicBezTo>
                  <a:pt x="403" y="450"/>
                  <a:pt x="403" y="450"/>
                  <a:pt x="403" y="450"/>
                </a:cubicBezTo>
                <a:cubicBezTo>
                  <a:pt x="404" y="449"/>
                  <a:pt x="404" y="447"/>
                  <a:pt x="403" y="446"/>
                </a:cubicBezTo>
                <a:cubicBezTo>
                  <a:pt x="402" y="445"/>
                  <a:pt x="400" y="445"/>
                  <a:pt x="399" y="446"/>
                </a:cubicBezTo>
                <a:cubicBezTo>
                  <a:pt x="344" y="500"/>
                  <a:pt x="344" y="500"/>
                  <a:pt x="344" y="500"/>
                </a:cubicBezTo>
                <a:cubicBezTo>
                  <a:pt x="343" y="501"/>
                  <a:pt x="343" y="503"/>
                  <a:pt x="344" y="504"/>
                </a:cubicBezTo>
                <a:cubicBezTo>
                  <a:pt x="345" y="505"/>
                  <a:pt x="346" y="505"/>
                  <a:pt x="347" y="505"/>
                </a:cubicBezTo>
                <a:close/>
                <a:moveTo>
                  <a:pt x="326" y="540"/>
                </a:moveTo>
                <a:cubicBezTo>
                  <a:pt x="327" y="540"/>
                  <a:pt x="327" y="540"/>
                  <a:pt x="328" y="539"/>
                </a:cubicBezTo>
                <a:cubicBezTo>
                  <a:pt x="411" y="456"/>
                  <a:pt x="411" y="456"/>
                  <a:pt x="411" y="456"/>
                </a:cubicBezTo>
                <a:cubicBezTo>
                  <a:pt x="413" y="454"/>
                  <a:pt x="413" y="452"/>
                  <a:pt x="411" y="451"/>
                </a:cubicBezTo>
                <a:cubicBezTo>
                  <a:pt x="410" y="450"/>
                  <a:pt x="408" y="450"/>
                  <a:pt x="407" y="451"/>
                </a:cubicBezTo>
                <a:cubicBezTo>
                  <a:pt x="324" y="535"/>
                  <a:pt x="324" y="535"/>
                  <a:pt x="324" y="535"/>
                </a:cubicBezTo>
                <a:cubicBezTo>
                  <a:pt x="322" y="536"/>
                  <a:pt x="322" y="538"/>
                  <a:pt x="324" y="539"/>
                </a:cubicBezTo>
                <a:cubicBezTo>
                  <a:pt x="324" y="540"/>
                  <a:pt x="325" y="540"/>
                  <a:pt x="326" y="540"/>
                </a:cubicBezTo>
                <a:close/>
                <a:moveTo>
                  <a:pt x="851" y="29"/>
                </a:moveTo>
                <a:cubicBezTo>
                  <a:pt x="852" y="29"/>
                  <a:pt x="852" y="29"/>
                  <a:pt x="853" y="28"/>
                </a:cubicBezTo>
                <a:cubicBezTo>
                  <a:pt x="855" y="26"/>
                  <a:pt x="855" y="26"/>
                  <a:pt x="855" y="26"/>
                </a:cubicBezTo>
                <a:cubicBezTo>
                  <a:pt x="855" y="26"/>
                  <a:pt x="855" y="25"/>
                  <a:pt x="856" y="25"/>
                </a:cubicBezTo>
                <a:cubicBezTo>
                  <a:pt x="856" y="25"/>
                  <a:pt x="856" y="25"/>
                  <a:pt x="856" y="25"/>
                </a:cubicBezTo>
                <a:cubicBezTo>
                  <a:pt x="859" y="22"/>
                  <a:pt x="859" y="22"/>
                  <a:pt x="859" y="22"/>
                </a:cubicBezTo>
                <a:cubicBezTo>
                  <a:pt x="860" y="21"/>
                  <a:pt x="860" y="19"/>
                  <a:pt x="859" y="18"/>
                </a:cubicBezTo>
                <a:cubicBezTo>
                  <a:pt x="857" y="17"/>
                  <a:pt x="855" y="17"/>
                  <a:pt x="854" y="18"/>
                </a:cubicBezTo>
                <a:cubicBezTo>
                  <a:pt x="852" y="20"/>
                  <a:pt x="852" y="20"/>
                  <a:pt x="852" y="20"/>
                </a:cubicBezTo>
                <a:cubicBezTo>
                  <a:pt x="852" y="20"/>
                  <a:pt x="852" y="21"/>
                  <a:pt x="851" y="21"/>
                </a:cubicBezTo>
                <a:cubicBezTo>
                  <a:pt x="851" y="21"/>
                  <a:pt x="851" y="21"/>
                  <a:pt x="851" y="22"/>
                </a:cubicBezTo>
                <a:cubicBezTo>
                  <a:pt x="849" y="24"/>
                  <a:pt x="849" y="24"/>
                  <a:pt x="849" y="24"/>
                </a:cubicBezTo>
                <a:cubicBezTo>
                  <a:pt x="847" y="25"/>
                  <a:pt x="847" y="27"/>
                  <a:pt x="849" y="28"/>
                </a:cubicBezTo>
                <a:cubicBezTo>
                  <a:pt x="849" y="29"/>
                  <a:pt x="850" y="29"/>
                  <a:pt x="851" y="29"/>
                </a:cubicBezTo>
                <a:close/>
                <a:moveTo>
                  <a:pt x="324" y="552"/>
                </a:moveTo>
                <a:cubicBezTo>
                  <a:pt x="325" y="553"/>
                  <a:pt x="326" y="553"/>
                  <a:pt x="327" y="553"/>
                </a:cubicBezTo>
                <a:cubicBezTo>
                  <a:pt x="327" y="553"/>
                  <a:pt x="328" y="553"/>
                  <a:pt x="329" y="552"/>
                </a:cubicBezTo>
                <a:cubicBezTo>
                  <a:pt x="423" y="458"/>
                  <a:pt x="423" y="458"/>
                  <a:pt x="423" y="458"/>
                </a:cubicBezTo>
                <a:cubicBezTo>
                  <a:pt x="425" y="456"/>
                  <a:pt x="425" y="454"/>
                  <a:pt x="423" y="453"/>
                </a:cubicBezTo>
                <a:cubicBezTo>
                  <a:pt x="422" y="452"/>
                  <a:pt x="420" y="452"/>
                  <a:pt x="419" y="453"/>
                </a:cubicBezTo>
                <a:cubicBezTo>
                  <a:pt x="324" y="548"/>
                  <a:pt x="324" y="548"/>
                  <a:pt x="324" y="548"/>
                </a:cubicBezTo>
                <a:cubicBezTo>
                  <a:pt x="323" y="549"/>
                  <a:pt x="323" y="551"/>
                  <a:pt x="324" y="552"/>
                </a:cubicBezTo>
                <a:close/>
                <a:moveTo>
                  <a:pt x="855" y="35"/>
                </a:moveTo>
                <a:cubicBezTo>
                  <a:pt x="856" y="36"/>
                  <a:pt x="857" y="36"/>
                  <a:pt x="858" y="36"/>
                </a:cubicBezTo>
                <a:cubicBezTo>
                  <a:pt x="858" y="36"/>
                  <a:pt x="859" y="36"/>
                  <a:pt x="860" y="35"/>
                </a:cubicBezTo>
                <a:cubicBezTo>
                  <a:pt x="870" y="25"/>
                  <a:pt x="870" y="25"/>
                  <a:pt x="870" y="25"/>
                </a:cubicBezTo>
                <a:cubicBezTo>
                  <a:pt x="871" y="24"/>
                  <a:pt x="871" y="24"/>
                  <a:pt x="871" y="23"/>
                </a:cubicBezTo>
                <a:cubicBezTo>
                  <a:pt x="871" y="23"/>
                  <a:pt x="872" y="23"/>
                  <a:pt x="872" y="23"/>
                </a:cubicBezTo>
                <a:cubicBezTo>
                  <a:pt x="875" y="20"/>
                  <a:pt x="875" y="20"/>
                  <a:pt x="875" y="20"/>
                </a:cubicBezTo>
                <a:cubicBezTo>
                  <a:pt x="876" y="19"/>
                  <a:pt x="876" y="17"/>
                  <a:pt x="875" y="16"/>
                </a:cubicBezTo>
                <a:cubicBezTo>
                  <a:pt x="874" y="15"/>
                  <a:pt x="872" y="15"/>
                  <a:pt x="870" y="16"/>
                </a:cubicBezTo>
                <a:cubicBezTo>
                  <a:pt x="868" y="18"/>
                  <a:pt x="868" y="18"/>
                  <a:pt x="868" y="18"/>
                </a:cubicBezTo>
                <a:cubicBezTo>
                  <a:pt x="867" y="19"/>
                  <a:pt x="867" y="19"/>
                  <a:pt x="867" y="20"/>
                </a:cubicBezTo>
                <a:cubicBezTo>
                  <a:pt x="867" y="20"/>
                  <a:pt x="866" y="20"/>
                  <a:pt x="866" y="20"/>
                </a:cubicBezTo>
                <a:cubicBezTo>
                  <a:pt x="855" y="31"/>
                  <a:pt x="855" y="31"/>
                  <a:pt x="855" y="31"/>
                </a:cubicBezTo>
                <a:cubicBezTo>
                  <a:pt x="854" y="32"/>
                  <a:pt x="854" y="34"/>
                  <a:pt x="855" y="35"/>
                </a:cubicBezTo>
                <a:close/>
                <a:moveTo>
                  <a:pt x="442" y="449"/>
                </a:moveTo>
                <a:cubicBezTo>
                  <a:pt x="441" y="448"/>
                  <a:pt x="439" y="448"/>
                  <a:pt x="437" y="449"/>
                </a:cubicBezTo>
                <a:cubicBezTo>
                  <a:pt x="324" y="562"/>
                  <a:pt x="324" y="562"/>
                  <a:pt x="324" y="562"/>
                </a:cubicBezTo>
                <a:cubicBezTo>
                  <a:pt x="323" y="564"/>
                  <a:pt x="323" y="565"/>
                  <a:pt x="324" y="567"/>
                </a:cubicBezTo>
                <a:cubicBezTo>
                  <a:pt x="324" y="567"/>
                  <a:pt x="325" y="568"/>
                  <a:pt x="326" y="568"/>
                </a:cubicBezTo>
                <a:cubicBezTo>
                  <a:pt x="327" y="568"/>
                  <a:pt x="328" y="567"/>
                  <a:pt x="328" y="567"/>
                </a:cubicBezTo>
                <a:cubicBezTo>
                  <a:pt x="442" y="453"/>
                  <a:pt x="442" y="453"/>
                  <a:pt x="442" y="453"/>
                </a:cubicBezTo>
                <a:cubicBezTo>
                  <a:pt x="443" y="452"/>
                  <a:pt x="443" y="450"/>
                  <a:pt x="442" y="449"/>
                </a:cubicBezTo>
                <a:close/>
                <a:moveTo>
                  <a:pt x="448" y="461"/>
                </a:moveTo>
                <a:cubicBezTo>
                  <a:pt x="450" y="459"/>
                  <a:pt x="450" y="457"/>
                  <a:pt x="448" y="456"/>
                </a:cubicBezTo>
                <a:cubicBezTo>
                  <a:pt x="447" y="455"/>
                  <a:pt x="445" y="455"/>
                  <a:pt x="444" y="456"/>
                </a:cubicBezTo>
                <a:cubicBezTo>
                  <a:pt x="333" y="567"/>
                  <a:pt x="333" y="567"/>
                  <a:pt x="333" y="567"/>
                </a:cubicBezTo>
                <a:cubicBezTo>
                  <a:pt x="332" y="569"/>
                  <a:pt x="332" y="570"/>
                  <a:pt x="333" y="572"/>
                </a:cubicBezTo>
                <a:cubicBezTo>
                  <a:pt x="333" y="572"/>
                  <a:pt x="334" y="573"/>
                  <a:pt x="335" y="573"/>
                </a:cubicBezTo>
                <a:cubicBezTo>
                  <a:pt x="336" y="573"/>
                  <a:pt x="337" y="572"/>
                  <a:pt x="337" y="572"/>
                </a:cubicBezTo>
                <a:lnTo>
                  <a:pt x="448" y="461"/>
                </a:lnTo>
                <a:close/>
                <a:moveTo>
                  <a:pt x="875" y="29"/>
                </a:moveTo>
                <a:cubicBezTo>
                  <a:pt x="876" y="30"/>
                  <a:pt x="877" y="30"/>
                  <a:pt x="877" y="30"/>
                </a:cubicBezTo>
                <a:cubicBezTo>
                  <a:pt x="878" y="30"/>
                  <a:pt x="879" y="30"/>
                  <a:pt x="880" y="29"/>
                </a:cubicBezTo>
                <a:cubicBezTo>
                  <a:pt x="883" y="26"/>
                  <a:pt x="883" y="26"/>
                  <a:pt x="883" y="26"/>
                </a:cubicBezTo>
                <a:cubicBezTo>
                  <a:pt x="883" y="26"/>
                  <a:pt x="883" y="26"/>
                  <a:pt x="883" y="25"/>
                </a:cubicBezTo>
                <a:cubicBezTo>
                  <a:pt x="884" y="25"/>
                  <a:pt x="884" y="25"/>
                  <a:pt x="884" y="25"/>
                </a:cubicBezTo>
                <a:cubicBezTo>
                  <a:pt x="889" y="20"/>
                  <a:pt x="889" y="20"/>
                  <a:pt x="889" y="20"/>
                </a:cubicBezTo>
                <a:cubicBezTo>
                  <a:pt x="890" y="19"/>
                  <a:pt x="890" y="17"/>
                  <a:pt x="889" y="16"/>
                </a:cubicBezTo>
                <a:cubicBezTo>
                  <a:pt x="887" y="15"/>
                  <a:pt x="886" y="15"/>
                  <a:pt x="884" y="16"/>
                </a:cubicBezTo>
                <a:cubicBezTo>
                  <a:pt x="880" y="20"/>
                  <a:pt x="880" y="20"/>
                  <a:pt x="880" y="20"/>
                </a:cubicBezTo>
                <a:cubicBezTo>
                  <a:pt x="880" y="21"/>
                  <a:pt x="879" y="21"/>
                  <a:pt x="879" y="21"/>
                </a:cubicBezTo>
                <a:cubicBezTo>
                  <a:pt x="879" y="21"/>
                  <a:pt x="879" y="22"/>
                  <a:pt x="878" y="22"/>
                </a:cubicBezTo>
                <a:cubicBezTo>
                  <a:pt x="875" y="25"/>
                  <a:pt x="875" y="25"/>
                  <a:pt x="875" y="25"/>
                </a:cubicBezTo>
                <a:cubicBezTo>
                  <a:pt x="874" y="26"/>
                  <a:pt x="874" y="28"/>
                  <a:pt x="875" y="29"/>
                </a:cubicBezTo>
                <a:close/>
                <a:moveTo>
                  <a:pt x="772" y="149"/>
                </a:moveTo>
                <a:cubicBezTo>
                  <a:pt x="773" y="149"/>
                  <a:pt x="774" y="149"/>
                  <a:pt x="775" y="148"/>
                </a:cubicBezTo>
                <a:cubicBezTo>
                  <a:pt x="784" y="139"/>
                  <a:pt x="784" y="139"/>
                  <a:pt x="784" y="139"/>
                </a:cubicBezTo>
                <a:cubicBezTo>
                  <a:pt x="785" y="138"/>
                  <a:pt x="785" y="136"/>
                  <a:pt x="784" y="135"/>
                </a:cubicBezTo>
                <a:cubicBezTo>
                  <a:pt x="782" y="134"/>
                  <a:pt x="780" y="134"/>
                  <a:pt x="779" y="135"/>
                </a:cubicBezTo>
                <a:cubicBezTo>
                  <a:pt x="770" y="144"/>
                  <a:pt x="770" y="144"/>
                  <a:pt x="770" y="144"/>
                </a:cubicBezTo>
                <a:cubicBezTo>
                  <a:pt x="769" y="145"/>
                  <a:pt x="769" y="147"/>
                  <a:pt x="770" y="148"/>
                </a:cubicBezTo>
                <a:cubicBezTo>
                  <a:pt x="771" y="149"/>
                  <a:pt x="772" y="149"/>
                  <a:pt x="772" y="149"/>
                </a:cubicBezTo>
                <a:close/>
                <a:moveTo>
                  <a:pt x="751" y="163"/>
                </a:moveTo>
                <a:cubicBezTo>
                  <a:pt x="750" y="165"/>
                  <a:pt x="750" y="167"/>
                  <a:pt x="751" y="168"/>
                </a:cubicBezTo>
                <a:cubicBezTo>
                  <a:pt x="751" y="168"/>
                  <a:pt x="752" y="169"/>
                  <a:pt x="753" y="169"/>
                </a:cubicBezTo>
                <a:cubicBezTo>
                  <a:pt x="754" y="169"/>
                  <a:pt x="755" y="168"/>
                  <a:pt x="755" y="168"/>
                </a:cubicBezTo>
                <a:cubicBezTo>
                  <a:pt x="760" y="162"/>
                  <a:pt x="760" y="162"/>
                  <a:pt x="760" y="162"/>
                </a:cubicBezTo>
                <a:cubicBezTo>
                  <a:pt x="762" y="161"/>
                  <a:pt x="762" y="161"/>
                  <a:pt x="762" y="161"/>
                </a:cubicBezTo>
                <a:cubicBezTo>
                  <a:pt x="763" y="160"/>
                  <a:pt x="763" y="158"/>
                  <a:pt x="762" y="157"/>
                </a:cubicBezTo>
                <a:cubicBezTo>
                  <a:pt x="761" y="156"/>
                  <a:pt x="759" y="156"/>
                  <a:pt x="757" y="157"/>
                </a:cubicBezTo>
                <a:cubicBezTo>
                  <a:pt x="756" y="158"/>
                  <a:pt x="756" y="158"/>
                  <a:pt x="756" y="158"/>
                </a:cubicBezTo>
                <a:lnTo>
                  <a:pt x="751" y="163"/>
                </a:lnTo>
                <a:close/>
                <a:moveTo>
                  <a:pt x="454" y="464"/>
                </a:moveTo>
                <a:cubicBezTo>
                  <a:pt x="453" y="463"/>
                  <a:pt x="451" y="463"/>
                  <a:pt x="450" y="464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36" y="578"/>
                  <a:pt x="336" y="580"/>
                  <a:pt x="337" y="581"/>
                </a:cubicBezTo>
                <a:cubicBezTo>
                  <a:pt x="338" y="582"/>
                  <a:pt x="339" y="582"/>
                  <a:pt x="340" y="582"/>
                </a:cubicBezTo>
                <a:cubicBezTo>
                  <a:pt x="340" y="582"/>
                  <a:pt x="341" y="582"/>
                  <a:pt x="342" y="581"/>
                </a:cubicBezTo>
                <a:cubicBezTo>
                  <a:pt x="454" y="468"/>
                  <a:pt x="454" y="468"/>
                  <a:pt x="454" y="468"/>
                </a:cubicBezTo>
                <a:cubicBezTo>
                  <a:pt x="456" y="467"/>
                  <a:pt x="456" y="465"/>
                  <a:pt x="454" y="464"/>
                </a:cubicBezTo>
                <a:close/>
                <a:moveTo>
                  <a:pt x="896" y="26"/>
                </a:moveTo>
                <a:cubicBezTo>
                  <a:pt x="897" y="26"/>
                  <a:pt x="898" y="25"/>
                  <a:pt x="898" y="25"/>
                </a:cubicBezTo>
                <a:cubicBezTo>
                  <a:pt x="903" y="20"/>
                  <a:pt x="903" y="20"/>
                  <a:pt x="903" y="20"/>
                </a:cubicBezTo>
                <a:cubicBezTo>
                  <a:pt x="904" y="19"/>
                  <a:pt x="904" y="17"/>
                  <a:pt x="903" y="16"/>
                </a:cubicBezTo>
                <a:cubicBezTo>
                  <a:pt x="902" y="14"/>
                  <a:pt x="900" y="14"/>
                  <a:pt x="899" y="16"/>
                </a:cubicBezTo>
                <a:cubicBezTo>
                  <a:pt x="894" y="20"/>
                  <a:pt x="894" y="20"/>
                  <a:pt x="894" y="20"/>
                </a:cubicBezTo>
                <a:cubicBezTo>
                  <a:pt x="893" y="21"/>
                  <a:pt x="893" y="23"/>
                  <a:pt x="894" y="25"/>
                </a:cubicBezTo>
                <a:cubicBezTo>
                  <a:pt x="895" y="25"/>
                  <a:pt x="895" y="26"/>
                  <a:pt x="896" y="26"/>
                </a:cubicBezTo>
                <a:close/>
                <a:moveTo>
                  <a:pt x="775" y="157"/>
                </a:moveTo>
                <a:cubicBezTo>
                  <a:pt x="774" y="156"/>
                  <a:pt x="772" y="156"/>
                  <a:pt x="771" y="157"/>
                </a:cubicBezTo>
                <a:cubicBezTo>
                  <a:pt x="749" y="179"/>
                  <a:pt x="749" y="179"/>
                  <a:pt x="749" y="179"/>
                </a:cubicBezTo>
                <a:cubicBezTo>
                  <a:pt x="748" y="180"/>
                  <a:pt x="748" y="182"/>
                  <a:pt x="749" y="184"/>
                </a:cubicBezTo>
                <a:cubicBezTo>
                  <a:pt x="750" y="184"/>
                  <a:pt x="750" y="184"/>
                  <a:pt x="751" y="184"/>
                </a:cubicBezTo>
                <a:cubicBezTo>
                  <a:pt x="752" y="184"/>
                  <a:pt x="753" y="184"/>
                  <a:pt x="753" y="184"/>
                </a:cubicBezTo>
                <a:cubicBezTo>
                  <a:pt x="775" y="162"/>
                  <a:pt x="775" y="162"/>
                  <a:pt x="775" y="162"/>
                </a:cubicBezTo>
                <a:cubicBezTo>
                  <a:pt x="777" y="160"/>
                  <a:pt x="777" y="158"/>
                  <a:pt x="775" y="157"/>
                </a:cubicBezTo>
                <a:close/>
                <a:moveTo>
                  <a:pt x="776" y="156"/>
                </a:moveTo>
                <a:cubicBezTo>
                  <a:pt x="777" y="157"/>
                  <a:pt x="778" y="157"/>
                  <a:pt x="778" y="157"/>
                </a:cubicBezTo>
                <a:cubicBezTo>
                  <a:pt x="779" y="157"/>
                  <a:pt x="780" y="157"/>
                  <a:pt x="780" y="156"/>
                </a:cubicBezTo>
                <a:cubicBezTo>
                  <a:pt x="794" y="143"/>
                  <a:pt x="794" y="143"/>
                  <a:pt x="794" y="143"/>
                </a:cubicBezTo>
                <a:cubicBezTo>
                  <a:pt x="795" y="142"/>
                  <a:pt x="795" y="140"/>
                  <a:pt x="794" y="139"/>
                </a:cubicBezTo>
                <a:cubicBezTo>
                  <a:pt x="793" y="137"/>
                  <a:pt x="791" y="137"/>
                  <a:pt x="790" y="139"/>
                </a:cubicBezTo>
                <a:cubicBezTo>
                  <a:pt x="776" y="152"/>
                  <a:pt x="776" y="152"/>
                  <a:pt x="776" y="152"/>
                </a:cubicBezTo>
                <a:cubicBezTo>
                  <a:pt x="775" y="153"/>
                  <a:pt x="775" y="155"/>
                  <a:pt x="776" y="156"/>
                </a:cubicBezTo>
                <a:close/>
                <a:moveTo>
                  <a:pt x="462" y="475"/>
                </a:moveTo>
                <a:cubicBezTo>
                  <a:pt x="463" y="474"/>
                  <a:pt x="463" y="472"/>
                  <a:pt x="462" y="471"/>
                </a:cubicBezTo>
                <a:cubicBezTo>
                  <a:pt x="461" y="470"/>
                  <a:pt x="459" y="470"/>
                  <a:pt x="457" y="471"/>
                </a:cubicBezTo>
                <a:cubicBezTo>
                  <a:pt x="343" y="585"/>
                  <a:pt x="343" y="585"/>
                  <a:pt x="343" y="585"/>
                </a:cubicBezTo>
                <a:cubicBezTo>
                  <a:pt x="342" y="586"/>
                  <a:pt x="342" y="588"/>
                  <a:pt x="343" y="589"/>
                </a:cubicBezTo>
                <a:cubicBezTo>
                  <a:pt x="344" y="590"/>
                  <a:pt x="345" y="590"/>
                  <a:pt x="345" y="590"/>
                </a:cubicBezTo>
                <a:cubicBezTo>
                  <a:pt x="346" y="590"/>
                  <a:pt x="347" y="590"/>
                  <a:pt x="347" y="589"/>
                </a:cubicBezTo>
                <a:lnTo>
                  <a:pt x="462" y="475"/>
                </a:lnTo>
                <a:close/>
                <a:moveTo>
                  <a:pt x="791" y="152"/>
                </a:moveTo>
                <a:cubicBezTo>
                  <a:pt x="782" y="160"/>
                  <a:pt x="782" y="160"/>
                  <a:pt x="782" y="160"/>
                </a:cubicBezTo>
                <a:cubicBezTo>
                  <a:pt x="781" y="161"/>
                  <a:pt x="781" y="163"/>
                  <a:pt x="782" y="164"/>
                </a:cubicBezTo>
                <a:cubicBezTo>
                  <a:pt x="783" y="165"/>
                  <a:pt x="784" y="165"/>
                  <a:pt x="784" y="165"/>
                </a:cubicBezTo>
                <a:cubicBezTo>
                  <a:pt x="785" y="165"/>
                  <a:pt x="786" y="165"/>
                  <a:pt x="787" y="164"/>
                </a:cubicBezTo>
                <a:cubicBezTo>
                  <a:pt x="795" y="156"/>
                  <a:pt x="795" y="156"/>
                  <a:pt x="795" y="156"/>
                </a:cubicBezTo>
                <a:cubicBezTo>
                  <a:pt x="796" y="155"/>
                  <a:pt x="796" y="153"/>
                  <a:pt x="795" y="152"/>
                </a:cubicBezTo>
                <a:cubicBezTo>
                  <a:pt x="794" y="150"/>
                  <a:pt x="792" y="150"/>
                  <a:pt x="791" y="152"/>
                </a:cubicBezTo>
                <a:close/>
                <a:moveTo>
                  <a:pt x="867" y="84"/>
                </a:moveTo>
                <a:cubicBezTo>
                  <a:pt x="872" y="80"/>
                  <a:pt x="872" y="80"/>
                  <a:pt x="872" y="80"/>
                </a:cubicBezTo>
                <a:cubicBezTo>
                  <a:pt x="872" y="80"/>
                  <a:pt x="872" y="80"/>
                  <a:pt x="872" y="80"/>
                </a:cubicBezTo>
                <a:cubicBezTo>
                  <a:pt x="874" y="78"/>
                  <a:pt x="874" y="78"/>
                  <a:pt x="874" y="78"/>
                </a:cubicBezTo>
                <a:cubicBezTo>
                  <a:pt x="875" y="77"/>
                  <a:pt x="875" y="74"/>
                  <a:pt x="874" y="73"/>
                </a:cubicBezTo>
                <a:cubicBezTo>
                  <a:pt x="872" y="72"/>
                  <a:pt x="871" y="72"/>
                  <a:pt x="870" y="73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9" y="74"/>
                  <a:pt x="869" y="74"/>
                  <a:pt x="869" y="74"/>
                </a:cubicBezTo>
                <a:cubicBezTo>
                  <a:pt x="863" y="79"/>
                  <a:pt x="863" y="79"/>
                  <a:pt x="863" y="79"/>
                </a:cubicBezTo>
                <a:cubicBezTo>
                  <a:pt x="862" y="81"/>
                  <a:pt x="862" y="82"/>
                  <a:pt x="863" y="84"/>
                </a:cubicBezTo>
                <a:cubicBezTo>
                  <a:pt x="864" y="84"/>
                  <a:pt x="864" y="85"/>
                  <a:pt x="865" y="85"/>
                </a:cubicBezTo>
                <a:cubicBezTo>
                  <a:pt x="866" y="85"/>
                  <a:pt x="867" y="85"/>
                  <a:pt x="867" y="84"/>
                </a:cubicBezTo>
                <a:close/>
                <a:moveTo>
                  <a:pt x="824" y="125"/>
                </a:moveTo>
                <a:cubicBezTo>
                  <a:pt x="825" y="125"/>
                  <a:pt x="826" y="125"/>
                  <a:pt x="827" y="124"/>
                </a:cubicBezTo>
                <a:cubicBezTo>
                  <a:pt x="838" y="113"/>
                  <a:pt x="838" y="113"/>
                  <a:pt x="838" y="113"/>
                </a:cubicBezTo>
                <a:cubicBezTo>
                  <a:pt x="840" y="111"/>
                  <a:pt x="840" y="109"/>
                  <a:pt x="838" y="108"/>
                </a:cubicBezTo>
                <a:cubicBezTo>
                  <a:pt x="837" y="107"/>
                  <a:pt x="835" y="107"/>
                  <a:pt x="834" y="108"/>
                </a:cubicBezTo>
                <a:cubicBezTo>
                  <a:pt x="822" y="120"/>
                  <a:pt x="822" y="120"/>
                  <a:pt x="822" y="120"/>
                </a:cubicBezTo>
                <a:cubicBezTo>
                  <a:pt x="821" y="121"/>
                  <a:pt x="821" y="123"/>
                  <a:pt x="822" y="124"/>
                </a:cubicBezTo>
                <a:cubicBezTo>
                  <a:pt x="823" y="125"/>
                  <a:pt x="824" y="125"/>
                  <a:pt x="824" y="125"/>
                </a:cubicBezTo>
                <a:close/>
                <a:moveTo>
                  <a:pt x="468" y="483"/>
                </a:moveTo>
                <a:cubicBezTo>
                  <a:pt x="470" y="481"/>
                  <a:pt x="470" y="479"/>
                  <a:pt x="468" y="478"/>
                </a:cubicBezTo>
                <a:cubicBezTo>
                  <a:pt x="467" y="477"/>
                  <a:pt x="465" y="477"/>
                  <a:pt x="464" y="478"/>
                </a:cubicBezTo>
                <a:cubicBezTo>
                  <a:pt x="347" y="595"/>
                  <a:pt x="347" y="595"/>
                  <a:pt x="347" y="595"/>
                </a:cubicBezTo>
                <a:cubicBezTo>
                  <a:pt x="346" y="596"/>
                  <a:pt x="346" y="598"/>
                  <a:pt x="347" y="599"/>
                </a:cubicBezTo>
                <a:cubicBezTo>
                  <a:pt x="348" y="600"/>
                  <a:pt x="348" y="600"/>
                  <a:pt x="349" y="600"/>
                </a:cubicBezTo>
                <a:cubicBezTo>
                  <a:pt x="350" y="600"/>
                  <a:pt x="351" y="600"/>
                  <a:pt x="351" y="599"/>
                </a:cubicBezTo>
                <a:lnTo>
                  <a:pt x="468" y="483"/>
                </a:lnTo>
                <a:close/>
                <a:moveTo>
                  <a:pt x="773" y="173"/>
                </a:moveTo>
                <a:cubicBezTo>
                  <a:pt x="772" y="172"/>
                  <a:pt x="770" y="172"/>
                  <a:pt x="769" y="173"/>
                </a:cubicBezTo>
                <a:cubicBezTo>
                  <a:pt x="767" y="175"/>
                  <a:pt x="767" y="175"/>
                  <a:pt x="767" y="175"/>
                </a:cubicBezTo>
                <a:cubicBezTo>
                  <a:pt x="765" y="177"/>
                  <a:pt x="765" y="179"/>
                  <a:pt x="767" y="180"/>
                </a:cubicBezTo>
                <a:cubicBezTo>
                  <a:pt x="767" y="180"/>
                  <a:pt x="768" y="181"/>
                  <a:pt x="769" y="181"/>
                </a:cubicBezTo>
                <a:cubicBezTo>
                  <a:pt x="770" y="181"/>
                  <a:pt x="770" y="180"/>
                  <a:pt x="771" y="180"/>
                </a:cubicBezTo>
                <a:cubicBezTo>
                  <a:pt x="773" y="178"/>
                  <a:pt x="773" y="178"/>
                  <a:pt x="773" y="178"/>
                </a:cubicBezTo>
                <a:cubicBezTo>
                  <a:pt x="774" y="177"/>
                  <a:pt x="774" y="175"/>
                  <a:pt x="773" y="173"/>
                </a:cubicBezTo>
                <a:close/>
                <a:moveTo>
                  <a:pt x="888" y="68"/>
                </a:moveTo>
                <a:cubicBezTo>
                  <a:pt x="887" y="69"/>
                  <a:pt x="887" y="69"/>
                  <a:pt x="887" y="69"/>
                </a:cubicBezTo>
                <a:cubicBezTo>
                  <a:pt x="887" y="69"/>
                  <a:pt x="887" y="69"/>
                  <a:pt x="887" y="70"/>
                </a:cubicBezTo>
                <a:cubicBezTo>
                  <a:pt x="825" y="131"/>
                  <a:pt x="825" y="131"/>
                  <a:pt x="825" y="131"/>
                </a:cubicBezTo>
                <a:cubicBezTo>
                  <a:pt x="824" y="132"/>
                  <a:pt x="824" y="134"/>
                  <a:pt x="825" y="135"/>
                </a:cubicBezTo>
                <a:cubicBezTo>
                  <a:pt x="826" y="136"/>
                  <a:pt x="827" y="136"/>
                  <a:pt x="828" y="136"/>
                </a:cubicBezTo>
                <a:cubicBezTo>
                  <a:pt x="828" y="136"/>
                  <a:pt x="829" y="136"/>
                  <a:pt x="830" y="135"/>
                </a:cubicBezTo>
                <a:cubicBezTo>
                  <a:pt x="891" y="74"/>
                  <a:pt x="891" y="74"/>
                  <a:pt x="891" y="74"/>
                </a:cubicBezTo>
                <a:cubicBezTo>
                  <a:pt x="891" y="74"/>
                  <a:pt x="891" y="73"/>
                  <a:pt x="891" y="73"/>
                </a:cubicBezTo>
                <a:cubicBezTo>
                  <a:pt x="892" y="73"/>
                  <a:pt x="892" y="73"/>
                  <a:pt x="892" y="73"/>
                </a:cubicBezTo>
                <a:cubicBezTo>
                  <a:pt x="893" y="72"/>
                  <a:pt x="893" y="72"/>
                  <a:pt x="893" y="72"/>
                </a:cubicBezTo>
                <a:cubicBezTo>
                  <a:pt x="894" y="71"/>
                  <a:pt x="894" y="69"/>
                  <a:pt x="893" y="68"/>
                </a:cubicBezTo>
                <a:cubicBezTo>
                  <a:pt x="891" y="67"/>
                  <a:pt x="889" y="67"/>
                  <a:pt x="888" y="68"/>
                </a:cubicBezTo>
                <a:close/>
                <a:moveTo>
                  <a:pt x="478" y="486"/>
                </a:moveTo>
                <a:cubicBezTo>
                  <a:pt x="480" y="485"/>
                  <a:pt x="480" y="483"/>
                  <a:pt x="478" y="482"/>
                </a:cubicBezTo>
                <a:cubicBezTo>
                  <a:pt x="477" y="481"/>
                  <a:pt x="475" y="481"/>
                  <a:pt x="474" y="482"/>
                </a:cubicBezTo>
                <a:cubicBezTo>
                  <a:pt x="352" y="604"/>
                  <a:pt x="352" y="604"/>
                  <a:pt x="352" y="604"/>
                </a:cubicBezTo>
                <a:cubicBezTo>
                  <a:pt x="351" y="605"/>
                  <a:pt x="351" y="607"/>
                  <a:pt x="352" y="608"/>
                </a:cubicBezTo>
                <a:cubicBezTo>
                  <a:pt x="353" y="609"/>
                  <a:pt x="354" y="609"/>
                  <a:pt x="354" y="609"/>
                </a:cubicBezTo>
                <a:cubicBezTo>
                  <a:pt x="355" y="609"/>
                  <a:pt x="356" y="609"/>
                  <a:pt x="357" y="608"/>
                </a:cubicBezTo>
                <a:lnTo>
                  <a:pt x="478" y="486"/>
                </a:lnTo>
                <a:close/>
                <a:moveTo>
                  <a:pt x="777" y="183"/>
                </a:moveTo>
                <a:cubicBezTo>
                  <a:pt x="778" y="184"/>
                  <a:pt x="779" y="184"/>
                  <a:pt x="779" y="184"/>
                </a:cubicBezTo>
                <a:cubicBezTo>
                  <a:pt x="780" y="184"/>
                  <a:pt x="781" y="184"/>
                  <a:pt x="782" y="183"/>
                </a:cubicBezTo>
                <a:cubicBezTo>
                  <a:pt x="801" y="164"/>
                  <a:pt x="801" y="164"/>
                  <a:pt x="801" y="164"/>
                </a:cubicBezTo>
                <a:cubicBezTo>
                  <a:pt x="802" y="163"/>
                  <a:pt x="802" y="161"/>
                  <a:pt x="801" y="160"/>
                </a:cubicBezTo>
                <a:cubicBezTo>
                  <a:pt x="800" y="158"/>
                  <a:pt x="798" y="158"/>
                  <a:pt x="797" y="160"/>
                </a:cubicBezTo>
                <a:cubicBezTo>
                  <a:pt x="777" y="179"/>
                  <a:pt x="777" y="179"/>
                  <a:pt x="777" y="179"/>
                </a:cubicBezTo>
                <a:cubicBezTo>
                  <a:pt x="776" y="180"/>
                  <a:pt x="776" y="182"/>
                  <a:pt x="777" y="183"/>
                </a:cubicBezTo>
                <a:close/>
                <a:moveTo>
                  <a:pt x="490" y="488"/>
                </a:moveTo>
                <a:cubicBezTo>
                  <a:pt x="492" y="487"/>
                  <a:pt x="492" y="485"/>
                  <a:pt x="490" y="484"/>
                </a:cubicBezTo>
                <a:cubicBezTo>
                  <a:pt x="489" y="483"/>
                  <a:pt x="487" y="483"/>
                  <a:pt x="486" y="484"/>
                </a:cubicBezTo>
                <a:cubicBezTo>
                  <a:pt x="357" y="613"/>
                  <a:pt x="357" y="613"/>
                  <a:pt x="357" y="613"/>
                </a:cubicBezTo>
                <a:cubicBezTo>
                  <a:pt x="356" y="615"/>
                  <a:pt x="356" y="617"/>
                  <a:pt x="357" y="618"/>
                </a:cubicBezTo>
                <a:cubicBezTo>
                  <a:pt x="357" y="618"/>
                  <a:pt x="358" y="619"/>
                  <a:pt x="359" y="619"/>
                </a:cubicBezTo>
                <a:cubicBezTo>
                  <a:pt x="360" y="619"/>
                  <a:pt x="360" y="618"/>
                  <a:pt x="361" y="618"/>
                </a:cubicBezTo>
                <a:lnTo>
                  <a:pt x="490" y="488"/>
                </a:lnTo>
                <a:close/>
                <a:moveTo>
                  <a:pt x="785" y="189"/>
                </a:moveTo>
                <a:cubicBezTo>
                  <a:pt x="786" y="190"/>
                  <a:pt x="787" y="190"/>
                  <a:pt x="788" y="190"/>
                </a:cubicBezTo>
                <a:cubicBezTo>
                  <a:pt x="788" y="190"/>
                  <a:pt x="789" y="190"/>
                  <a:pt x="790" y="189"/>
                </a:cubicBezTo>
                <a:cubicBezTo>
                  <a:pt x="807" y="171"/>
                  <a:pt x="807" y="171"/>
                  <a:pt x="807" y="171"/>
                </a:cubicBezTo>
                <a:cubicBezTo>
                  <a:pt x="809" y="170"/>
                  <a:pt x="809" y="168"/>
                  <a:pt x="807" y="167"/>
                </a:cubicBezTo>
                <a:cubicBezTo>
                  <a:pt x="806" y="166"/>
                  <a:pt x="804" y="166"/>
                  <a:pt x="803" y="167"/>
                </a:cubicBezTo>
                <a:cubicBezTo>
                  <a:pt x="785" y="185"/>
                  <a:pt x="785" y="185"/>
                  <a:pt x="785" y="185"/>
                </a:cubicBezTo>
                <a:cubicBezTo>
                  <a:pt x="784" y="186"/>
                  <a:pt x="784" y="188"/>
                  <a:pt x="785" y="189"/>
                </a:cubicBezTo>
                <a:close/>
                <a:moveTo>
                  <a:pt x="832" y="143"/>
                </a:moveTo>
                <a:cubicBezTo>
                  <a:pt x="832" y="143"/>
                  <a:pt x="833" y="144"/>
                  <a:pt x="834" y="144"/>
                </a:cubicBezTo>
                <a:cubicBezTo>
                  <a:pt x="835" y="144"/>
                  <a:pt x="836" y="143"/>
                  <a:pt x="836" y="143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12" y="66"/>
                  <a:pt x="912" y="65"/>
                  <a:pt x="911" y="63"/>
                </a:cubicBezTo>
                <a:cubicBezTo>
                  <a:pt x="910" y="62"/>
                  <a:pt x="908" y="62"/>
                  <a:pt x="907" y="63"/>
                </a:cubicBezTo>
                <a:cubicBezTo>
                  <a:pt x="832" y="138"/>
                  <a:pt x="832" y="138"/>
                  <a:pt x="832" y="138"/>
                </a:cubicBezTo>
                <a:cubicBezTo>
                  <a:pt x="831" y="139"/>
                  <a:pt x="831" y="141"/>
                  <a:pt x="832" y="143"/>
                </a:cubicBezTo>
                <a:close/>
                <a:moveTo>
                  <a:pt x="786" y="198"/>
                </a:moveTo>
                <a:cubicBezTo>
                  <a:pt x="780" y="204"/>
                  <a:pt x="780" y="204"/>
                  <a:pt x="780" y="204"/>
                </a:cubicBezTo>
                <a:cubicBezTo>
                  <a:pt x="779" y="205"/>
                  <a:pt x="779" y="207"/>
                  <a:pt x="780" y="208"/>
                </a:cubicBezTo>
                <a:cubicBezTo>
                  <a:pt x="781" y="209"/>
                  <a:pt x="782" y="209"/>
                  <a:pt x="782" y="209"/>
                </a:cubicBezTo>
                <a:cubicBezTo>
                  <a:pt x="783" y="209"/>
                  <a:pt x="784" y="209"/>
                  <a:pt x="785" y="208"/>
                </a:cubicBezTo>
                <a:cubicBezTo>
                  <a:pt x="791" y="202"/>
                  <a:pt x="791" y="202"/>
                  <a:pt x="791" y="202"/>
                </a:cubicBezTo>
                <a:cubicBezTo>
                  <a:pt x="792" y="201"/>
                  <a:pt x="792" y="200"/>
                  <a:pt x="791" y="199"/>
                </a:cubicBezTo>
                <a:cubicBezTo>
                  <a:pt x="792" y="199"/>
                  <a:pt x="792" y="199"/>
                  <a:pt x="793" y="199"/>
                </a:cubicBezTo>
                <a:cubicBezTo>
                  <a:pt x="793" y="199"/>
                  <a:pt x="794" y="199"/>
                  <a:pt x="795" y="198"/>
                </a:cubicBezTo>
                <a:cubicBezTo>
                  <a:pt x="797" y="195"/>
                  <a:pt x="797" y="195"/>
                  <a:pt x="797" y="195"/>
                </a:cubicBezTo>
                <a:cubicBezTo>
                  <a:pt x="799" y="194"/>
                  <a:pt x="799" y="192"/>
                  <a:pt x="797" y="191"/>
                </a:cubicBezTo>
                <a:cubicBezTo>
                  <a:pt x="796" y="190"/>
                  <a:pt x="794" y="190"/>
                  <a:pt x="793" y="191"/>
                </a:cubicBezTo>
                <a:cubicBezTo>
                  <a:pt x="790" y="194"/>
                  <a:pt x="790" y="194"/>
                  <a:pt x="790" y="194"/>
                </a:cubicBezTo>
                <a:cubicBezTo>
                  <a:pt x="789" y="195"/>
                  <a:pt x="789" y="196"/>
                  <a:pt x="790" y="197"/>
                </a:cubicBezTo>
                <a:cubicBezTo>
                  <a:pt x="789" y="197"/>
                  <a:pt x="787" y="197"/>
                  <a:pt x="786" y="198"/>
                </a:cubicBezTo>
                <a:close/>
                <a:moveTo>
                  <a:pt x="500" y="488"/>
                </a:moveTo>
                <a:cubicBezTo>
                  <a:pt x="499" y="487"/>
                  <a:pt x="497" y="487"/>
                  <a:pt x="496" y="488"/>
                </a:cubicBezTo>
                <a:cubicBezTo>
                  <a:pt x="362" y="622"/>
                  <a:pt x="362" y="622"/>
                  <a:pt x="362" y="622"/>
                </a:cubicBezTo>
                <a:cubicBezTo>
                  <a:pt x="361" y="624"/>
                  <a:pt x="361" y="626"/>
                  <a:pt x="362" y="627"/>
                </a:cubicBezTo>
                <a:cubicBezTo>
                  <a:pt x="362" y="627"/>
                  <a:pt x="363" y="628"/>
                  <a:pt x="364" y="628"/>
                </a:cubicBezTo>
                <a:cubicBezTo>
                  <a:pt x="365" y="628"/>
                  <a:pt x="365" y="627"/>
                  <a:pt x="366" y="627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1" y="492"/>
                  <a:pt x="501" y="490"/>
                  <a:pt x="500" y="488"/>
                </a:cubicBezTo>
                <a:close/>
                <a:moveTo>
                  <a:pt x="804" y="180"/>
                </a:moveTo>
                <a:cubicBezTo>
                  <a:pt x="801" y="183"/>
                  <a:pt x="801" y="183"/>
                  <a:pt x="801" y="183"/>
                </a:cubicBezTo>
                <a:cubicBezTo>
                  <a:pt x="800" y="185"/>
                  <a:pt x="800" y="186"/>
                  <a:pt x="801" y="188"/>
                </a:cubicBezTo>
                <a:cubicBezTo>
                  <a:pt x="801" y="188"/>
                  <a:pt x="802" y="189"/>
                  <a:pt x="803" y="189"/>
                </a:cubicBezTo>
                <a:cubicBezTo>
                  <a:pt x="804" y="189"/>
                  <a:pt x="805" y="188"/>
                  <a:pt x="805" y="188"/>
                </a:cubicBezTo>
                <a:cubicBezTo>
                  <a:pt x="809" y="184"/>
                  <a:pt x="809" y="184"/>
                  <a:pt x="809" y="184"/>
                </a:cubicBezTo>
                <a:cubicBezTo>
                  <a:pt x="810" y="183"/>
                  <a:pt x="810" y="181"/>
                  <a:pt x="809" y="180"/>
                </a:cubicBezTo>
                <a:cubicBezTo>
                  <a:pt x="807" y="179"/>
                  <a:pt x="806" y="179"/>
                  <a:pt x="804" y="180"/>
                </a:cubicBezTo>
                <a:close/>
                <a:moveTo>
                  <a:pt x="852" y="136"/>
                </a:moveTo>
                <a:cubicBezTo>
                  <a:pt x="853" y="137"/>
                  <a:pt x="854" y="137"/>
                  <a:pt x="855" y="137"/>
                </a:cubicBezTo>
                <a:cubicBezTo>
                  <a:pt x="855" y="137"/>
                  <a:pt x="856" y="137"/>
                  <a:pt x="857" y="136"/>
                </a:cubicBezTo>
                <a:cubicBezTo>
                  <a:pt x="923" y="69"/>
                  <a:pt x="923" y="69"/>
                  <a:pt x="923" y="69"/>
                </a:cubicBezTo>
                <a:cubicBezTo>
                  <a:pt x="925" y="68"/>
                  <a:pt x="925" y="66"/>
                  <a:pt x="923" y="65"/>
                </a:cubicBezTo>
                <a:cubicBezTo>
                  <a:pt x="922" y="64"/>
                  <a:pt x="920" y="64"/>
                  <a:pt x="919" y="65"/>
                </a:cubicBezTo>
                <a:cubicBezTo>
                  <a:pt x="852" y="132"/>
                  <a:pt x="852" y="132"/>
                  <a:pt x="852" y="132"/>
                </a:cubicBezTo>
                <a:cubicBezTo>
                  <a:pt x="851" y="133"/>
                  <a:pt x="851" y="135"/>
                  <a:pt x="852" y="136"/>
                </a:cubicBezTo>
                <a:close/>
                <a:moveTo>
                  <a:pt x="970" y="22"/>
                </a:moveTo>
                <a:cubicBezTo>
                  <a:pt x="971" y="22"/>
                  <a:pt x="971" y="21"/>
                  <a:pt x="972" y="21"/>
                </a:cubicBezTo>
                <a:cubicBezTo>
                  <a:pt x="975" y="18"/>
                  <a:pt x="975" y="18"/>
                  <a:pt x="975" y="18"/>
                </a:cubicBezTo>
                <a:cubicBezTo>
                  <a:pt x="976" y="17"/>
                  <a:pt x="976" y="15"/>
                  <a:pt x="975" y="14"/>
                </a:cubicBezTo>
                <a:cubicBezTo>
                  <a:pt x="974" y="12"/>
                  <a:pt x="972" y="12"/>
                  <a:pt x="970" y="14"/>
                </a:cubicBezTo>
                <a:cubicBezTo>
                  <a:pt x="968" y="16"/>
                  <a:pt x="968" y="16"/>
                  <a:pt x="968" y="16"/>
                </a:cubicBezTo>
                <a:cubicBezTo>
                  <a:pt x="966" y="18"/>
                  <a:pt x="966" y="20"/>
                  <a:pt x="968" y="21"/>
                </a:cubicBezTo>
                <a:cubicBezTo>
                  <a:pt x="968" y="21"/>
                  <a:pt x="969" y="22"/>
                  <a:pt x="970" y="22"/>
                </a:cubicBezTo>
                <a:close/>
                <a:moveTo>
                  <a:pt x="767" y="231"/>
                </a:moveTo>
                <a:cubicBezTo>
                  <a:pt x="752" y="246"/>
                  <a:pt x="752" y="246"/>
                  <a:pt x="752" y="246"/>
                </a:cubicBezTo>
                <a:cubicBezTo>
                  <a:pt x="751" y="247"/>
                  <a:pt x="751" y="249"/>
                  <a:pt x="752" y="250"/>
                </a:cubicBezTo>
                <a:cubicBezTo>
                  <a:pt x="753" y="251"/>
                  <a:pt x="753" y="251"/>
                  <a:pt x="754" y="251"/>
                </a:cubicBezTo>
                <a:cubicBezTo>
                  <a:pt x="755" y="251"/>
                  <a:pt x="756" y="251"/>
                  <a:pt x="756" y="250"/>
                </a:cubicBezTo>
                <a:cubicBezTo>
                  <a:pt x="771" y="236"/>
                  <a:pt x="771" y="236"/>
                  <a:pt x="771" y="236"/>
                </a:cubicBezTo>
                <a:cubicBezTo>
                  <a:pt x="772" y="234"/>
                  <a:pt x="772" y="232"/>
                  <a:pt x="771" y="231"/>
                </a:cubicBezTo>
                <a:cubicBezTo>
                  <a:pt x="770" y="230"/>
                  <a:pt x="768" y="230"/>
                  <a:pt x="767" y="231"/>
                </a:cubicBezTo>
                <a:close/>
                <a:moveTo>
                  <a:pt x="505" y="497"/>
                </a:moveTo>
                <a:cubicBezTo>
                  <a:pt x="504" y="496"/>
                  <a:pt x="502" y="496"/>
                  <a:pt x="501" y="497"/>
                </a:cubicBezTo>
                <a:cubicBezTo>
                  <a:pt x="369" y="629"/>
                  <a:pt x="369" y="629"/>
                  <a:pt x="369" y="629"/>
                </a:cubicBezTo>
                <a:cubicBezTo>
                  <a:pt x="368" y="630"/>
                  <a:pt x="368" y="632"/>
                  <a:pt x="369" y="633"/>
                </a:cubicBezTo>
                <a:cubicBezTo>
                  <a:pt x="370" y="634"/>
                  <a:pt x="371" y="634"/>
                  <a:pt x="371" y="634"/>
                </a:cubicBezTo>
                <a:cubicBezTo>
                  <a:pt x="372" y="634"/>
                  <a:pt x="373" y="634"/>
                  <a:pt x="374" y="633"/>
                </a:cubicBezTo>
                <a:cubicBezTo>
                  <a:pt x="505" y="501"/>
                  <a:pt x="505" y="501"/>
                  <a:pt x="505" y="501"/>
                </a:cubicBezTo>
                <a:cubicBezTo>
                  <a:pt x="507" y="500"/>
                  <a:pt x="507" y="498"/>
                  <a:pt x="505" y="497"/>
                </a:cubicBezTo>
                <a:close/>
                <a:moveTo>
                  <a:pt x="851" y="147"/>
                </a:moveTo>
                <a:cubicBezTo>
                  <a:pt x="841" y="157"/>
                  <a:pt x="841" y="157"/>
                  <a:pt x="841" y="157"/>
                </a:cubicBezTo>
                <a:cubicBezTo>
                  <a:pt x="840" y="158"/>
                  <a:pt x="840" y="160"/>
                  <a:pt x="841" y="161"/>
                </a:cubicBezTo>
                <a:cubicBezTo>
                  <a:pt x="842" y="162"/>
                  <a:pt x="843" y="162"/>
                  <a:pt x="843" y="162"/>
                </a:cubicBezTo>
                <a:cubicBezTo>
                  <a:pt x="844" y="162"/>
                  <a:pt x="845" y="162"/>
                  <a:pt x="846" y="161"/>
                </a:cubicBezTo>
                <a:cubicBezTo>
                  <a:pt x="855" y="152"/>
                  <a:pt x="855" y="152"/>
                  <a:pt x="855" y="152"/>
                </a:cubicBezTo>
                <a:cubicBezTo>
                  <a:pt x="856" y="151"/>
                  <a:pt x="856" y="149"/>
                  <a:pt x="855" y="147"/>
                </a:cubicBezTo>
                <a:cubicBezTo>
                  <a:pt x="854" y="146"/>
                  <a:pt x="852" y="146"/>
                  <a:pt x="851" y="147"/>
                </a:cubicBezTo>
                <a:close/>
                <a:moveTo>
                  <a:pt x="985" y="21"/>
                </a:moveTo>
                <a:cubicBezTo>
                  <a:pt x="986" y="21"/>
                  <a:pt x="987" y="20"/>
                  <a:pt x="987" y="20"/>
                </a:cubicBezTo>
                <a:cubicBezTo>
                  <a:pt x="988" y="18"/>
                  <a:pt x="988" y="18"/>
                  <a:pt x="988" y="18"/>
                </a:cubicBezTo>
                <a:cubicBezTo>
                  <a:pt x="990" y="17"/>
                  <a:pt x="990" y="15"/>
                  <a:pt x="988" y="14"/>
                </a:cubicBezTo>
                <a:cubicBezTo>
                  <a:pt x="987" y="13"/>
                  <a:pt x="985" y="13"/>
                  <a:pt x="984" y="14"/>
                </a:cubicBezTo>
                <a:cubicBezTo>
                  <a:pt x="983" y="15"/>
                  <a:pt x="983" y="15"/>
                  <a:pt x="983" y="15"/>
                </a:cubicBezTo>
                <a:cubicBezTo>
                  <a:pt x="982" y="16"/>
                  <a:pt x="982" y="18"/>
                  <a:pt x="983" y="20"/>
                </a:cubicBezTo>
                <a:cubicBezTo>
                  <a:pt x="983" y="20"/>
                  <a:pt x="984" y="21"/>
                  <a:pt x="985" y="21"/>
                </a:cubicBezTo>
                <a:close/>
                <a:moveTo>
                  <a:pt x="791" y="215"/>
                </a:moveTo>
                <a:cubicBezTo>
                  <a:pt x="791" y="215"/>
                  <a:pt x="792" y="215"/>
                  <a:pt x="793" y="214"/>
                </a:cubicBezTo>
                <a:cubicBezTo>
                  <a:pt x="824" y="183"/>
                  <a:pt x="824" y="183"/>
                  <a:pt x="824" y="183"/>
                </a:cubicBezTo>
                <a:cubicBezTo>
                  <a:pt x="830" y="177"/>
                  <a:pt x="830" y="177"/>
                  <a:pt x="830" y="177"/>
                </a:cubicBezTo>
                <a:cubicBezTo>
                  <a:pt x="836" y="170"/>
                  <a:pt x="836" y="170"/>
                  <a:pt x="836" y="170"/>
                </a:cubicBezTo>
                <a:cubicBezTo>
                  <a:pt x="838" y="169"/>
                  <a:pt x="838" y="167"/>
                  <a:pt x="836" y="166"/>
                </a:cubicBezTo>
                <a:cubicBezTo>
                  <a:pt x="835" y="165"/>
                  <a:pt x="833" y="165"/>
                  <a:pt x="832" y="166"/>
                </a:cubicBezTo>
                <a:cubicBezTo>
                  <a:pt x="826" y="172"/>
                  <a:pt x="826" y="172"/>
                  <a:pt x="826" y="172"/>
                </a:cubicBezTo>
                <a:cubicBezTo>
                  <a:pt x="788" y="210"/>
                  <a:pt x="788" y="210"/>
                  <a:pt x="788" y="210"/>
                </a:cubicBezTo>
                <a:cubicBezTo>
                  <a:pt x="787" y="211"/>
                  <a:pt x="787" y="213"/>
                  <a:pt x="788" y="214"/>
                </a:cubicBezTo>
                <a:cubicBezTo>
                  <a:pt x="789" y="215"/>
                  <a:pt x="790" y="215"/>
                  <a:pt x="791" y="215"/>
                </a:cubicBezTo>
                <a:close/>
                <a:moveTo>
                  <a:pt x="862" y="145"/>
                </a:moveTo>
                <a:cubicBezTo>
                  <a:pt x="885" y="122"/>
                  <a:pt x="885" y="122"/>
                  <a:pt x="885" y="122"/>
                </a:cubicBezTo>
                <a:cubicBezTo>
                  <a:pt x="886" y="121"/>
                  <a:pt x="886" y="119"/>
                  <a:pt x="885" y="118"/>
                </a:cubicBezTo>
                <a:cubicBezTo>
                  <a:pt x="884" y="116"/>
                  <a:pt x="882" y="116"/>
                  <a:pt x="881" y="118"/>
                </a:cubicBezTo>
                <a:cubicBezTo>
                  <a:pt x="858" y="140"/>
                  <a:pt x="858" y="140"/>
                  <a:pt x="858" y="140"/>
                </a:cubicBezTo>
                <a:cubicBezTo>
                  <a:pt x="857" y="141"/>
                  <a:pt x="857" y="143"/>
                  <a:pt x="858" y="145"/>
                </a:cubicBezTo>
                <a:cubicBezTo>
                  <a:pt x="858" y="145"/>
                  <a:pt x="859" y="146"/>
                  <a:pt x="860" y="146"/>
                </a:cubicBezTo>
                <a:cubicBezTo>
                  <a:pt x="861" y="146"/>
                  <a:pt x="862" y="145"/>
                  <a:pt x="862" y="145"/>
                </a:cubicBezTo>
                <a:close/>
                <a:moveTo>
                  <a:pt x="906" y="97"/>
                </a:moveTo>
                <a:cubicBezTo>
                  <a:pt x="906" y="97"/>
                  <a:pt x="907" y="98"/>
                  <a:pt x="908" y="98"/>
                </a:cubicBezTo>
                <a:cubicBezTo>
                  <a:pt x="909" y="98"/>
                  <a:pt x="910" y="97"/>
                  <a:pt x="910" y="97"/>
                </a:cubicBezTo>
                <a:cubicBezTo>
                  <a:pt x="933" y="74"/>
                  <a:pt x="933" y="74"/>
                  <a:pt x="933" y="74"/>
                </a:cubicBezTo>
                <a:cubicBezTo>
                  <a:pt x="934" y="73"/>
                  <a:pt x="934" y="71"/>
                  <a:pt x="933" y="70"/>
                </a:cubicBezTo>
                <a:cubicBezTo>
                  <a:pt x="932" y="68"/>
                  <a:pt x="930" y="68"/>
                  <a:pt x="928" y="70"/>
                </a:cubicBezTo>
                <a:cubicBezTo>
                  <a:pt x="906" y="92"/>
                  <a:pt x="906" y="92"/>
                  <a:pt x="906" y="92"/>
                </a:cubicBezTo>
                <a:cubicBezTo>
                  <a:pt x="905" y="93"/>
                  <a:pt x="905" y="95"/>
                  <a:pt x="906" y="97"/>
                </a:cubicBezTo>
                <a:close/>
                <a:moveTo>
                  <a:pt x="901" y="106"/>
                </a:moveTo>
                <a:cubicBezTo>
                  <a:pt x="901" y="105"/>
                  <a:pt x="901" y="105"/>
                  <a:pt x="901" y="105"/>
                </a:cubicBezTo>
                <a:cubicBezTo>
                  <a:pt x="903" y="104"/>
                  <a:pt x="903" y="102"/>
                  <a:pt x="901" y="101"/>
                </a:cubicBezTo>
                <a:cubicBezTo>
                  <a:pt x="900" y="100"/>
                  <a:pt x="898" y="100"/>
                  <a:pt x="897" y="101"/>
                </a:cubicBezTo>
                <a:cubicBezTo>
                  <a:pt x="896" y="102"/>
                  <a:pt x="896" y="102"/>
                  <a:pt x="896" y="102"/>
                </a:cubicBezTo>
                <a:cubicBezTo>
                  <a:pt x="895" y="103"/>
                  <a:pt x="895" y="105"/>
                  <a:pt x="896" y="106"/>
                </a:cubicBezTo>
                <a:cubicBezTo>
                  <a:pt x="897" y="107"/>
                  <a:pt x="898" y="107"/>
                  <a:pt x="898" y="107"/>
                </a:cubicBezTo>
                <a:cubicBezTo>
                  <a:pt x="899" y="107"/>
                  <a:pt x="900" y="107"/>
                  <a:pt x="901" y="106"/>
                </a:cubicBezTo>
                <a:close/>
                <a:moveTo>
                  <a:pt x="831" y="181"/>
                </a:moveTo>
                <a:cubicBezTo>
                  <a:pt x="831" y="181"/>
                  <a:pt x="831" y="181"/>
                  <a:pt x="831" y="181"/>
                </a:cubicBezTo>
                <a:cubicBezTo>
                  <a:pt x="794" y="218"/>
                  <a:pt x="794" y="218"/>
                  <a:pt x="794" y="218"/>
                </a:cubicBezTo>
                <a:cubicBezTo>
                  <a:pt x="792" y="220"/>
                  <a:pt x="792" y="222"/>
                  <a:pt x="794" y="223"/>
                </a:cubicBezTo>
                <a:cubicBezTo>
                  <a:pt x="794" y="223"/>
                  <a:pt x="795" y="224"/>
                  <a:pt x="796" y="224"/>
                </a:cubicBezTo>
                <a:cubicBezTo>
                  <a:pt x="797" y="224"/>
                  <a:pt x="797" y="223"/>
                  <a:pt x="798" y="223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35" y="186"/>
                  <a:pt x="835" y="186"/>
                  <a:pt x="835" y="186"/>
                </a:cubicBezTo>
                <a:cubicBezTo>
                  <a:pt x="856" y="165"/>
                  <a:pt x="856" y="165"/>
                  <a:pt x="856" y="165"/>
                </a:cubicBezTo>
                <a:cubicBezTo>
                  <a:pt x="857" y="164"/>
                  <a:pt x="857" y="162"/>
                  <a:pt x="856" y="161"/>
                </a:cubicBezTo>
                <a:cubicBezTo>
                  <a:pt x="854" y="160"/>
                  <a:pt x="853" y="160"/>
                  <a:pt x="851" y="161"/>
                </a:cubicBezTo>
                <a:cubicBezTo>
                  <a:pt x="831" y="181"/>
                  <a:pt x="831" y="181"/>
                  <a:pt x="831" y="181"/>
                </a:cubicBezTo>
                <a:close/>
                <a:moveTo>
                  <a:pt x="898" y="118"/>
                </a:moveTo>
                <a:cubicBezTo>
                  <a:pt x="899" y="119"/>
                  <a:pt x="900" y="119"/>
                  <a:pt x="900" y="119"/>
                </a:cubicBezTo>
                <a:cubicBezTo>
                  <a:pt x="901" y="119"/>
                  <a:pt x="902" y="119"/>
                  <a:pt x="903" y="118"/>
                </a:cubicBezTo>
                <a:cubicBezTo>
                  <a:pt x="945" y="75"/>
                  <a:pt x="945" y="75"/>
                  <a:pt x="945" y="75"/>
                </a:cubicBezTo>
                <a:cubicBezTo>
                  <a:pt x="946" y="74"/>
                  <a:pt x="946" y="72"/>
                  <a:pt x="945" y="71"/>
                </a:cubicBezTo>
                <a:cubicBezTo>
                  <a:pt x="944" y="70"/>
                  <a:pt x="942" y="70"/>
                  <a:pt x="941" y="71"/>
                </a:cubicBezTo>
                <a:cubicBezTo>
                  <a:pt x="898" y="114"/>
                  <a:pt x="898" y="114"/>
                  <a:pt x="898" y="114"/>
                </a:cubicBezTo>
                <a:cubicBezTo>
                  <a:pt x="897" y="115"/>
                  <a:pt x="897" y="117"/>
                  <a:pt x="898" y="118"/>
                </a:cubicBezTo>
                <a:close/>
                <a:moveTo>
                  <a:pt x="856" y="160"/>
                </a:moveTo>
                <a:cubicBezTo>
                  <a:pt x="857" y="161"/>
                  <a:pt x="858" y="161"/>
                  <a:pt x="859" y="161"/>
                </a:cubicBezTo>
                <a:cubicBezTo>
                  <a:pt x="859" y="161"/>
                  <a:pt x="860" y="161"/>
                  <a:pt x="861" y="160"/>
                </a:cubicBezTo>
                <a:cubicBezTo>
                  <a:pt x="865" y="155"/>
                  <a:pt x="865" y="155"/>
                  <a:pt x="865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66" y="155"/>
                  <a:pt x="866" y="155"/>
                  <a:pt x="866" y="155"/>
                </a:cubicBezTo>
                <a:cubicBezTo>
                  <a:pt x="891" y="130"/>
                  <a:pt x="891" y="130"/>
                  <a:pt x="891" y="130"/>
                </a:cubicBezTo>
                <a:cubicBezTo>
                  <a:pt x="892" y="129"/>
                  <a:pt x="892" y="127"/>
                  <a:pt x="891" y="125"/>
                </a:cubicBezTo>
                <a:cubicBezTo>
                  <a:pt x="890" y="124"/>
                  <a:pt x="888" y="124"/>
                  <a:pt x="887" y="125"/>
                </a:cubicBezTo>
                <a:cubicBezTo>
                  <a:pt x="862" y="150"/>
                  <a:pt x="862" y="150"/>
                  <a:pt x="862" y="150"/>
                </a:cubicBezTo>
                <a:cubicBezTo>
                  <a:pt x="862" y="150"/>
                  <a:pt x="862" y="151"/>
                  <a:pt x="862" y="151"/>
                </a:cubicBezTo>
                <a:cubicBezTo>
                  <a:pt x="861" y="151"/>
                  <a:pt x="861" y="151"/>
                  <a:pt x="861" y="151"/>
                </a:cubicBezTo>
                <a:cubicBezTo>
                  <a:pt x="856" y="156"/>
                  <a:pt x="856" y="156"/>
                  <a:pt x="856" y="156"/>
                </a:cubicBezTo>
                <a:cubicBezTo>
                  <a:pt x="855" y="157"/>
                  <a:pt x="855" y="159"/>
                  <a:pt x="856" y="160"/>
                </a:cubicBezTo>
                <a:close/>
                <a:moveTo>
                  <a:pt x="508" y="508"/>
                </a:moveTo>
                <a:cubicBezTo>
                  <a:pt x="507" y="507"/>
                  <a:pt x="505" y="507"/>
                  <a:pt x="504" y="508"/>
                </a:cubicBezTo>
                <a:cubicBezTo>
                  <a:pt x="378" y="634"/>
                  <a:pt x="378" y="634"/>
                  <a:pt x="378" y="634"/>
                </a:cubicBezTo>
                <a:cubicBezTo>
                  <a:pt x="377" y="635"/>
                  <a:pt x="377" y="637"/>
                  <a:pt x="378" y="638"/>
                </a:cubicBezTo>
                <a:cubicBezTo>
                  <a:pt x="379" y="639"/>
                  <a:pt x="380" y="639"/>
                  <a:pt x="380" y="639"/>
                </a:cubicBezTo>
                <a:cubicBezTo>
                  <a:pt x="381" y="639"/>
                  <a:pt x="382" y="639"/>
                  <a:pt x="383" y="638"/>
                </a:cubicBezTo>
                <a:cubicBezTo>
                  <a:pt x="508" y="513"/>
                  <a:pt x="508" y="513"/>
                  <a:pt x="508" y="513"/>
                </a:cubicBezTo>
                <a:cubicBezTo>
                  <a:pt x="509" y="512"/>
                  <a:pt x="509" y="510"/>
                  <a:pt x="508" y="508"/>
                </a:cubicBezTo>
                <a:close/>
                <a:moveTo>
                  <a:pt x="750" y="269"/>
                </a:moveTo>
                <a:cubicBezTo>
                  <a:pt x="751" y="269"/>
                  <a:pt x="752" y="269"/>
                  <a:pt x="752" y="269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5" y="236"/>
                  <a:pt x="785" y="234"/>
                  <a:pt x="784" y="233"/>
                </a:cubicBezTo>
                <a:cubicBezTo>
                  <a:pt x="783" y="231"/>
                  <a:pt x="781" y="231"/>
                  <a:pt x="779" y="233"/>
                </a:cubicBezTo>
                <a:cubicBezTo>
                  <a:pt x="748" y="264"/>
                  <a:pt x="748" y="264"/>
                  <a:pt x="748" y="264"/>
                </a:cubicBezTo>
                <a:cubicBezTo>
                  <a:pt x="747" y="265"/>
                  <a:pt x="747" y="267"/>
                  <a:pt x="748" y="269"/>
                </a:cubicBezTo>
                <a:cubicBezTo>
                  <a:pt x="748" y="269"/>
                  <a:pt x="749" y="269"/>
                  <a:pt x="750" y="269"/>
                </a:cubicBezTo>
                <a:close/>
                <a:moveTo>
                  <a:pt x="1001" y="18"/>
                </a:moveTo>
                <a:cubicBezTo>
                  <a:pt x="1002" y="18"/>
                  <a:pt x="1003" y="18"/>
                  <a:pt x="1003" y="17"/>
                </a:cubicBezTo>
                <a:cubicBezTo>
                  <a:pt x="1005" y="15"/>
                  <a:pt x="1005" y="15"/>
                  <a:pt x="1005" y="15"/>
                </a:cubicBezTo>
                <a:cubicBezTo>
                  <a:pt x="1007" y="14"/>
                  <a:pt x="1007" y="12"/>
                  <a:pt x="1005" y="11"/>
                </a:cubicBezTo>
                <a:cubicBezTo>
                  <a:pt x="1004" y="10"/>
                  <a:pt x="1002" y="10"/>
                  <a:pt x="1001" y="11"/>
                </a:cubicBezTo>
                <a:cubicBezTo>
                  <a:pt x="999" y="13"/>
                  <a:pt x="999" y="13"/>
                  <a:pt x="999" y="13"/>
                </a:cubicBezTo>
                <a:cubicBezTo>
                  <a:pt x="998" y="14"/>
                  <a:pt x="998" y="16"/>
                  <a:pt x="999" y="17"/>
                </a:cubicBezTo>
                <a:cubicBezTo>
                  <a:pt x="1000" y="18"/>
                  <a:pt x="1001" y="18"/>
                  <a:pt x="1001" y="18"/>
                </a:cubicBezTo>
                <a:close/>
                <a:moveTo>
                  <a:pt x="903" y="128"/>
                </a:moveTo>
                <a:cubicBezTo>
                  <a:pt x="903" y="128"/>
                  <a:pt x="904" y="129"/>
                  <a:pt x="905" y="129"/>
                </a:cubicBezTo>
                <a:cubicBezTo>
                  <a:pt x="906" y="129"/>
                  <a:pt x="906" y="128"/>
                  <a:pt x="907" y="128"/>
                </a:cubicBezTo>
                <a:cubicBezTo>
                  <a:pt x="957" y="78"/>
                  <a:pt x="957" y="78"/>
                  <a:pt x="957" y="78"/>
                </a:cubicBezTo>
                <a:cubicBezTo>
                  <a:pt x="958" y="76"/>
                  <a:pt x="958" y="74"/>
                  <a:pt x="957" y="73"/>
                </a:cubicBezTo>
                <a:cubicBezTo>
                  <a:pt x="956" y="72"/>
                  <a:pt x="954" y="72"/>
                  <a:pt x="953" y="73"/>
                </a:cubicBezTo>
                <a:cubicBezTo>
                  <a:pt x="903" y="123"/>
                  <a:pt x="903" y="123"/>
                  <a:pt x="903" y="123"/>
                </a:cubicBezTo>
                <a:cubicBezTo>
                  <a:pt x="901" y="125"/>
                  <a:pt x="901" y="127"/>
                  <a:pt x="903" y="128"/>
                </a:cubicBezTo>
                <a:close/>
                <a:moveTo>
                  <a:pt x="1011" y="22"/>
                </a:moveTo>
                <a:cubicBezTo>
                  <a:pt x="1012" y="22"/>
                  <a:pt x="1013" y="22"/>
                  <a:pt x="1014" y="21"/>
                </a:cubicBezTo>
                <a:cubicBezTo>
                  <a:pt x="1015" y="20"/>
                  <a:pt x="1015" y="20"/>
                  <a:pt x="1015" y="20"/>
                </a:cubicBezTo>
                <a:cubicBezTo>
                  <a:pt x="1016" y="19"/>
                  <a:pt x="1016" y="17"/>
                  <a:pt x="1015" y="16"/>
                </a:cubicBezTo>
                <a:cubicBezTo>
                  <a:pt x="1014" y="14"/>
                  <a:pt x="1012" y="14"/>
                  <a:pt x="1010" y="16"/>
                </a:cubicBezTo>
                <a:cubicBezTo>
                  <a:pt x="1009" y="17"/>
                  <a:pt x="1009" y="17"/>
                  <a:pt x="1009" y="17"/>
                </a:cubicBezTo>
                <a:cubicBezTo>
                  <a:pt x="1008" y="18"/>
                  <a:pt x="1008" y="20"/>
                  <a:pt x="1009" y="21"/>
                </a:cubicBezTo>
                <a:cubicBezTo>
                  <a:pt x="1010" y="22"/>
                  <a:pt x="1011" y="22"/>
                  <a:pt x="1011" y="22"/>
                </a:cubicBezTo>
                <a:close/>
                <a:moveTo>
                  <a:pt x="505" y="526"/>
                </a:moveTo>
                <a:cubicBezTo>
                  <a:pt x="504" y="524"/>
                  <a:pt x="502" y="524"/>
                  <a:pt x="500" y="526"/>
                </a:cubicBezTo>
                <a:cubicBezTo>
                  <a:pt x="388" y="639"/>
                  <a:pt x="388" y="639"/>
                  <a:pt x="388" y="639"/>
                </a:cubicBezTo>
                <a:cubicBezTo>
                  <a:pt x="386" y="640"/>
                  <a:pt x="386" y="642"/>
                  <a:pt x="388" y="643"/>
                </a:cubicBezTo>
                <a:cubicBezTo>
                  <a:pt x="388" y="644"/>
                  <a:pt x="389" y="644"/>
                  <a:pt x="390" y="644"/>
                </a:cubicBezTo>
                <a:cubicBezTo>
                  <a:pt x="390" y="644"/>
                  <a:pt x="391" y="644"/>
                  <a:pt x="392" y="643"/>
                </a:cubicBezTo>
                <a:cubicBezTo>
                  <a:pt x="505" y="530"/>
                  <a:pt x="505" y="530"/>
                  <a:pt x="505" y="530"/>
                </a:cubicBezTo>
                <a:cubicBezTo>
                  <a:pt x="506" y="529"/>
                  <a:pt x="506" y="527"/>
                  <a:pt x="505" y="526"/>
                </a:cubicBezTo>
                <a:close/>
                <a:moveTo>
                  <a:pt x="883" y="144"/>
                </a:moveTo>
                <a:cubicBezTo>
                  <a:pt x="883" y="144"/>
                  <a:pt x="882" y="144"/>
                  <a:pt x="881" y="145"/>
                </a:cubicBezTo>
                <a:cubicBezTo>
                  <a:pt x="876" y="150"/>
                  <a:pt x="876" y="150"/>
                  <a:pt x="876" y="150"/>
                </a:cubicBezTo>
                <a:cubicBezTo>
                  <a:pt x="875" y="151"/>
                  <a:pt x="875" y="153"/>
                  <a:pt x="876" y="155"/>
                </a:cubicBezTo>
                <a:cubicBezTo>
                  <a:pt x="876" y="155"/>
                  <a:pt x="877" y="156"/>
                  <a:pt x="878" y="156"/>
                </a:cubicBezTo>
                <a:cubicBezTo>
                  <a:pt x="879" y="156"/>
                  <a:pt x="880" y="155"/>
                  <a:pt x="880" y="155"/>
                </a:cubicBezTo>
                <a:cubicBezTo>
                  <a:pt x="886" y="149"/>
                  <a:pt x="886" y="149"/>
                  <a:pt x="886" y="149"/>
                </a:cubicBezTo>
                <a:cubicBezTo>
                  <a:pt x="886" y="149"/>
                  <a:pt x="887" y="148"/>
                  <a:pt x="887" y="147"/>
                </a:cubicBezTo>
                <a:cubicBezTo>
                  <a:pt x="887" y="146"/>
                  <a:pt x="886" y="145"/>
                  <a:pt x="886" y="145"/>
                </a:cubicBezTo>
                <a:cubicBezTo>
                  <a:pt x="885" y="144"/>
                  <a:pt x="884" y="144"/>
                  <a:pt x="883" y="144"/>
                </a:cubicBezTo>
                <a:close/>
                <a:moveTo>
                  <a:pt x="752" y="278"/>
                </a:moveTo>
                <a:cubicBezTo>
                  <a:pt x="753" y="279"/>
                  <a:pt x="753" y="279"/>
                  <a:pt x="754" y="279"/>
                </a:cubicBezTo>
                <a:cubicBezTo>
                  <a:pt x="755" y="279"/>
                  <a:pt x="756" y="279"/>
                  <a:pt x="756" y="278"/>
                </a:cubicBezTo>
                <a:cubicBezTo>
                  <a:pt x="869" y="166"/>
                  <a:pt x="869" y="166"/>
                  <a:pt x="869" y="166"/>
                </a:cubicBezTo>
                <a:cubicBezTo>
                  <a:pt x="870" y="164"/>
                  <a:pt x="870" y="163"/>
                  <a:pt x="869" y="161"/>
                </a:cubicBezTo>
                <a:cubicBezTo>
                  <a:pt x="868" y="160"/>
                  <a:pt x="866" y="160"/>
                  <a:pt x="865" y="161"/>
                </a:cubicBezTo>
                <a:cubicBezTo>
                  <a:pt x="752" y="274"/>
                  <a:pt x="752" y="274"/>
                  <a:pt x="752" y="274"/>
                </a:cubicBezTo>
                <a:cubicBezTo>
                  <a:pt x="751" y="275"/>
                  <a:pt x="751" y="277"/>
                  <a:pt x="752" y="278"/>
                </a:cubicBezTo>
                <a:close/>
                <a:moveTo>
                  <a:pt x="765" y="282"/>
                </a:moveTo>
                <a:cubicBezTo>
                  <a:pt x="766" y="282"/>
                  <a:pt x="767" y="282"/>
                  <a:pt x="767" y="281"/>
                </a:cubicBezTo>
                <a:cubicBezTo>
                  <a:pt x="882" y="166"/>
                  <a:pt x="882" y="166"/>
                  <a:pt x="882" y="166"/>
                </a:cubicBezTo>
                <a:cubicBezTo>
                  <a:pt x="884" y="165"/>
                  <a:pt x="884" y="163"/>
                  <a:pt x="882" y="162"/>
                </a:cubicBezTo>
                <a:cubicBezTo>
                  <a:pt x="881" y="161"/>
                  <a:pt x="879" y="161"/>
                  <a:pt x="878" y="162"/>
                </a:cubicBezTo>
                <a:cubicBezTo>
                  <a:pt x="763" y="277"/>
                  <a:pt x="763" y="277"/>
                  <a:pt x="763" y="277"/>
                </a:cubicBezTo>
                <a:cubicBezTo>
                  <a:pt x="762" y="278"/>
                  <a:pt x="762" y="280"/>
                  <a:pt x="763" y="281"/>
                </a:cubicBezTo>
                <a:cubicBezTo>
                  <a:pt x="764" y="282"/>
                  <a:pt x="764" y="282"/>
                  <a:pt x="765" y="282"/>
                </a:cubicBezTo>
                <a:close/>
                <a:moveTo>
                  <a:pt x="913" y="131"/>
                </a:moveTo>
                <a:cubicBezTo>
                  <a:pt x="914" y="132"/>
                  <a:pt x="915" y="132"/>
                  <a:pt x="915" y="132"/>
                </a:cubicBezTo>
                <a:cubicBezTo>
                  <a:pt x="916" y="132"/>
                  <a:pt x="917" y="132"/>
                  <a:pt x="918" y="131"/>
                </a:cubicBezTo>
                <a:cubicBezTo>
                  <a:pt x="968" y="81"/>
                  <a:pt x="968" y="81"/>
                  <a:pt x="968" y="81"/>
                </a:cubicBezTo>
                <a:cubicBezTo>
                  <a:pt x="969" y="80"/>
                  <a:pt x="969" y="78"/>
                  <a:pt x="968" y="77"/>
                </a:cubicBezTo>
                <a:cubicBezTo>
                  <a:pt x="967" y="75"/>
                  <a:pt x="965" y="75"/>
                  <a:pt x="963" y="77"/>
                </a:cubicBezTo>
                <a:cubicBezTo>
                  <a:pt x="913" y="127"/>
                  <a:pt x="913" y="127"/>
                  <a:pt x="913" y="127"/>
                </a:cubicBezTo>
                <a:cubicBezTo>
                  <a:pt x="912" y="128"/>
                  <a:pt x="912" y="130"/>
                  <a:pt x="913" y="131"/>
                </a:cubicBezTo>
                <a:close/>
                <a:moveTo>
                  <a:pt x="399" y="650"/>
                </a:moveTo>
                <a:cubicBezTo>
                  <a:pt x="521" y="527"/>
                  <a:pt x="521" y="527"/>
                  <a:pt x="521" y="527"/>
                </a:cubicBezTo>
                <a:cubicBezTo>
                  <a:pt x="523" y="526"/>
                  <a:pt x="523" y="524"/>
                  <a:pt x="521" y="523"/>
                </a:cubicBezTo>
                <a:cubicBezTo>
                  <a:pt x="520" y="522"/>
                  <a:pt x="518" y="522"/>
                  <a:pt x="517" y="523"/>
                </a:cubicBezTo>
                <a:cubicBezTo>
                  <a:pt x="395" y="646"/>
                  <a:pt x="395" y="646"/>
                  <a:pt x="395" y="646"/>
                </a:cubicBezTo>
                <a:cubicBezTo>
                  <a:pt x="393" y="647"/>
                  <a:pt x="393" y="649"/>
                  <a:pt x="395" y="650"/>
                </a:cubicBezTo>
                <a:cubicBezTo>
                  <a:pt x="395" y="650"/>
                  <a:pt x="396" y="651"/>
                  <a:pt x="397" y="651"/>
                </a:cubicBezTo>
                <a:cubicBezTo>
                  <a:pt x="397" y="651"/>
                  <a:pt x="398" y="650"/>
                  <a:pt x="399" y="650"/>
                </a:cubicBezTo>
                <a:close/>
                <a:moveTo>
                  <a:pt x="906" y="142"/>
                </a:moveTo>
                <a:cubicBezTo>
                  <a:pt x="906" y="142"/>
                  <a:pt x="907" y="141"/>
                  <a:pt x="908" y="141"/>
                </a:cubicBezTo>
                <a:cubicBezTo>
                  <a:pt x="909" y="139"/>
                  <a:pt x="909" y="139"/>
                  <a:pt x="909" y="139"/>
                </a:cubicBezTo>
                <a:cubicBezTo>
                  <a:pt x="909" y="139"/>
                  <a:pt x="910" y="139"/>
                  <a:pt x="910" y="139"/>
                </a:cubicBezTo>
                <a:cubicBezTo>
                  <a:pt x="910" y="139"/>
                  <a:pt x="910" y="138"/>
                  <a:pt x="911" y="138"/>
                </a:cubicBezTo>
                <a:cubicBezTo>
                  <a:pt x="913" y="136"/>
                  <a:pt x="913" y="136"/>
                  <a:pt x="913" y="136"/>
                </a:cubicBezTo>
                <a:cubicBezTo>
                  <a:pt x="914" y="135"/>
                  <a:pt x="914" y="133"/>
                  <a:pt x="913" y="131"/>
                </a:cubicBezTo>
                <a:cubicBezTo>
                  <a:pt x="912" y="130"/>
                  <a:pt x="910" y="130"/>
                  <a:pt x="909" y="131"/>
                </a:cubicBezTo>
                <a:cubicBezTo>
                  <a:pt x="906" y="134"/>
                  <a:pt x="906" y="134"/>
                  <a:pt x="906" y="134"/>
                </a:cubicBezTo>
                <a:cubicBezTo>
                  <a:pt x="906" y="134"/>
                  <a:pt x="906" y="134"/>
                  <a:pt x="906" y="135"/>
                </a:cubicBezTo>
                <a:cubicBezTo>
                  <a:pt x="905" y="135"/>
                  <a:pt x="905" y="135"/>
                  <a:pt x="905" y="135"/>
                </a:cubicBezTo>
                <a:cubicBezTo>
                  <a:pt x="903" y="137"/>
                  <a:pt x="903" y="137"/>
                  <a:pt x="903" y="137"/>
                </a:cubicBezTo>
                <a:cubicBezTo>
                  <a:pt x="902" y="138"/>
                  <a:pt x="902" y="140"/>
                  <a:pt x="903" y="141"/>
                </a:cubicBezTo>
                <a:cubicBezTo>
                  <a:pt x="904" y="141"/>
                  <a:pt x="905" y="142"/>
                  <a:pt x="906" y="142"/>
                </a:cubicBezTo>
                <a:close/>
                <a:moveTo>
                  <a:pt x="1028" y="19"/>
                </a:moveTo>
                <a:cubicBezTo>
                  <a:pt x="1029" y="19"/>
                  <a:pt x="1030" y="19"/>
                  <a:pt x="1030" y="18"/>
                </a:cubicBezTo>
                <a:cubicBezTo>
                  <a:pt x="1031" y="17"/>
                  <a:pt x="1031" y="17"/>
                  <a:pt x="1031" y="17"/>
                </a:cubicBezTo>
                <a:cubicBezTo>
                  <a:pt x="1033" y="16"/>
                  <a:pt x="1033" y="14"/>
                  <a:pt x="1031" y="13"/>
                </a:cubicBezTo>
                <a:cubicBezTo>
                  <a:pt x="1030" y="12"/>
                  <a:pt x="1028" y="12"/>
                  <a:pt x="1027" y="13"/>
                </a:cubicBezTo>
                <a:cubicBezTo>
                  <a:pt x="1026" y="14"/>
                  <a:pt x="1026" y="14"/>
                  <a:pt x="1026" y="14"/>
                </a:cubicBezTo>
                <a:cubicBezTo>
                  <a:pt x="1025" y="15"/>
                  <a:pt x="1025" y="17"/>
                  <a:pt x="1026" y="18"/>
                </a:cubicBezTo>
                <a:cubicBezTo>
                  <a:pt x="1027" y="19"/>
                  <a:pt x="1028" y="19"/>
                  <a:pt x="1028" y="19"/>
                </a:cubicBezTo>
                <a:close/>
                <a:moveTo>
                  <a:pt x="397" y="661"/>
                </a:moveTo>
                <a:cubicBezTo>
                  <a:pt x="398" y="662"/>
                  <a:pt x="399" y="662"/>
                  <a:pt x="399" y="662"/>
                </a:cubicBezTo>
                <a:cubicBezTo>
                  <a:pt x="400" y="662"/>
                  <a:pt x="401" y="662"/>
                  <a:pt x="402" y="661"/>
                </a:cubicBezTo>
                <a:cubicBezTo>
                  <a:pt x="531" y="531"/>
                  <a:pt x="531" y="531"/>
                  <a:pt x="531" y="531"/>
                </a:cubicBezTo>
                <a:cubicBezTo>
                  <a:pt x="533" y="530"/>
                  <a:pt x="533" y="528"/>
                  <a:pt x="531" y="527"/>
                </a:cubicBezTo>
                <a:cubicBezTo>
                  <a:pt x="530" y="526"/>
                  <a:pt x="528" y="526"/>
                  <a:pt x="527" y="527"/>
                </a:cubicBezTo>
                <a:cubicBezTo>
                  <a:pt x="397" y="657"/>
                  <a:pt x="397" y="657"/>
                  <a:pt x="397" y="657"/>
                </a:cubicBezTo>
                <a:cubicBezTo>
                  <a:pt x="396" y="658"/>
                  <a:pt x="396" y="660"/>
                  <a:pt x="397" y="661"/>
                </a:cubicBezTo>
                <a:close/>
                <a:moveTo>
                  <a:pt x="930" y="124"/>
                </a:moveTo>
                <a:cubicBezTo>
                  <a:pt x="929" y="125"/>
                  <a:pt x="929" y="127"/>
                  <a:pt x="930" y="128"/>
                </a:cubicBezTo>
                <a:cubicBezTo>
                  <a:pt x="931" y="129"/>
                  <a:pt x="932" y="129"/>
                  <a:pt x="933" y="129"/>
                </a:cubicBezTo>
                <a:cubicBezTo>
                  <a:pt x="933" y="129"/>
                  <a:pt x="934" y="129"/>
                  <a:pt x="935" y="128"/>
                </a:cubicBezTo>
                <a:cubicBezTo>
                  <a:pt x="978" y="84"/>
                  <a:pt x="978" y="84"/>
                  <a:pt x="978" y="84"/>
                </a:cubicBezTo>
                <a:cubicBezTo>
                  <a:pt x="979" y="83"/>
                  <a:pt x="979" y="81"/>
                  <a:pt x="978" y="80"/>
                </a:cubicBezTo>
                <a:cubicBezTo>
                  <a:pt x="977" y="79"/>
                  <a:pt x="975" y="79"/>
                  <a:pt x="974" y="80"/>
                </a:cubicBezTo>
                <a:lnTo>
                  <a:pt x="930" y="124"/>
                </a:lnTo>
                <a:close/>
                <a:moveTo>
                  <a:pt x="919" y="143"/>
                </a:moveTo>
                <a:cubicBezTo>
                  <a:pt x="920" y="143"/>
                  <a:pt x="920" y="142"/>
                  <a:pt x="921" y="142"/>
                </a:cubicBezTo>
                <a:cubicBezTo>
                  <a:pt x="930" y="133"/>
                  <a:pt x="930" y="133"/>
                  <a:pt x="930" y="133"/>
                </a:cubicBezTo>
                <a:cubicBezTo>
                  <a:pt x="931" y="132"/>
                  <a:pt x="931" y="130"/>
                  <a:pt x="930" y="129"/>
                </a:cubicBezTo>
                <a:cubicBezTo>
                  <a:pt x="929" y="127"/>
                  <a:pt x="927" y="127"/>
                  <a:pt x="925" y="129"/>
                </a:cubicBezTo>
                <a:cubicBezTo>
                  <a:pt x="917" y="137"/>
                  <a:pt x="917" y="137"/>
                  <a:pt x="917" y="137"/>
                </a:cubicBezTo>
                <a:cubicBezTo>
                  <a:pt x="915" y="139"/>
                  <a:pt x="915" y="141"/>
                  <a:pt x="917" y="142"/>
                </a:cubicBezTo>
                <a:cubicBezTo>
                  <a:pt x="917" y="142"/>
                  <a:pt x="918" y="143"/>
                  <a:pt x="919" y="143"/>
                </a:cubicBezTo>
                <a:close/>
                <a:moveTo>
                  <a:pt x="746" y="316"/>
                </a:moveTo>
                <a:cubicBezTo>
                  <a:pt x="747" y="316"/>
                  <a:pt x="747" y="315"/>
                  <a:pt x="748" y="315"/>
                </a:cubicBezTo>
                <a:cubicBezTo>
                  <a:pt x="761" y="302"/>
                  <a:pt x="761" y="302"/>
                  <a:pt x="761" y="302"/>
                </a:cubicBezTo>
                <a:cubicBezTo>
                  <a:pt x="774" y="289"/>
                  <a:pt x="774" y="289"/>
                  <a:pt x="774" y="289"/>
                </a:cubicBezTo>
                <a:cubicBezTo>
                  <a:pt x="775" y="287"/>
                  <a:pt x="775" y="285"/>
                  <a:pt x="774" y="284"/>
                </a:cubicBezTo>
                <a:cubicBezTo>
                  <a:pt x="773" y="283"/>
                  <a:pt x="771" y="283"/>
                  <a:pt x="770" y="284"/>
                </a:cubicBezTo>
                <a:cubicBezTo>
                  <a:pt x="757" y="297"/>
                  <a:pt x="757" y="297"/>
                  <a:pt x="757" y="297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2" y="312"/>
                  <a:pt x="742" y="314"/>
                  <a:pt x="744" y="315"/>
                </a:cubicBezTo>
                <a:cubicBezTo>
                  <a:pt x="744" y="315"/>
                  <a:pt x="745" y="316"/>
                  <a:pt x="746" y="316"/>
                </a:cubicBezTo>
                <a:close/>
                <a:moveTo>
                  <a:pt x="903" y="156"/>
                </a:moveTo>
                <a:cubicBezTo>
                  <a:pt x="903" y="156"/>
                  <a:pt x="904" y="157"/>
                  <a:pt x="905" y="157"/>
                </a:cubicBezTo>
                <a:cubicBezTo>
                  <a:pt x="906" y="157"/>
                  <a:pt x="907" y="156"/>
                  <a:pt x="907" y="156"/>
                </a:cubicBezTo>
                <a:cubicBezTo>
                  <a:pt x="916" y="147"/>
                  <a:pt x="916" y="147"/>
                  <a:pt x="916" y="147"/>
                </a:cubicBezTo>
                <a:cubicBezTo>
                  <a:pt x="917" y="146"/>
                  <a:pt x="917" y="144"/>
                  <a:pt x="916" y="143"/>
                </a:cubicBezTo>
                <a:cubicBezTo>
                  <a:pt x="914" y="142"/>
                  <a:pt x="912" y="142"/>
                  <a:pt x="911" y="143"/>
                </a:cubicBezTo>
                <a:cubicBezTo>
                  <a:pt x="903" y="151"/>
                  <a:pt x="903" y="151"/>
                  <a:pt x="903" y="151"/>
                </a:cubicBezTo>
                <a:cubicBezTo>
                  <a:pt x="902" y="152"/>
                  <a:pt x="902" y="154"/>
                  <a:pt x="903" y="156"/>
                </a:cubicBezTo>
                <a:close/>
                <a:moveTo>
                  <a:pt x="892" y="162"/>
                </a:moveTo>
                <a:cubicBezTo>
                  <a:pt x="821" y="233"/>
                  <a:pt x="821" y="233"/>
                  <a:pt x="821" y="233"/>
                </a:cubicBezTo>
                <a:cubicBezTo>
                  <a:pt x="820" y="234"/>
                  <a:pt x="820" y="236"/>
                  <a:pt x="821" y="237"/>
                </a:cubicBezTo>
                <a:cubicBezTo>
                  <a:pt x="822" y="238"/>
                  <a:pt x="823" y="238"/>
                  <a:pt x="824" y="238"/>
                </a:cubicBezTo>
                <a:cubicBezTo>
                  <a:pt x="824" y="238"/>
                  <a:pt x="825" y="238"/>
                  <a:pt x="826" y="237"/>
                </a:cubicBezTo>
                <a:cubicBezTo>
                  <a:pt x="896" y="166"/>
                  <a:pt x="896" y="166"/>
                  <a:pt x="896" y="166"/>
                </a:cubicBezTo>
                <a:cubicBezTo>
                  <a:pt x="898" y="165"/>
                  <a:pt x="898" y="163"/>
                  <a:pt x="896" y="162"/>
                </a:cubicBezTo>
                <a:cubicBezTo>
                  <a:pt x="895" y="161"/>
                  <a:pt x="893" y="161"/>
                  <a:pt x="892" y="162"/>
                </a:cubicBezTo>
                <a:close/>
                <a:moveTo>
                  <a:pt x="779" y="282"/>
                </a:moveTo>
                <a:cubicBezTo>
                  <a:pt x="780" y="282"/>
                  <a:pt x="781" y="282"/>
                  <a:pt x="781" y="281"/>
                </a:cubicBezTo>
                <a:cubicBezTo>
                  <a:pt x="821" y="242"/>
                  <a:pt x="821" y="242"/>
                  <a:pt x="821" y="242"/>
                </a:cubicBezTo>
                <a:cubicBezTo>
                  <a:pt x="822" y="241"/>
                  <a:pt x="822" y="239"/>
                  <a:pt x="821" y="238"/>
                </a:cubicBezTo>
                <a:cubicBezTo>
                  <a:pt x="820" y="236"/>
                  <a:pt x="818" y="236"/>
                  <a:pt x="816" y="238"/>
                </a:cubicBezTo>
                <a:cubicBezTo>
                  <a:pt x="802" y="252"/>
                  <a:pt x="802" y="252"/>
                  <a:pt x="802" y="252"/>
                </a:cubicBezTo>
                <a:cubicBezTo>
                  <a:pt x="777" y="277"/>
                  <a:pt x="777" y="277"/>
                  <a:pt x="777" y="277"/>
                </a:cubicBezTo>
                <a:cubicBezTo>
                  <a:pt x="776" y="278"/>
                  <a:pt x="776" y="280"/>
                  <a:pt x="777" y="281"/>
                </a:cubicBezTo>
                <a:cubicBezTo>
                  <a:pt x="778" y="282"/>
                  <a:pt x="778" y="282"/>
                  <a:pt x="779" y="282"/>
                </a:cubicBezTo>
                <a:close/>
                <a:moveTo>
                  <a:pt x="941" y="127"/>
                </a:moveTo>
                <a:cubicBezTo>
                  <a:pt x="941" y="127"/>
                  <a:pt x="941" y="127"/>
                  <a:pt x="941" y="127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32" y="236"/>
                  <a:pt x="832" y="238"/>
                  <a:pt x="833" y="240"/>
                </a:cubicBezTo>
                <a:cubicBezTo>
                  <a:pt x="833" y="240"/>
                  <a:pt x="834" y="241"/>
                  <a:pt x="835" y="241"/>
                </a:cubicBezTo>
                <a:cubicBezTo>
                  <a:pt x="836" y="241"/>
                  <a:pt x="836" y="240"/>
                  <a:pt x="837" y="240"/>
                </a:cubicBezTo>
                <a:cubicBezTo>
                  <a:pt x="945" y="132"/>
                  <a:pt x="945" y="132"/>
                  <a:pt x="945" y="132"/>
                </a:cubicBezTo>
                <a:cubicBezTo>
                  <a:pt x="945" y="131"/>
                  <a:pt x="945" y="131"/>
                  <a:pt x="946" y="131"/>
                </a:cubicBezTo>
                <a:cubicBezTo>
                  <a:pt x="946" y="131"/>
                  <a:pt x="946" y="131"/>
                  <a:pt x="946" y="131"/>
                </a:cubicBezTo>
                <a:cubicBezTo>
                  <a:pt x="986" y="91"/>
                  <a:pt x="986" y="91"/>
                  <a:pt x="986" y="91"/>
                </a:cubicBezTo>
                <a:cubicBezTo>
                  <a:pt x="987" y="90"/>
                  <a:pt x="987" y="88"/>
                  <a:pt x="986" y="86"/>
                </a:cubicBezTo>
                <a:cubicBezTo>
                  <a:pt x="985" y="85"/>
                  <a:pt x="983" y="85"/>
                  <a:pt x="982" y="86"/>
                </a:cubicBezTo>
                <a:cubicBezTo>
                  <a:pt x="942" y="126"/>
                  <a:pt x="942" y="126"/>
                  <a:pt x="942" y="126"/>
                </a:cubicBezTo>
                <a:cubicBezTo>
                  <a:pt x="941" y="127"/>
                  <a:pt x="941" y="127"/>
                  <a:pt x="941" y="127"/>
                </a:cubicBezTo>
                <a:close/>
                <a:moveTo>
                  <a:pt x="1015" y="57"/>
                </a:moveTo>
                <a:cubicBezTo>
                  <a:pt x="1016" y="58"/>
                  <a:pt x="1017" y="58"/>
                  <a:pt x="1017" y="58"/>
                </a:cubicBezTo>
                <a:cubicBezTo>
                  <a:pt x="1018" y="58"/>
                  <a:pt x="1019" y="58"/>
                  <a:pt x="1019" y="57"/>
                </a:cubicBezTo>
                <a:cubicBezTo>
                  <a:pt x="1022" y="55"/>
                  <a:pt x="1022" y="55"/>
                  <a:pt x="1022" y="55"/>
                </a:cubicBezTo>
                <a:cubicBezTo>
                  <a:pt x="1022" y="55"/>
                  <a:pt x="1022" y="55"/>
                  <a:pt x="1022" y="54"/>
                </a:cubicBezTo>
                <a:cubicBezTo>
                  <a:pt x="1023" y="54"/>
                  <a:pt x="1023" y="54"/>
                  <a:pt x="1023" y="54"/>
                </a:cubicBezTo>
                <a:cubicBezTo>
                  <a:pt x="1035" y="41"/>
                  <a:pt x="1035" y="41"/>
                  <a:pt x="1035" y="41"/>
                </a:cubicBezTo>
                <a:cubicBezTo>
                  <a:pt x="1037" y="40"/>
                  <a:pt x="1037" y="38"/>
                  <a:pt x="1035" y="37"/>
                </a:cubicBezTo>
                <a:cubicBezTo>
                  <a:pt x="1034" y="36"/>
                  <a:pt x="1032" y="36"/>
                  <a:pt x="1031" y="37"/>
                </a:cubicBezTo>
                <a:cubicBezTo>
                  <a:pt x="1019" y="49"/>
                  <a:pt x="1019" y="49"/>
                  <a:pt x="1019" y="49"/>
                </a:cubicBezTo>
                <a:cubicBezTo>
                  <a:pt x="1018" y="50"/>
                  <a:pt x="1018" y="50"/>
                  <a:pt x="1018" y="50"/>
                </a:cubicBezTo>
                <a:cubicBezTo>
                  <a:pt x="1018" y="50"/>
                  <a:pt x="1018" y="50"/>
                  <a:pt x="1017" y="51"/>
                </a:cubicBezTo>
                <a:cubicBezTo>
                  <a:pt x="1015" y="53"/>
                  <a:pt x="1015" y="53"/>
                  <a:pt x="1015" y="53"/>
                </a:cubicBezTo>
                <a:cubicBezTo>
                  <a:pt x="1014" y="54"/>
                  <a:pt x="1014" y="56"/>
                  <a:pt x="1015" y="57"/>
                </a:cubicBezTo>
                <a:close/>
                <a:moveTo>
                  <a:pt x="397" y="676"/>
                </a:moveTo>
                <a:cubicBezTo>
                  <a:pt x="397" y="676"/>
                  <a:pt x="398" y="677"/>
                  <a:pt x="399" y="677"/>
                </a:cubicBezTo>
                <a:cubicBezTo>
                  <a:pt x="400" y="677"/>
                  <a:pt x="400" y="676"/>
                  <a:pt x="401" y="676"/>
                </a:cubicBezTo>
                <a:cubicBezTo>
                  <a:pt x="541" y="536"/>
                  <a:pt x="541" y="536"/>
                  <a:pt x="541" y="536"/>
                </a:cubicBezTo>
                <a:cubicBezTo>
                  <a:pt x="542" y="535"/>
                  <a:pt x="542" y="533"/>
                  <a:pt x="541" y="532"/>
                </a:cubicBezTo>
                <a:cubicBezTo>
                  <a:pt x="540" y="530"/>
                  <a:pt x="538" y="530"/>
                  <a:pt x="536" y="532"/>
                </a:cubicBezTo>
                <a:cubicBezTo>
                  <a:pt x="397" y="671"/>
                  <a:pt x="397" y="671"/>
                  <a:pt x="397" y="671"/>
                </a:cubicBezTo>
                <a:cubicBezTo>
                  <a:pt x="395" y="673"/>
                  <a:pt x="395" y="675"/>
                  <a:pt x="397" y="676"/>
                </a:cubicBezTo>
                <a:close/>
                <a:moveTo>
                  <a:pt x="990" y="82"/>
                </a:moveTo>
                <a:cubicBezTo>
                  <a:pt x="991" y="83"/>
                  <a:pt x="991" y="83"/>
                  <a:pt x="992" y="83"/>
                </a:cubicBezTo>
                <a:cubicBezTo>
                  <a:pt x="993" y="83"/>
                  <a:pt x="994" y="83"/>
                  <a:pt x="994" y="82"/>
                </a:cubicBezTo>
                <a:cubicBezTo>
                  <a:pt x="997" y="80"/>
                  <a:pt x="997" y="80"/>
                  <a:pt x="997" y="80"/>
                </a:cubicBezTo>
                <a:cubicBezTo>
                  <a:pt x="998" y="79"/>
                  <a:pt x="998" y="77"/>
                  <a:pt x="997" y="76"/>
                </a:cubicBezTo>
                <a:cubicBezTo>
                  <a:pt x="996" y="74"/>
                  <a:pt x="994" y="74"/>
                  <a:pt x="992" y="76"/>
                </a:cubicBezTo>
                <a:cubicBezTo>
                  <a:pt x="990" y="78"/>
                  <a:pt x="990" y="78"/>
                  <a:pt x="990" y="78"/>
                </a:cubicBezTo>
                <a:cubicBezTo>
                  <a:pt x="989" y="79"/>
                  <a:pt x="989" y="81"/>
                  <a:pt x="990" y="82"/>
                </a:cubicBezTo>
                <a:close/>
                <a:moveTo>
                  <a:pt x="807" y="261"/>
                </a:moveTo>
                <a:cubicBezTo>
                  <a:pt x="806" y="262"/>
                  <a:pt x="806" y="262"/>
                  <a:pt x="806" y="262"/>
                </a:cubicBezTo>
                <a:cubicBezTo>
                  <a:pt x="805" y="263"/>
                  <a:pt x="805" y="265"/>
                  <a:pt x="806" y="267"/>
                </a:cubicBezTo>
                <a:cubicBezTo>
                  <a:pt x="806" y="267"/>
                  <a:pt x="807" y="267"/>
                  <a:pt x="808" y="267"/>
                </a:cubicBezTo>
                <a:cubicBezTo>
                  <a:pt x="809" y="267"/>
                  <a:pt x="810" y="267"/>
                  <a:pt x="810" y="267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3" y="264"/>
                  <a:pt x="813" y="262"/>
                  <a:pt x="812" y="261"/>
                </a:cubicBezTo>
                <a:cubicBezTo>
                  <a:pt x="811" y="259"/>
                  <a:pt x="809" y="259"/>
                  <a:pt x="807" y="261"/>
                </a:cubicBezTo>
                <a:close/>
                <a:moveTo>
                  <a:pt x="714" y="358"/>
                </a:moveTo>
                <a:cubicBezTo>
                  <a:pt x="715" y="359"/>
                  <a:pt x="716" y="359"/>
                  <a:pt x="716" y="359"/>
                </a:cubicBezTo>
                <a:cubicBezTo>
                  <a:pt x="717" y="359"/>
                  <a:pt x="718" y="359"/>
                  <a:pt x="719" y="358"/>
                </a:cubicBezTo>
                <a:cubicBezTo>
                  <a:pt x="787" y="290"/>
                  <a:pt x="787" y="290"/>
                  <a:pt x="787" y="290"/>
                </a:cubicBezTo>
                <a:cubicBezTo>
                  <a:pt x="788" y="289"/>
                  <a:pt x="788" y="287"/>
                  <a:pt x="787" y="286"/>
                </a:cubicBezTo>
                <a:cubicBezTo>
                  <a:pt x="785" y="284"/>
                  <a:pt x="784" y="284"/>
                  <a:pt x="782" y="286"/>
                </a:cubicBezTo>
                <a:cubicBezTo>
                  <a:pt x="714" y="354"/>
                  <a:pt x="714" y="354"/>
                  <a:pt x="714" y="354"/>
                </a:cubicBezTo>
                <a:cubicBezTo>
                  <a:pt x="713" y="355"/>
                  <a:pt x="713" y="357"/>
                  <a:pt x="714" y="358"/>
                </a:cubicBezTo>
                <a:close/>
                <a:moveTo>
                  <a:pt x="1041" y="49"/>
                </a:moveTo>
                <a:cubicBezTo>
                  <a:pt x="1041" y="49"/>
                  <a:pt x="1042" y="49"/>
                  <a:pt x="1043" y="48"/>
                </a:cubicBezTo>
                <a:cubicBezTo>
                  <a:pt x="1052" y="38"/>
                  <a:pt x="1052" y="38"/>
                  <a:pt x="1052" y="38"/>
                </a:cubicBezTo>
                <a:cubicBezTo>
                  <a:pt x="1053" y="37"/>
                  <a:pt x="1053" y="35"/>
                  <a:pt x="1052" y="34"/>
                </a:cubicBezTo>
                <a:cubicBezTo>
                  <a:pt x="1051" y="33"/>
                  <a:pt x="1049" y="33"/>
                  <a:pt x="1048" y="34"/>
                </a:cubicBezTo>
                <a:cubicBezTo>
                  <a:pt x="1038" y="44"/>
                  <a:pt x="1038" y="44"/>
                  <a:pt x="1038" y="44"/>
                </a:cubicBezTo>
                <a:cubicBezTo>
                  <a:pt x="1037" y="45"/>
                  <a:pt x="1037" y="47"/>
                  <a:pt x="1038" y="48"/>
                </a:cubicBezTo>
                <a:cubicBezTo>
                  <a:pt x="1039" y="49"/>
                  <a:pt x="1040" y="49"/>
                  <a:pt x="1041" y="49"/>
                </a:cubicBezTo>
                <a:close/>
                <a:moveTo>
                  <a:pt x="399" y="690"/>
                </a:moveTo>
                <a:cubicBezTo>
                  <a:pt x="400" y="690"/>
                  <a:pt x="401" y="690"/>
                  <a:pt x="401" y="689"/>
                </a:cubicBezTo>
                <a:cubicBezTo>
                  <a:pt x="548" y="543"/>
                  <a:pt x="548" y="543"/>
                  <a:pt x="548" y="543"/>
                </a:cubicBezTo>
                <a:cubicBezTo>
                  <a:pt x="549" y="542"/>
                  <a:pt x="549" y="540"/>
                  <a:pt x="548" y="538"/>
                </a:cubicBezTo>
                <a:cubicBezTo>
                  <a:pt x="547" y="537"/>
                  <a:pt x="545" y="537"/>
                  <a:pt x="544" y="538"/>
                </a:cubicBezTo>
                <a:cubicBezTo>
                  <a:pt x="397" y="685"/>
                  <a:pt x="397" y="685"/>
                  <a:pt x="397" y="685"/>
                </a:cubicBezTo>
                <a:cubicBezTo>
                  <a:pt x="396" y="686"/>
                  <a:pt x="396" y="688"/>
                  <a:pt x="397" y="689"/>
                </a:cubicBezTo>
                <a:cubicBezTo>
                  <a:pt x="398" y="690"/>
                  <a:pt x="398" y="690"/>
                  <a:pt x="399" y="690"/>
                </a:cubicBezTo>
                <a:close/>
                <a:moveTo>
                  <a:pt x="703" y="387"/>
                </a:moveTo>
                <a:cubicBezTo>
                  <a:pt x="704" y="387"/>
                  <a:pt x="704" y="386"/>
                  <a:pt x="705" y="386"/>
                </a:cubicBezTo>
                <a:cubicBezTo>
                  <a:pt x="804" y="287"/>
                  <a:pt x="804" y="287"/>
                  <a:pt x="804" y="287"/>
                </a:cubicBezTo>
                <a:cubicBezTo>
                  <a:pt x="804" y="286"/>
                  <a:pt x="804" y="286"/>
                  <a:pt x="805" y="286"/>
                </a:cubicBezTo>
                <a:cubicBezTo>
                  <a:pt x="805" y="286"/>
                  <a:pt x="805" y="286"/>
                  <a:pt x="805" y="286"/>
                </a:cubicBezTo>
                <a:cubicBezTo>
                  <a:pt x="808" y="283"/>
                  <a:pt x="808" y="283"/>
                  <a:pt x="808" y="283"/>
                </a:cubicBezTo>
                <a:cubicBezTo>
                  <a:pt x="809" y="281"/>
                  <a:pt x="809" y="279"/>
                  <a:pt x="808" y="278"/>
                </a:cubicBezTo>
                <a:cubicBezTo>
                  <a:pt x="807" y="277"/>
                  <a:pt x="805" y="277"/>
                  <a:pt x="804" y="278"/>
                </a:cubicBezTo>
                <a:cubicBezTo>
                  <a:pt x="801" y="281"/>
                  <a:pt x="801" y="281"/>
                  <a:pt x="801" y="281"/>
                </a:cubicBezTo>
                <a:cubicBezTo>
                  <a:pt x="801" y="281"/>
                  <a:pt x="800" y="282"/>
                  <a:pt x="800" y="282"/>
                </a:cubicBezTo>
                <a:cubicBezTo>
                  <a:pt x="800" y="282"/>
                  <a:pt x="800" y="282"/>
                  <a:pt x="800" y="282"/>
                </a:cubicBezTo>
                <a:cubicBezTo>
                  <a:pt x="701" y="381"/>
                  <a:pt x="701" y="381"/>
                  <a:pt x="701" y="381"/>
                </a:cubicBezTo>
                <a:cubicBezTo>
                  <a:pt x="699" y="382"/>
                  <a:pt x="699" y="384"/>
                  <a:pt x="701" y="386"/>
                </a:cubicBezTo>
                <a:cubicBezTo>
                  <a:pt x="701" y="386"/>
                  <a:pt x="702" y="387"/>
                  <a:pt x="703" y="387"/>
                </a:cubicBezTo>
                <a:close/>
                <a:moveTo>
                  <a:pt x="933" y="157"/>
                </a:moveTo>
                <a:cubicBezTo>
                  <a:pt x="933" y="157"/>
                  <a:pt x="933" y="157"/>
                  <a:pt x="933" y="157"/>
                </a:cubicBezTo>
                <a:cubicBezTo>
                  <a:pt x="999" y="91"/>
                  <a:pt x="999" y="91"/>
                  <a:pt x="999" y="91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2" y="89"/>
                  <a:pt x="1002" y="89"/>
                  <a:pt x="1002" y="89"/>
                </a:cubicBezTo>
                <a:cubicBezTo>
                  <a:pt x="1006" y="84"/>
                  <a:pt x="1006" y="84"/>
                  <a:pt x="1006" y="84"/>
                </a:cubicBezTo>
                <a:cubicBezTo>
                  <a:pt x="1007" y="84"/>
                  <a:pt x="1007" y="83"/>
                  <a:pt x="1007" y="82"/>
                </a:cubicBezTo>
                <a:cubicBezTo>
                  <a:pt x="1007" y="81"/>
                  <a:pt x="1007" y="81"/>
                  <a:pt x="1006" y="80"/>
                </a:cubicBezTo>
                <a:cubicBezTo>
                  <a:pt x="1006" y="80"/>
                  <a:pt x="1006" y="80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5" y="79"/>
                </a:cubicBezTo>
                <a:cubicBezTo>
                  <a:pt x="1005" y="79"/>
                  <a:pt x="1005" y="79"/>
                  <a:pt x="1004" y="79"/>
                </a:cubicBezTo>
                <a:cubicBezTo>
                  <a:pt x="1004" y="79"/>
                  <a:pt x="1003" y="79"/>
                  <a:pt x="1002" y="80"/>
                </a:cubicBezTo>
                <a:cubicBezTo>
                  <a:pt x="1002" y="80"/>
                  <a:pt x="1002" y="80"/>
                  <a:pt x="1002" y="80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928" y="154"/>
                  <a:pt x="928" y="154"/>
                  <a:pt x="928" y="154"/>
                </a:cubicBezTo>
                <a:cubicBezTo>
                  <a:pt x="852" y="229"/>
                  <a:pt x="852" y="229"/>
                  <a:pt x="852" y="229"/>
                </a:cubicBezTo>
                <a:cubicBezTo>
                  <a:pt x="851" y="231"/>
                  <a:pt x="851" y="233"/>
                  <a:pt x="852" y="234"/>
                </a:cubicBezTo>
                <a:cubicBezTo>
                  <a:pt x="853" y="234"/>
                  <a:pt x="854" y="235"/>
                  <a:pt x="855" y="235"/>
                </a:cubicBezTo>
                <a:cubicBezTo>
                  <a:pt x="855" y="235"/>
                  <a:pt x="856" y="234"/>
                  <a:pt x="857" y="234"/>
                </a:cubicBezTo>
                <a:cubicBezTo>
                  <a:pt x="933" y="158"/>
                  <a:pt x="933" y="158"/>
                  <a:pt x="933" y="158"/>
                </a:cubicBezTo>
                <a:cubicBezTo>
                  <a:pt x="933" y="158"/>
                  <a:pt x="933" y="157"/>
                  <a:pt x="933" y="157"/>
                </a:cubicBezTo>
                <a:close/>
                <a:moveTo>
                  <a:pt x="1009" y="80"/>
                </a:moveTo>
                <a:cubicBezTo>
                  <a:pt x="1010" y="80"/>
                  <a:pt x="1011" y="80"/>
                  <a:pt x="1012" y="79"/>
                </a:cubicBezTo>
                <a:cubicBezTo>
                  <a:pt x="1015" y="76"/>
                  <a:pt x="1015" y="76"/>
                  <a:pt x="1015" y="76"/>
                </a:cubicBezTo>
                <a:cubicBezTo>
                  <a:pt x="1016" y="75"/>
                  <a:pt x="1016" y="73"/>
                  <a:pt x="1015" y="71"/>
                </a:cubicBezTo>
                <a:cubicBezTo>
                  <a:pt x="1014" y="70"/>
                  <a:pt x="1012" y="70"/>
                  <a:pt x="1011" y="71"/>
                </a:cubicBezTo>
                <a:cubicBezTo>
                  <a:pt x="1007" y="75"/>
                  <a:pt x="1007" y="75"/>
                  <a:pt x="1007" y="75"/>
                </a:cubicBezTo>
                <a:cubicBezTo>
                  <a:pt x="1006" y="76"/>
                  <a:pt x="1006" y="78"/>
                  <a:pt x="1007" y="79"/>
                </a:cubicBezTo>
                <a:cubicBezTo>
                  <a:pt x="1008" y="80"/>
                  <a:pt x="1009" y="80"/>
                  <a:pt x="1009" y="80"/>
                </a:cubicBezTo>
                <a:close/>
                <a:moveTo>
                  <a:pt x="1027" y="55"/>
                </a:moveTo>
                <a:cubicBezTo>
                  <a:pt x="1020" y="62"/>
                  <a:pt x="1020" y="62"/>
                  <a:pt x="1020" y="62"/>
                </a:cubicBezTo>
                <a:cubicBezTo>
                  <a:pt x="1018" y="63"/>
                  <a:pt x="1018" y="65"/>
                  <a:pt x="1020" y="67"/>
                </a:cubicBezTo>
                <a:cubicBezTo>
                  <a:pt x="1020" y="67"/>
                  <a:pt x="1021" y="68"/>
                  <a:pt x="1022" y="68"/>
                </a:cubicBezTo>
                <a:cubicBezTo>
                  <a:pt x="1023" y="68"/>
                  <a:pt x="1023" y="67"/>
                  <a:pt x="1024" y="67"/>
                </a:cubicBezTo>
                <a:cubicBezTo>
                  <a:pt x="1031" y="59"/>
                  <a:pt x="1031" y="59"/>
                  <a:pt x="1031" y="59"/>
                </a:cubicBezTo>
                <a:cubicBezTo>
                  <a:pt x="1032" y="58"/>
                  <a:pt x="1032" y="56"/>
                  <a:pt x="1031" y="55"/>
                </a:cubicBezTo>
                <a:cubicBezTo>
                  <a:pt x="1030" y="54"/>
                  <a:pt x="1028" y="54"/>
                  <a:pt x="1027" y="55"/>
                </a:cubicBezTo>
                <a:close/>
                <a:moveTo>
                  <a:pt x="860" y="243"/>
                </a:moveTo>
                <a:cubicBezTo>
                  <a:pt x="861" y="243"/>
                  <a:pt x="862" y="243"/>
                  <a:pt x="863" y="242"/>
                </a:cubicBezTo>
                <a:cubicBezTo>
                  <a:pt x="872" y="232"/>
                  <a:pt x="872" y="232"/>
                  <a:pt x="872" y="232"/>
                </a:cubicBezTo>
                <a:cubicBezTo>
                  <a:pt x="874" y="231"/>
                  <a:pt x="874" y="229"/>
                  <a:pt x="872" y="228"/>
                </a:cubicBezTo>
                <a:cubicBezTo>
                  <a:pt x="871" y="227"/>
                  <a:pt x="869" y="227"/>
                  <a:pt x="868" y="228"/>
                </a:cubicBezTo>
                <a:cubicBezTo>
                  <a:pt x="858" y="238"/>
                  <a:pt x="858" y="238"/>
                  <a:pt x="858" y="238"/>
                </a:cubicBezTo>
                <a:cubicBezTo>
                  <a:pt x="857" y="239"/>
                  <a:pt x="857" y="241"/>
                  <a:pt x="858" y="242"/>
                </a:cubicBezTo>
                <a:cubicBezTo>
                  <a:pt x="859" y="243"/>
                  <a:pt x="860" y="243"/>
                  <a:pt x="860" y="243"/>
                </a:cubicBezTo>
                <a:close/>
                <a:moveTo>
                  <a:pt x="1034" y="62"/>
                </a:moveTo>
                <a:cubicBezTo>
                  <a:pt x="1031" y="65"/>
                  <a:pt x="1031" y="65"/>
                  <a:pt x="1031" y="65"/>
                </a:cubicBezTo>
                <a:cubicBezTo>
                  <a:pt x="1030" y="66"/>
                  <a:pt x="1030" y="68"/>
                  <a:pt x="1031" y="69"/>
                </a:cubicBezTo>
                <a:cubicBezTo>
                  <a:pt x="1032" y="70"/>
                  <a:pt x="1033" y="70"/>
                  <a:pt x="1033" y="70"/>
                </a:cubicBezTo>
                <a:cubicBezTo>
                  <a:pt x="1034" y="70"/>
                  <a:pt x="1035" y="70"/>
                  <a:pt x="1036" y="69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9" y="65"/>
                  <a:pt x="1039" y="63"/>
                  <a:pt x="1038" y="62"/>
                </a:cubicBezTo>
                <a:cubicBezTo>
                  <a:pt x="1037" y="61"/>
                  <a:pt x="1035" y="61"/>
                  <a:pt x="1034" y="62"/>
                </a:cubicBezTo>
                <a:close/>
                <a:moveTo>
                  <a:pt x="705" y="399"/>
                </a:moveTo>
                <a:cubicBezTo>
                  <a:pt x="706" y="399"/>
                  <a:pt x="706" y="398"/>
                  <a:pt x="707" y="398"/>
                </a:cubicBezTo>
                <a:cubicBezTo>
                  <a:pt x="825" y="280"/>
                  <a:pt x="825" y="280"/>
                  <a:pt x="825" y="280"/>
                </a:cubicBezTo>
                <a:cubicBezTo>
                  <a:pt x="826" y="278"/>
                  <a:pt x="826" y="277"/>
                  <a:pt x="825" y="275"/>
                </a:cubicBezTo>
                <a:cubicBezTo>
                  <a:pt x="824" y="274"/>
                  <a:pt x="822" y="274"/>
                  <a:pt x="821" y="275"/>
                </a:cubicBezTo>
                <a:cubicBezTo>
                  <a:pt x="703" y="393"/>
                  <a:pt x="703" y="393"/>
                  <a:pt x="703" y="393"/>
                </a:cubicBezTo>
                <a:cubicBezTo>
                  <a:pt x="701" y="395"/>
                  <a:pt x="701" y="396"/>
                  <a:pt x="703" y="398"/>
                </a:cubicBezTo>
                <a:cubicBezTo>
                  <a:pt x="703" y="398"/>
                  <a:pt x="704" y="399"/>
                  <a:pt x="705" y="399"/>
                </a:cubicBezTo>
                <a:close/>
                <a:moveTo>
                  <a:pt x="853" y="251"/>
                </a:moveTo>
                <a:cubicBezTo>
                  <a:pt x="854" y="250"/>
                  <a:pt x="854" y="248"/>
                  <a:pt x="853" y="247"/>
                </a:cubicBezTo>
                <a:cubicBezTo>
                  <a:pt x="852" y="246"/>
                  <a:pt x="850" y="246"/>
                  <a:pt x="849" y="247"/>
                </a:cubicBezTo>
                <a:cubicBezTo>
                  <a:pt x="844" y="252"/>
                  <a:pt x="844" y="252"/>
                  <a:pt x="844" y="252"/>
                </a:cubicBezTo>
                <a:cubicBezTo>
                  <a:pt x="842" y="254"/>
                  <a:pt x="842" y="256"/>
                  <a:pt x="844" y="257"/>
                </a:cubicBezTo>
                <a:cubicBezTo>
                  <a:pt x="844" y="257"/>
                  <a:pt x="845" y="258"/>
                  <a:pt x="846" y="258"/>
                </a:cubicBezTo>
                <a:cubicBezTo>
                  <a:pt x="847" y="258"/>
                  <a:pt x="847" y="257"/>
                  <a:pt x="848" y="257"/>
                </a:cubicBezTo>
                <a:lnTo>
                  <a:pt x="853" y="251"/>
                </a:lnTo>
                <a:close/>
                <a:moveTo>
                  <a:pt x="400" y="703"/>
                </a:moveTo>
                <a:cubicBezTo>
                  <a:pt x="401" y="703"/>
                  <a:pt x="402" y="703"/>
                  <a:pt x="402" y="702"/>
                </a:cubicBezTo>
                <a:cubicBezTo>
                  <a:pt x="559" y="545"/>
                  <a:pt x="559" y="545"/>
                  <a:pt x="559" y="545"/>
                </a:cubicBezTo>
                <a:cubicBezTo>
                  <a:pt x="561" y="544"/>
                  <a:pt x="561" y="542"/>
                  <a:pt x="559" y="541"/>
                </a:cubicBezTo>
                <a:cubicBezTo>
                  <a:pt x="558" y="540"/>
                  <a:pt x="556" y="540"/>
                  <a:pt x="555" y="541"/>
                </a:cubicBezTo>
                <a:cubicBezTo>
                  <a:pt x="398" y="698"/>
                  <a:pt x="398" y="698"/>
                  <a:pt x="398" y="698"/>
                </a:cubicBezTo>
                <a:cubicBezTo>
                  <a:pt x="397" y="699"/>
                  <a:pt x="397" y="701"/>
                  <a:pt x="398" y="702"/>
                </a:cubicBezTo>
                <a:cubicBezTo>
                  <a:pt x="399" y="703"/>
                  <a:pt x="399" y="703"/>
                  <a:pt x="400" y="703"/>
                </a:cubicBezTo>
                <a:close/>
                <a:moveTo>
                  <a:pt x="873" y="223"/>
                </a:moveTo>
                <a:cubicBezTo>
                  <a:pt x="872" y="224"/>
                  <a:pt x="872" y="226"/>
                  <a:pt x="873" y="228"/>
                </a:cubicBezTo>
                <a:cubicBezTo>
                  <a:pt x="873" y="228"/>
                  <a:pt x="874" y="229"/>
                  <a:pt x="875" y="229"/>
                </a:cubicBezTo>
                <a:cubicBezTo>
                  <a:pt x="876" y="229"/>
                  <a:pt x="876" y="228"/>
                  <a:pt x="877" y="228"/>
                </a:cubicBezTo>
                <a:cubicBezTo>
                  <a:pt x="1023" y="82"/>
                  <a:pt x="1023" y="82"/>
                  <a:pt x="1023" y="82"/>
                </a:cubicBezTo>
                <a:cubicBezTo>
                  <a:pt x="1024" y="81"/>
                  <a:pt x="1024" y="79"/>
                  <a:pt x="1023" y="78"/>
                </a:cubicBezTo>
                <a:cubicBezTo>
                  <a:pt x="1021" y="77"/>
                  <a:pt x="1019" y="77"/>
                  <a:pt x="1018" y="78"/>
                </a:cubicBezTo>
                <a:lnTo>
                  <a:pt x="873" y="223"/>
                </a:lnTo>
                <a:close/>
                <a:moveTo>
                  <a:pt x="1062" y="42"/>
                </a:moveTo>
                <a:cubicBezTo>
                  <a:pt x="1063" y="42"/>
                  <a:pt x="1063" y="41"/>
                  <a:pt x="1064" y="41"/>
                </a:cubicBezTo>
                <a:cubicBezTo>
                  <a:pt x="1069" y="36"/>
                  <a:pt x="1069" y="36"/>
                  <a:pt x="1069" y="36"/>
                </a:cubicBezTo>
                <a:cubicBezTo>
                  <a:pt x="1070" y="35"/>
                  <a:pt x="1070" y="33"/>
                  <a:pt x="1069" y="32"/>
                </a:cubicBezTo>
                <a:cubicBezTo>
                  <a:pt x="1067" y="30"/>
                  <a:pt x="1066" y="30"/>
                  <a:pt x="1064" y="32"/>
                </a:cubicBezTo>
                <a:cubicBezTo>
                  <a:pt x="1060" y="36"/>
                  <a:pt x="1060" y="36"/>
                  <a:pt x="1060" y="36"/>
                </a:cubicBezTo>
                <a:cubicBezTo>
                  <a:pt x="1058" y="38"/>
                  <a:pt x="1058" y="39"/>
                  <a:pt x="1060" y="41"/>
                </a:cubicBezTo>
                <a:cubicBezTo>
                  <a:pt x="1060" y="41"/>
                  <a:pt x="1061" y="42"/>
                  <a:pt x="1062" y="42"/>
                </a:cubicBezTo>
                <a:close/>
                <a:moveTo>
                  <a:pt x="867" y="250"/>
                </a:moveTo>
                <a:cubicBezTo>
                  <a:pt x="868" y="250"/>
                  <a:pt x="869" y="250"/>
                  <a:pt x="870" y="249"/>
                </a:cubicBezTo>
                <a:cubicBezTo>
                  <a:pt x="878" y="240"/>
                  <a:pt x="878" y="240"/>
                  <a:pt x="878" y="240"/>
                </a:cubicBezTo>
                <a:cubicBezTo>
                  <a:pt x="880" y="239"/>
                  <a:pt x="880" y="237"/>
                  <a:pt x="878" y="236"/>
                </a:cubicBezTo>
                <a:cubicBezTo>
                  <a:pt x="877" y="235"/>
                  <a:pt x="875" y="235"/>
                  <a:pt x="874" y="236"/>
                </a:cubicBezTo>
                <a:cubicBezTo>
                  <a:pt x="865" y="245"/>
                  <a:pt x="865" y="245"/>
                  <a:pt x="865" y="245"/>
                </a:cubicBezTo>
                <a:cubicBezTo>
                  <a:pt x="864" y="246"/>
                  <a:pt x="864" y="248"/>
                  <a:pt x="865" y="249"/>
                </a:cubicBezTo>
                <a:cubicBezTo>
                  <a:pt x="866" y="250"/>
                  <a:pt x="867" y="250"/>
                  <a:pt x="867" y="250"/>
                </a:cubicBezTo>
                <a:close/>
                <a:moveTo>
                  <a:pt x="708" y="410"/>
                </a:moveTo>
                <a:cubicBezTo>
                  <a:pt x="709" y="410"/>
                  <a:pt x="709" y="409"/>
                  <a:pt x="710" y="409"/>
                </a:cubicBezTo>
                <a:cubicBezTo>
                  <a:pt x="840" y="279"/>
                  <a:pt x="840" y="279"/>
                  <a:pt x="840" y="279"/>
                </a:cubicBezTo>
                <a:cubicBezTo>
                  <a:pt x="841" y="278"/>
                  <a:pt x="841" y="276"/>
                  <a:pt x="840" y="275"/>
                </a:cubicBezTo>
                <a:cubicBezTo>
                  <a:pt x="839" y="273"/>
                  <a:pt x="837" y="273"/>
                  <a:pt x="835" y="275"/>
                </a:cubicBezTo>
                <a:cubicBezTo>
                  <a:pt x="706" y="404"/>
                  <a:pt x="706" y="404"/>
                  <a:pt x="706" y="404"/>
                </a:cubicBezTo>
                <a:cubicBezTo>
                  <a:pt x="704" y="406"/>
                  <a:pt x="704" y="407"/>
                  <a:pt x="706" y="409"/>
                </a:cubicBezTo>
                <a:cubicBezTo>
                  <a:pt x="706" y="409"/>
                  <a:pt x="707" y="410"/>
                  <a:pt x="708" y="410"/>
                </a:cubicBezTo>
                <a:close/>
                <a:moveTo>
                  <a:pt x="1037" y="82"/>
                </a:moveTo>
                <a:cubicBezTo>
                  <a:pt x="1038" y="81"/>
                  <a:pt x="1038" y="79"/>
                  <a:pt x="1037" y="78"/>
                </a:cubicBezTo>
                <a:cubicBezTo>
                  <a:pt x="1035" y="77"/>
                  <a:pt x="1033" y="77"/>
                  <a:pt x="1032" y="78"/>
                </a:cubicBezTo>
                <a:cubicBezTo>
                  <a:pt x="880" y="230"/>
                  <a:pt x="880" y="230"/>
                  <a:pt x="880" y="230"/>
                </a:cubicBezTo>
                <a:cubicBezTo>
                  <a:pt x="879" y="231"/>
                  <a:pt x="879" y="233"/>
                  <a:pt x="880" y="234"/>
                </a:cubicBezTo>
                <a:cubicBezTo>
                  <a:pt x="881" y="235"/>
                  <a:pt x="881" y="235"/>
                  <a:pt x="882" y="235"/>
                </a:cubicBezTo>
                <a:cubicBezTo>
                  <a:pt x="883" y="235"/>
                  <a:pt x="884" y="235"/>
                  <a:pt x="884" y="234"/>
                </a:cubicBezTo>
                <a:lnTo>
                  <a:pt x="1037" y="82"/>
                </a:lnTo>
                <a:close/>
                <a:moveTo>
                  <a:pt x="849" y="268"/>
                </a:moveTo>
                <a:cubicBezTo>
                  <a:pt x="850" y="268"/>
                  <a:pt x="851" y="268"/>
                  <a:pt x="852" y="267"/>
                </a:cubicBezTo>
                <a:cubicBezTo>
                  <a:pt x="856" y="262"/>
                  <a:pt x="856" y="262"/>
                  <a:pt x="856" y="262"/>
                </a:cubicBezTo>
                <a:cubicBezTo>
                  <a:pt x="858" y="261"/>
                  <a:pt x="858" y="259"/>
                  <a:pt x="856" y="258"/>
                </a:cubicBezTo>
                <a:cubicBezTo>
                  <a:pt x="855" y="257"/>
                  <a:pt x="853" y="257"/>
                  <a:pt x="852" y="258"/>
                </a:cubicBezTo>
                <a:cubicBezTo>
                  <a:pt x="847" y="263"/>
                  <a:pt x="847" y="263"/>
                  <a:pt x="847" y="263"/>
                </a:cubicBezTo>
                <a:cubicBezTo>
                  <a:pt x="846" y="264"/>
                  <a:pt x="846" y="266"/>
                  <a:pt x="847" y="267"/>
                </a:cubicBezTo>
                <a:cubicBezTo>
                  <a:pt x="848" y="268"/>
                  <a:pt x="849" y="268"/>
                  <a:pt x="849" y="268"/>
                </a:cubicBezTo>
                <a:close/>
                <a:moveTo>
                  <a:pt x="401" y="717"/>
                </a:moveTo>
                <a:cubicBezTo>
                  <a:pt x="401" y="717"/>
                  <a:pt x="402" y="716"/>
                  <a:pt x="403" y="716"/>
                </a:cubicBezTo>
                <a:cubicBezTo>
                  <a:pt x="572" y="546"/>
                  <a:pt x="572" y="546"/>
                  <a:pt x="572" y="546"/>
                </a:cubicBezTo>
                <a:cubicBezTo>
                  <a:pt x="574" y="545"/>
                  <a:pt x="574" y="543"/>
                  <a:pt x="572" y="542"/>
                </a:cubicBezTo>
                <a:cubicBezTo>
                  <a:pt x="571" y="541"/>
                  <a:pt x="569" y="541"/>
                  <a:pt x="568" y="542"/>
                </a:cubicBezTo>
                <a:cubicBezTo>
                  <a:pt x="399" y="711"/>
                  <a:pt x="399" y="711"/>
                  <a:pt x="399" y="711"/>
                </a:cubicBezTo>
                <a:cubicBezTo>
                  <a:pt x="397" y="713"/>
                  <a:pt x="397" y="715"/>
                  <a:pt x="399" y="716"/>
                </a:cubicBezTo>
                <a:cubicBezTo>
                  <a:pt x="399" y="716"/>
                  <a:pt x="400" y="717"/>
                  <a:pt x="401" y="717"/>
                </a:cubicBezTo>
                <a:close/>
                <a:moveTo>
                  <a:pt x="1053" y="75"/>
                </a:moveTo>
                <a:cubicBezTo>
                  <a:pt x="1054" y="76"/>
                  <a:pt x="1055" y="76"/>
                  <a:pt x="1056" y="76"/>
                </a:cubicBezTo>
                <a:cubicBezTo>
                  <a:pt x="1056" y="76"/>
                  <a:pt x="1057" y="76"/>
                  <a:pt x="1058" y="75"/>
                </a:cubicBezTo>
                <a:cubicBezTo>
                  <a:pt x="1059" y="74"/>
                  <a:pt x="1059" y="74"/>
                  <a:pt x="1059" y="74"/>
                </a:cubicBezTo>
                <a:cubicBezTo>
                  <a:pt x="1060" y="72"/>
                  <a:pt x="1060" y="71"/>
                  <a:pt x="1059" y="69"/>
                </a:cubicBezTo>
                <a:cubicBezTo>
                  <a:pt x="1058" y="68"/>
                  <a:pt x="1056" y="68"/>
                  <a:pt x="1055" y="69"/>
                </a:cubicBezTo>
                <a:cubicBezTo>
                  <a:pt x="1053" y="71"/>
                  <a:pt x="1053" y="71"/>
                  <a:pt x="1053" y="71"/>
                </a:cubicBezTo>
                <a:cubicBezTo>
                  <a:pt x="1052" y="72"/>
                  <a:pt x="1052" y="74"/>
                  <a:pt x="1053" y="75"/>
                </a:cubicBezTo>
                <a:close/>
                <a:moveTo>
                  <a:pt x="1052" y="76"/>
                </a:moveTo>
                <a:cubicBezTo>
                  <a:pt x="1051" y="75"/>
                  <a:pt x="1049" y="75"/>
                  <a:pt x="1048" y="76"/>
                </a:cubicBezTo>
                <a:cubicBezTo>
                  <a:pt x="890" y="234"/>
                  <a:pt x="890" y="234"/>
                  <a:pt x="890" y="234"/>
                </a:cubicBezTo>
                <a:cubicBezTo>
                  <a:pt x="889" y="235"/>
                  <a:pt x="889" y="237"/>
                  <a:pt x="890" y="238"/>
                </a:cubicBezTo>
                <a:cubicBezTo>
                  <a:pt x="891" y="239"/>
                  <a:pt x="891" y="239"/>
                  <a:pt x="892" y="239"/>
                </a:cubicBezTo>
                <a:cubicBezTo>
                  <a:pt x="893" y="239"/>
                  <a:pt x="894" y="239"/>
                  <a:pt x="894" y="238"/>
                </a:cubicBezTo>
                <a:cubicBezTo>
                  <a:pt x="1052" y="81"/>
                  <a:pt x="1052" y="81"/>
                  <a:pt x="1052" y="81"/>
                </a:cubicBezTo>
                <a:cubicBezTo>
                  <a:pt x="1053" y="79"/>
                  <a:pt x="1053" y="77"/>
                  <a:pt x="1052" y="76"/>
                </a:cubicBezTo>
                <a:close/>
                <a:moveTo>
                  <a:pt x="874" y="254"/>
                </a:moveTo>
                <a:cubicBezTo>
                  <a:pt x="875" y="254"/>
                  <a:pt x="876" y="255"/>
                  <a:pt x="877" y="255"/>
                </a:cubicBezTo>
                <a:cubicBezTo>
                  <a:pt x="877" y="255"/>
                  <a:pt x="878" y="254"/>
                  <a:pt x="879" y="254"/>
                </a:cubicBezTo>
                <a:cubicBezTo>
                  <a:pt x="887" y="246"/>
                  <a:pt x="887" y="246"/>
                  <a:pt x="887" y="246"/>
                </a:cubicBezTo>
                <a:cubicBezTo>
                  <a:pt x="888" y="245"/>
                  <a:pt x="888" y="243"/>
                  <a:pt x="887" y="242"/>
                </a:cubicBezTo>
                <a:cubicBezTo>
                  <a:pt x="886" y="240"/>
                  <a:pt x="884" y="240"/>
                  <a:pt x="882" y="242"/>
                </a:cubicBezTo>
                <a:cubicBezTo>
                  <a:pt x="874" y="249"/>
                  <a:pt x="874" y="249"/>
                  <a:pt x="874" y="249"/>
                </a:cubicBezTo>
                <a:cubicBezTo>
                  <a:pt x="873" y="251"/>
                  <a:pt x="873" y="253"/>
                  <a:pt x="874" y="254"/>
                </a:cubicBezTo>
                <a:close/>
                <a:moveTo>
                  <a:pt x="401" y="732"/>
                </a:moveTo>
                <a:cubicBezTo>
                  <a:pt x="580" y="552"/>
                  <a:pt x="580" y="552"/>
                  <a:pt x="580" y="552"/>
                </a:cubicBezTo>
                <a:cubicBezTo>
                  <a:pt x="582" y="551"/>
                  <a:pt x="582" y="549"/>
                  <a:pt x="580" y="548"/>
                </a:cubicBezTo>
                <a:cubicBezTo>
                  <a:pt x="579" y="547"/>
                  <a:pt x="577" y="547"/>
                  <a:pt x="576" y="548"/>
                </a:cubicBezTo>
                <a:cubicBezTo>
                  <a:pt x="396" y="727"/>
                  <a:pt x="396" y="727"/>
                  <a:pt x="396" y="727"/>
                </a:cubicBezTo>
                <a:cubicBezTo>
                  <a:pt x="395" y="729"/>
                  <a:pt x="395" y="731"/>
                  <a:pt x="396" y="732"/>
                </a:cubicBezTo>
                <a:cubicBezTo>
                  <a:pt x="397" y="732"/>
                  <a:pt x="398" y="733"/>
                  <a:pt x="399" y="733"/>
                </a:cubicBezTo>
                <a:cubicBezTo>
                  <a:pt x="399" y="733"/>
                  <a:pt x="400" y="732"/>
                  <a:pt x="401" y="732"/>
                </a:cubicBezTo>
                <a:close/>
                <a:moveTo>
                  <a:pt x="703" y="430"/>
                </a:moveTo>
                <a:cubicBezTo>
                  <a:pt x="856" y="276"/>
                  <a:pt x="856" y="276"/>
                  <a:pt x="856" y="276"/>
                </a:cubicBezTo>
                <a:cubicBezTo>
                  <a:pt x="858" y="275"/>
                  <a:pt x="858" y="273"/>
                  <a:pt x="856" y="272"/>
                </a:cubicBezTo>
                <a:cubicBezTo>
                  <a:pt x="855" y="271"/>
                  <a:pt x="853" y="271"/>
                  <a:pt x="852" y="272"/>
                </a:cubicBezTo>
                <a:cubicBezTo>
                  <a:pt x="698" y="426"/>
                  <a:pt x="698" y="426"/>
                  <a:pt x="698" y="426"/>
                </a:cubicBezTo>
                <a:cubicBezTo>
                  <a:pt x="697" y="427"/>
                  <a:pt x="697" y="429"/>
                  <a:pt x="698" y="430"/>
                </a:cubicBezTo>
                <a:cubicBezTo>
                  <a:pt x="699" y="431"/>
                  <a:pt x="700" y="431"/>
                  <a:pt x="700" y="431"/>
                </a:cubicBezTo>
                <a:cubicBezTo>
                  <a:pt x="701" y="431"/>
                  <a:pt x="702" y="431"/>
                  <a:pt x="703" y="430"/>
                </a:cubicBezTo>
                <a:close/>
                <a:moveTo>
                  <a:pt x="870" y="276"/>
                </a:moveTo>
                <a:cubicBezTo>
                  <a:pt x="871" y="276"/>
                  <a:pt x="871" y="275"/>
                  <a:pt x="872" y="275"/>
                </a:cubicBezTo>
                <a:cubicBezTo>
                  <a:pt x="875" y="271"/>
                  <a:pt x="875" y="271"/>
                  <a:pt x="875" y="271"/>
                </a:cubicBezTo>
                <a:cubicBezTo>
                  <a:pt x="877" y="270"/>
                  <a:pt x="877" y="268"/>
                  <a:pt x="875" y="267"/>
                </a:cubicBezTo>
                <a:cubicBezTo>
                  <a:pt x="874" y="266"/>
                  <a:pt x="872" y="266"/>
                  <a:pt x="871" y="267"/>
                </a:cubicBezTo>
                <a:cubicBezTo>
                  <a:pt x="868" y="270"/>
                  <a:pt x="868" y="270"/>
                  <a:pt x="868" y="270"/>
                </a:cubicBezTo>
                <a:cubicBezTo>
                  <a:pt x="866" y="271"/>
                  <a:pt x="866" y="273"/>
                  <a:pt x="868" y="275"/>
                </a:cubicBezTo>
                <a:cubicBezTo>
                  <a:pt x="868" y="275"/>
                  <a:pt x="869" y="276"/>
                  <a:pt x="870" y="276"/>
                </a:cubicBezTo>
                <a:close/>
                <a:moveTo>
                  <a:pt x="862" y="280"/>
                </a:moveTo>
                <a:cubicBezTo>
                  <a:pt x="861" y="279"/>
                  <a:pt x="859" y="279"/>
                  <a:pt x="858" y="280"/>
                </a:cubicBezTo>
                <a:cubicBezTo>
                  <a:pt x="700" y="438"/>
                  <a:pt x="700" y="438"/>
                  <a:pt x="700" y="438"/>
                </a:cubicBezTo>
                <a:cubicBezTo>
                  <a:pt x="699" y="439"/>
                  <a:pt x="699" y="441"/>
                  <a:pt x="700" y="442"/>
                </a:cubicBezTo>
                <a:cubicBezTo>
                  <a:pt x="701" y="443"/>
                  <a:pt x="702" y="443"/>
                  <a:pt x="702" y="443"/>
                </a:cubicBezTo>
                <a:cubicBezTo>
                  <a:pt x="703" y="443"/>
                  <a:pt x="704" y="443"/>
                  <a:pt x="704" y="442"/>
                </a:cubicBezTo>
                <a:cubicBezTo>
                  <a:pt x="862" y="285"/>
                  <a:pt x="862" y="285"/>
                  <a:pt x="862" y="285"/>
                </a:cubicBezTo>
                <a:cubicBezTo>
                  <a:pt x="863" y="283"/>
                  <a:pt x="863" y="281"/>
                  <a:pt x="862" y="280"/>
                </a:cubicBezTo>
                <a:close/>
                <a:moveTo>
                  <a:pt x="583" y="555"/>
                </a:moveTo>
                <a:cubicBezTo>
                  <a:pt x="399" y="738"/>
                  <a:pt x="399" y="738"/>
                  <a:pt x="399" y="738"/>
                </a:cubicBezTo>
                <a:cubicBezTo>
                  <a:pt x="398" y="740"/>
                  <a:pt x="398" y="742"/>
                  <a:pt x="399" y="743"/>
                </a:cubicBezTo>
                <a:cubicBezTo>
                  <a:pt x="400" y="743"/>
                  <a:pt x="401" y="744"/>
                  <a:pt x="402" y="744"/>
                </a:cubicBezTo>
                <a:cubicBezTo>
                  <a:pt x="402" y="744"/>
                  <a:pt x="403" y="743"/>
                  <a:pt x="404" y="743"/>
                </a:cubicBezTo>
                <a:cubicBezTo>
                  <a:pt x="587" y="559"/>
                  <a:pt x="587" y="559"/>
                  <a:pt x="587" y="559"/>
                </a:cubicBezTo>
                <a:cubicBezTo>
                  <a:pt x="589" y="558"/>
                  <a:pt x="589" y="556"/>
                  <a:pt x="587" y="555"/>
                </a:cubicBezTo>
                <a:cubicBezTo>
                  <a:pt x="586" y="554"/>
                  <a:pt x="584" y="554"/>
                  <a:pt x="583" y="555"/>
                </a:cubicBezTo>
                <a:close/>
                <a:moveTo>
                  <a:pt x="1084" y="61"/>
                </a:moveTo>
                <a:cubicBezTo>
                  <a:pt x="1085" y="61"/>
                  <a:pt x="1086" y="61"/>
                  <a:pt x="1087" y="60"/>
                </a:cubicBezTo>
                <a:cubicBezTo>
                  <a:pt x="1090" y="57"/>
                  <a:pt x="1090" y="57"/>
                  <a:pt x="1090" y="57"/>
                </a:cubicBezTo>
                <a:cubicBezTo>
                  <a:pt x="1091" y="56"/>
                  <a:pt x="1091" y="54"/>
                  <a:pt x="1090" y="53"/>
                </a:cubicBezTo>
                <a:cubicBezTo>
                  <a:pt x="1088" y="51"/>
                  <a:pt x="1087" y="51"/>
                  <a:pt x="1085" y="53"/>
                </a:cubicBezTo>
                <a:cubicBezTo>
                  <a:pt x="1082" y="56"/>
                  <a:pt x="1082" y="56"/>
                  <a:pt x="1082" y="56"/>
                </a:cubicBezTo>
                <a:cubicBezTo>
                  <a:pt x="1081" y="57"/>
                  <a:pt x="1081" y="59"/>
                  <a:pt x="1082" y="60"/>
                </a:cubicBezTo>
                <a:cubicBezTo>
                  <a:pt x="1083" y="61"/>
                  <a:pt x="1084" y="61"/>
                  <a:pt x="1084" y="61"/>
                </a:cubicBezTo>
                <a:close/>
                <a:moveTo>
                  <a:pt x="885" y="261"/>
                </a:moveTo>
                <a:cubicBezTo>
                  <a:pt x="885" y="261"/>
                  <a:pt x="886" y="260"/>
                  <a:pt x="887" y="260"/>
                </a:cubicBezTo>
                <a:cubicBezTo>
                  <a:pt x="895" y="252"/>
                  <a:pt x="895" y="252"/>
                  <a:pt x="895" y="252"/>
                </a:cubicBezTo>
                <a:cubicBezTo>
                  <a:pt x="896" y="251"/>
                  <a:pt x="896" y="249"/>
                  <a:pt x="895" y="248"/>
                </a:cubicBezTo>
                <a:cubicBezTo>
                  <a:pt x="893" y="247"/>
                  <a:pt x="891" y="247"/>
                  <a:pt x="890" y="248"/>
                </a:cubicBezTo>
                <a:cubicBezTo>
                  <a:pt x="883" y="255"/>
                  <a:pt x="883" y="255"/>
                  <a:pt x="883" y="255"/>
                </a:cubicBezTo>
                <a:cubicBezTo>
                  <a:pt x="881" y="257"/>
                  <a:pt x="881" y="259"/>
                  <a:pt x="883" y="260"/>
                </a:cubicBezTo>
                <a:cubicBezTo>
                  <a:pt x="883" y="260"/>
                  <a:pt x="884" y="261"/>
                  <a:pt x="885" y="261"/>
                </a:cubicBezTo>
                <a:close/>
                <a:moveTo>
                  <a:pt x="937" y="200"/>
                </a:moveTo>
                <a:cubicBezTo>
                  <a:pt x="898" y="240"/>
                  <a:pt x="898" y="240"/>
                  <a:pt x="898" y="240"/>
                </a:cubicBezTo>
                <a:cubicBezTo>
                  <a:pt x="897" y="241"/>
                  <a:pt x="897" y="243"/>
                  <a:pt x="898" y="244"/>
                </a:cubicBezTo>
                <a:cubicBezTo>
                  <a:pt x="898" y="245"/>
                  <a:pt x="899" y="245"/>
                  <a:pt x="900" y="245"/>
                </a:cubicBezTo>
                <a:cubicBezTo>
                  <a:pt x="901" y="245"/>
                  <a:pt x="902" y="245"/>
                  <a:pt x="902" y="244"/>
                </a:cubicBezTo>
                <a:cubicBezTo>
                  <a:pt x="942" y="205"/>
                  <a:pt x="942" y="205"/>
                  <a:pt x="942" y="20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3" y="74"/>
                  <a:pt x="1073" y="72"/>
                  <a:pt x="1072" y="70"/>
                </a:cubicBezTo>
                <a:cubicBezTo>
                  <a:pt x="1071" y="69"/>
                  <a:pt x="1069" y="69"/>
                  <a:pt x="1068" y="70"/>
                </a:cubicBezTo>
                <a:lnTo>
                  <a:pt x="937" y="200"/>
                </a:lnTo>
                <a:close/>
                <a:moveTo>
                  <a:pt x="860" y="300"/>
                </a:moveTo>
                <a:cubicBezTo>
                  <a:pt x="861" y="299"/>
                  <a:pt x="861" y="297"/>
                  <a:pt x="860" y="296"/>
                </a:cubicBezTo>
                <a:cubicBezTo>
                  <a:pt x="859" y="295"/>
                  <a:pt x="857" y="295"/>
                  <a:pt x="856" y="296"/>
                </a:cubicBezTo>
                <a:cubicBezTo>
                  <a:pt x="708" y="444"/>
                  <a:pt x="708" y="444"/>
                  <a:pt x="708" y="444"/>
                </a:cubicBezTo>
                <a:cubicBezTo>
                  <a:pt x="707" y="445"/>
                  <a:pt x="707" y="447"/>
                  <a:pt x="708" y="448"/>
                </a:cubicBezTo>
                <a:cubicBezTo>
                  <a:pt x="708" y="449"/>
                  <a:pt x="709" y="449"/>
                  <a:pt x="710" y="449"/>
                </a:cubicBezTo>
                <a:cubicBezTo>
                  <a:pt x="711" y="449"/>
                  <a:pt x="712" y="449"/>
                  <a:pt x="712" y="448"/>
                </a:cubicBezTo>
                <a:lnTo>
                  <a:pt x="860" y="300"/>
                </a:lnTo>
                <a:close/>
                <a:moveTo>
                  <a:pt x="904" y="253"/>
                </a:moveTo>
                <a:cubicBezTo>
                  <a:pt x="904" y="253"/>
                  <a:pt x="905" y="254"/>
                  <a:pt x="906" y="254"/>
                </a:cubicBezTo>
                <a:cubicBezTo>
                  <a:pt x="906" y="254"/>
                  <a:pt x="907" y="253"/>
                  <a:pt x="908" y="253"/>
                </a:cubicBezTo>
                <a:cubicBezTo>
                  <a:pt x="1083" y="77"/>
                  <a:pt x="1083" y="77"/>
                  <a:pt x="1083" y="77"/>
                </a:cubicBezTo>
                <a:cubicBezTo>
                  <a:pt x="1102" y="59"/>
                  <a:pt x="1102" y="59"/>
                  <a:pt x="1102" y="59"/>
                </a:cubicBezTo>
                <a:cubicBezTo>
                  <a:pt x="1103" y="58"/>
                  <a:pt x="1103" y="56"/>
                  <a:pt x="1102" y="54"/>
                </a:cubicBezTo>
                <a:cubicBezTo>
                  <a:pt x="1101" y="53"/>
                  <a:pt x="1099" y="53"/>
                  <a:pt x="1098" y="54"/>
                </a:cubicBezTo>
                <a:cubicBezTo>
                  <a:pt x="1079" y="73"/>
                  <a:pt x="1079" y="73"/>
                  <a:pt x="1079" y="73"/>
                </a:cubicBezTo>
                <a:cubicBezTo>
                  <a:pt x="904" y="248"/>
                  <a:pt x="904" y="248"/>
                  <a:pt x="904" y="248"/>
                </a:cubicBezTo>
                <a:cubicBezTo>
                  <a:pt x="902" y="250"/>
                  <a:pt x="902" y="252"/>
                  <a:pt x="904" y="253"/>
                </a:cubicBezTo>
                <a:close/>
                <a:moveTo>
                  <a:pt x="1137" y="22"/>
                </a:moveTo>
                <a:cubicBezTo>
                  <a:pt x="1138" y="22"/>
                  <a:pt x="1139" y="22"/>
                  <a:pt x="1139" y="21"/>
                </a:cubicBezTo>
                <a:cubicBezTo>
                  <a:pt x="1144" y="16"/>
                  <a:pt x="1144" y="16"/>
                  <a:pt x="1144" y="16"/>
                </a:cubicBezTo>
                <a:cubicBezTo>
                  <a:pt x="1146" y="15"/>
                  <a:pt x="1146" y="13"/>
                  <a:pt x="1144" y="12"/>
                </a:cubicBezTo>
                <a:cubicBezTo>
                  <a:pt x="1143" y="11"/>
                  <a:pt x="1141" y="11"/>
                  <a:pt x="1140" y="12"/>
                </a:cubicBezTo>
                <a:cubicBezTo>
                  <a:pt x="1135" y="17"/>
                  <a:pt x="1135" y="17"/>
                  <a:pt x="1135" y="17"/>
                </a:cubicBezTo>
                <a:cubicBezTo>
                  <a:pt x="1134" y="18"/>
                  <a:pt x="1134" y="20"/>
                  <a:pt x="1135" y="21"/>
                </a:cubicBezTo>
                <a:cubicBezTo>
                  <a:pt x="1136" y="22"/>
                  <a:pt x="1136" y="22"/>
                  <a:pt x="1137" y="22"/>
                </a:cubicBezTo>
                <a:close/>
                <a:moveTo>
                  <a:pt x="879" y="280"/>
                </a:moveTo>
                <a:cubicBezTo>
                  <a:pt x="880" y="280"/>
                  <a:pt x="881" y="280"/>
                  <a:pt x="881" y="279"/>
                </a:cubicBezTo>
                <a:cubicBezTo>
                  <a:pt x="888" y="272"/>
                  <a:pt x="888" y="272"/>
                  <a:pt x="888" y="272"/>
                </a:cubicBezTo>
                <a:cubicBezTo>
                  <a:pt x="888" y="272"/>
                  <a:pt x="888" y="272"/>
                  <a:pt x="889" y="272"/>
                </a:cubicBezTo>
                <a:cubicBezTo>
                  <a:pt x="889" y="272"/>
                  <a:pt x="889" y="272"/>
                  <a:pt x="889" y="272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0" y="260"/>
                  <a:pt x="900" y="260"/>
                  <a:pt x="900" y="260"/>
                </a:cubicBezTo>
                <a:cubicBezTo>
                  <a:pt x="903" y="258"/>
                  <a:pt x="903" y="258"/>
                  <a:pt x="903" y="258"/>
                </a:cubicBezTo>
                <a:cubicBezTo>
                  <a:pt x="904" y="257"/>
                  <a:pt x="904" y="255"/>
                  <a:pt x="903" y="253"/>
                </a:cubicBezTo>
                <a:cubicBezTo>
                  <a:pt x="902" y="252"/>
                  <a:pt x="900" y="252"/>
                  <a:pt x="899" y="253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97" y="256"/>
                  <a:pt x="897" y="256"/>
                  <a:pt x="897" y="256"/>
                </a:cubicBezTo>
                <a:cubicBezTo>
                  <a:pt x="885" y="267"/>
                  <a:pt x="885" y="267"/>
                  <a:pt x="885" y="267"/>
                </a:cubicBezTo>
                <a:cubicBezTo>
                  <a:pt x="885" y="267"/>
                  <a:pt x="885" y="268"/>
                  <a:pt x="885" y="268"/>
                </a:cubicBezTo>
                <a:cubicBezTo>
                  <a:pt x="884" y="268"/>
                  <a:pt x="884" y="268"/>
                  <a:pt x="884" y="268"/>
                </a:cubicBezTo>
                <a:cubicBezTo>
                  <a:pt x="877" y="275"/>
                  <a:pt x="877" y="275"/>
                  <a:pt x="877" y="275"/>
                </a:cubicBezTo>
                <a:cubicBezTo>
                  <a:pt x="876" y="276"/>
                  <a:pt x="876" y="278"/>
                  <a:pt x="877" y="279"/>
                </a:cubicBezTo>
                <a:cubicBezTo>
                  <a:pt x="877" y="280"/>
                  <a:pt x="878" y="280"/>
                  <a:pt x="879" y="280"/>
                </a:cubicBezTo>
                <a:close/>
                <a:moveTo>
                  <a:pt x="399" y="757"/>
                </a:moveTo>
                <a:cubicBezTo>
                  <a:pt x="400" y="758"/>
                  <a:pt x="400" y="758"/>
                  <a:pt x="401" y="758"/>
                </a:cubicBezTo>
                <a:cubicBezTo>
                  <a:pt x="402" y="758"/>
                  <a:pt x="403" y="758"/>
                  <a:pt x="403" y="757"/>
                </a:cubicBezTo>
                <a:cubicBezTo>
                  <a:pt x="598" y="563"/>
                  <a:pt x="598" y="563"/>
                  <a:pt x="598" y="563"/>
                </a:cubicBezTo>
                <a:cubicBezTo>
                  <a:pt x="599" y="561"/>
                  <a:pt x="599" y="559"/>
                  <a:pt x="598" y="558"/>
                </a:cubicBezTo>
                <a:cubicBezTo>
                  <a:pt x="597" y="557"/>
                  <a:pt x="595" y="557"/>
                  <a:pt x="594" y="558"/>
                </a:cubicBezTo>
                <a:cubicBezTo>
                  <a:pt x="399" y="753"/>
                  <a:pt x="399" y="753"/>
                  <a:pt x="399" y="753"/>
                </a:cubicBezTo>
                <a:cubicBezTo>
                  <a:pt x="398" y="754"/>
                  <a:pt x="398" y="756"/>
                  <a:pt x="399" y="757"/>
                </a:cubicBezTo>
                <a:close/>
                <a:moveTo>
                  <a:pt x="1146" y="24"/>
                </a:moveTo>
                <a:cubicBezTo>
                  <a:pt x="1147" y="25"/>
                  <a:pt x="1147" y="25"/>
                  <a:pt x="1148" y="25"/>
                </a:cubicBezTo>
                <a:cubicBezTo>
                  <a:pt x="1149" y="25"/>
                  <a:pt x="1150" y="25"/>
                  <a:pt x="1150" y="24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4" y="20"/>
                  <a:pt x="1154" y="20"/>
                  <a:pt x="1154" y="20"/>
                </a:cubicBezTo>
                <a:cubicBezTo>
                  <a:pt x="1155" y="20"/>
                  <a:pt x="1155" y="20"/>
                  <a:pt x="1155" y="20"/>
                </a:cubicBezTo>
                <a:cubicBezTo>
                  <a:pt x="1157" y="18"/>
                  <a:pt x="1157" y="18"/>
                  <a:pt x="1157" y="18"/>
                </a:cubicBezTo>
                <a:cubicBezTo>
                  <a:pt x="1158" y="17"/>
                  <a:pt x="1158" y="15"/>
                  <a:pt x="1157" y="13"/>
                </a:cubicBezTo>
                <a:cubicBezTo>
                  <a:pt x="1156" y="12"/>
                  <a:pt x="1154" y="12"/>
                  <a:pt x="1152" y="13"/>
                </a:cubicBezTo>
                <a:cubicBezTo>
                  <a:pt x="1150" y="15"/>
                  <a:pt x="1150" y="15"/>
                  <a:pt x="1150" y="15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50" y="16"/>
                  <a:pt x="1150" y="16"/>
                  <a:pt x="1150" y="16"/>
                </a:cubicBezTo>
                <a:cubicBezTo>
                  <a:pt x="1146" y="20"/>
                  <a:pt x="1146" y="20"/>
                  <a:pt x="1146" y="20"/>
                </a:cubicBezTo>
                <a:cubicBezTo>
                  <a:pt x="1145" y="21"/>
                  <a:pt x="1145" y="23"/>
                  <a:pt x="1146" y="24"/>
                </a:cubicBezTo>
                <a:close/>
                <a:moveTo>
                  <a:pt x="870" y="301"/>
                </a:moveTo>
                <a:cubicBezTo>
                  <a:pt x="868" y="299"/>
                  <a:pt x="866" y="299"/>
                  <a:pt x="865" y="301"/>
                </a:cubicBezTo>
                <a:cubicBezTo>
                  <a:pt x="713" y="453"/>
                  <a:pt x="713" y="453"/>
                  <a:pt x="713" y="453"/>
                </a:cubicBezTo>
                <a:cubicBezTo>
                  <a:pt x="712" y="454"/>
                  <a:pt x="712" y="456"/>
                  <a:pt x="713" y="457"/>
                </a:cubicBezTo>
                <a:cubicBezTo>
                  <a:pt x="714" y="458"/>
                  <a:pt x="714" y="458"/>
                  <a:pt x="715" y="458"/>
                </a:cubicBezTo>
                <a:cubicBezTo>
                  <a:pt x="716" y="458"/>
                  <a:pt x="717" y="458"/>
                  <a:pt x="717" y="457"/>
                </a:cubicBezTo>
                <a:cubicBezTo>
                  <a:pt x="870" y="305"/>
                  <a:pt x="870" y="305"/>
                  <a:pt x="870" y="305"/>
                </a:cubicBezTo>
                <a:cubicBezTo>
                  <a:pt x="871" y="304"/>
                  <a:pt x="871" y="302"/>
                  <a:pt x="870" y="301"/>
                </a:cubicBezTo>
                <a:close/>
                <a:moveTo>
                  <a:pt x="1091" y="73"/>
                </a:moveTo>
                <a:cubicBezTo>
                  <a:pt x="1091" y="73"/>
                  <a:pt x="1091" y="73"/>
                  <a:pt x="1091" y="73"/>
                </a:cubicBezTo>
                <a:cubicBezTo>
                  <a:pt x="906" y="259"/>
                  <a:pt x="906" y="259"/>
                  <a:pt x="906" y="259"/>
                </a:cubicBezTo>
                <a:cubicBezTo>
                  <a:pt x="905" y="260"/>
                  <a:pt x="905" y="262"/>
                  <a:pt x="906" y="264"/>
                </a:cubicBezTo>
                <a:cubicBezTo>
                  <a:pt x="907" y="264"/>
                  <a:pt x="908" y="265"/>
                  <a:pt x="909" y="265"/>
                </a:cubicBezTo>
                <a:cubicBezTo>
                  <a:pt x="909" y="265"/>
                  <a:pt x="910" y="264"/>
                  <a:pt x="911" y="264"/>
                </a:cubicBezTo>
                <a:cubicBezTo>
                  <a:pt x="1109" y="65"/>
                  <a:pt x="1109" y="65"/>
                  <a:pt x="1109" y="65"/>
                </a:cubicBezTo>
                <a:cubicBezTo>
                  <a:pt x="1114" y="60"/>
                  <a:pt x="1114" y="60"/>
                  <a:pt x="1114" y="60"/>
                </a:cubicBezTo>
                <a:cubicBezTo>
                  <a:pt x="1116" y="59"/>
                  <a:pt x="1116" y="57"/>
                  <a:pt x="1114" y="56"/>
                </a:cubicBezTo>
                <a:cubicBezTo>
                  <a:pt x="1113" y="55"/>
                  <a:pt x="1111" y="55"/>
                  <a:pt x="1110" y="56"/>
                </a:cubicBezTo>
                <a:cubicBezTo>
                  <a:pt x="1105" y="61"/>
                  <a:pt x="1105" y="61"/>
                  <a:pt x="1105" y="61"/>
                </a:cubicBezTo>
                <a:cubicBezTo>
                  <a:pt x="1103" y="63"/>
                  <a:pt x="1103" y="63"/>
                  <a:pt x="1103" y="63"/>
                </a:cubicBezTo>
                <a:cubicBezTo>
                  <a:pt x="1103" y="63"/>
                  <a:pt x="1102" y="63"/>
                  <a:pt x="1102" y="63"/>
                </a:cubicBezTo>
                <a:lnTo>
                  <a:pt x="1091" y="73"/>
                </a:lnTo>
                <a:close/>
                <a:moveTo>
                  <a:pt x="597" y="569"/>
                </a:moveTo>
                <a:cubicBezTo>
                  <a:pt x="399" y="767"/>
                  <a:pt x="399" y="767"/>
                  <a:pt x="399" y="767"/>
                </a:cubicBezTo>
                <a:cubicBezTo>
                  <a:pt x="398" y="768"/>
                  <a:pt x="398" y="770"/>
                  <a:pt x="399" y="771"/>
                </a:cubicBezTo>
                <a:cubicBezTo>
                  <a:pt x="399" y="772"/>
                  <a:pt x="400" y="772"/>
                  <a:pt x="401" y="772"/>
                </a:cubicBezTo>
                <a:cubicBezTo>
                  <a:pt x="402" y="772"/>
                  <a:pt x="403" y="772"/>
                  <a:pt x="403" y="771"/>
                </a:cubicBezTo>
                <a:cubicBezTo>
                  <a:pt x="601" y="573"/>
                  <a:pt x="601" y="573"/>
                  <a:pt x="601" y="573"/>
                </a:cubicBezTo>
                <a:cubicBezTo>
                  <a:pt x="603" y="572"/>
                  <a:pt x="603" y="570"/>
                  <a:pt x="601" y="569"/>
                </a:cubicBezTo>
                <a:cubicBezTo>
                  <a:pt x="600" y="568"/>
                  <a:pt x="598" y="568"/>
                  <a:pt x="597" y="569"/>
                </a:cubicBezTo>
                <a:close/>
                <a:moveTo>
                  <a:pt x="880" y="308"/>
                </a:moveTo>
                <a:cubicBezTo>
                  <a:pt x="881" y="307"/>
                  <a:pt x="881" y="305"/>
                  <a:pt x="880" y="304"/>
                </a:cubicBezTo>
                <a:cubicBezTo>
                  <a:pt x="879" y="303"/>
                  <a:pt x="877" y="303"/>
                  <a:pt x="876" y="304"/>
                </a:cubicBezTo>
                <a:cubicBezTo>
                  <a:pt x="720" y="460"/>
                  <a:pt x="720" y="460"/>
                  <a:pt x="720" y="460"/>
                </a:cubicBezTo>
                <a:cubicBezTo>
                  <a:pt x="719" y="461"/>
                  <a:pt x="719" y="463"/>
                  <a:pt x="720" y="464"/>
                </a:cubicBezTo>
                <a:cubicBezTo>
                  <a:pt x="720" y="465"/>
                  <a:pt x="721" y="465"/>
                  <a:pt x="722" y="465"/>
                </a:cubicBezTo>
                <a:cubicBezTo>
                  <a:pt x="723" y="465"/>
                  <a:pt x="724" y="465"/>
                  <a:pt x="724" y="464"/>
                </a:cubicBezTo>
                <a:lnTo>
                  <a:pt x="880" y="308"/>
                </a:lnTo>
                <a:close/>
                <a:moveTo>
                  <a:pt x="966" y="214"/>
                </a:moveTo>
                <a:cubicBezTo>
                  <a:pt x="965" y="215"/>
                  <a:pt x="965" y="217"/>
                  <a:pt x="966" y="218"/>
                </a:cubicBezTo>
                <a:cubicBezTo>
                  <a:pt x="967" y="219"/>
                  <a:pt x="968" y="219"/>
                  <a:pt x="968" y="219"/>
                </a:cubicBezTo>
                <a:cubicBezTo>
                  <a:pt x="969" y="219"/>
                  <a:pt x="970" y="219"/>
                  <a:pt x="971" y="218"/>
                </a:cubicBezTo>
                <a:cubicBezTo>
                  <a:pt x="1116" y="73"/>
                  <a:pt x="1116" y="73"/>
                  <a:pt x="1116" y="73"/>
                </a:cubicBezTo>
                <a:cubicBezTo>
                  <a:pt x="1116" y="72"/>
                  <a:pt x="1116" y="72"/>
                  <a:pt x="1116" y="72"/>
                </a:cubicBezTo>
                <a:cubicBezTo>
                  <a:pt x="1124" y="65"/>
                  <a:pt x="1124" y="65"/>
                  <a:pt x="1124" y="65"/>
                </a:cubicBezTo>
                <a:cubicBezTo>
                  <a:pt x="1128" y="60"/>
                  <a:pt x="1128" y="60"/>
                  <a:pt x="1128" y="60"/>
                </a:cubicBezTo>
                <a:cubicBezTo>
                  <a:pt x="1133" y="56"/>
                  <a:pt x="1133" y="56"/>
                  <a:pt x="1133" y="56"/>
                </a:cubicBezTo>
                <a:cubicBezTo>
                  <a:pt x="1136" y="53"/>
                  <a:pt x="1136" y="53"/>
                  <a:pt x="1136" y="53"/>
                </a:cubicBezTo>
                <a:cubicBezTo>
                  <a:pt x="1137" y="52"/>
                  <a:pt x="1137" y="50"/>
                  <a:pt x="1136" y="49"/>
                </a:cubicBezTo>
                <a:cubicBezTo>
                  <a:pt x="1134" y="47"/>
                  <a:pt x="1132" y="47"/>
                  <a:pt x="1131" y="49"/>
                </a:cubicBezTo>
                <a:cubicBezTo>
                  <a:pt x="1128" y="52"/>
                  <a:pt x="1128" y="52"/>
                  <a:pt x="1128" y="5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8" y="62"/>
                  <a:pt x="1118" y="62"/>
                  <a:pt x="1118" y="62"/>
                </a:cubicBezTo>
                <a:cubicBezTo>
                  <a:pt x="1112" y="68"/>
                  <a:pt x="1112" y="68"/>
                  <a:pt x="1112" y="68"/>
                </a:cubicBezTo>
                <a:lnTo>
                  <a:pt x="966" y="214"/>
                </a:lnTo>
                <a:close/>
                <a:moveTo>
                  <a:pt x="956" y="229"/>
                </a:moveTo>
                <a:cubicBezTo>
                  <a:pt x="954" y="227"/>
                  <a:pt x="952" y="227"/>
                  <a:pt x="951" y="229"/>
                </a:cubicBezTo>
                <a:cubicBezTo>
                  <a:pt x="923" y="257"/>
                  <a:pt x="923" y="257"/>
                  <a:pt x="923" y="257"/>
                </a:cubicBezTo>
                <a:cubicBezTo>
                  <a:pt x="914" y="265"/>
                  <a:pt x="914" y="265"/>
                  <a:pt x="914" y="265"/>
                </a:cubicBezTo>
                <a:cubicBezTo>
                  <a:pt x="913" y="267"/>
                  <a:pt x="913" y="269"/>
                  <a:pt x="914" y="270"/>
                </a:cubicBezTo>
                <a:cubicBezTo>
                  <a:pt x="915" y="270"/>
                  <a:pt x="916" y="271"/>
                  <a:pt x="917" y="271"/>
                </a:cubicBezTo>
                <a:cubicBezTo>
                  <a:pt x="917" y="271"/>
                  <a:pt x="918" y="270"/>
                  <a:pt x="919" y="270"/>
                </a:cubicBezTo>
                <a:cubicBezTo>
                  <a:pt x="927" y="261"/>
                  <a:pt x="927" y="261"/>
                  <a:pt x="927" y="261"/>
                </a:cubicBezTo>
                <a:cubicBezTo>
                  <a:pt x="956" y="233"/>
                  <a:pt x="956" y="233"/>
                  <a:pt x="956" y="233"/>
                </a:cubicBezTo>
                <a:cubicBezTo>
                  <a:pt x="957" y="232"/>
                  <a:pt x="957" y="230"/>
                  <a:pt x="956" y="229"/>
                </a:cubicBezTo>
                <a:close/>
                <a:moveTo>
                  <a:pt x="1158" y="27"/>
                </a:moveTo>
                <a:cubicBezTo>
                  <a:pt x="1158" y="27"/>
                  <a:pt x="1159" y="28"/>
                  <a:pt x="1160" y="28"/>
                </a:cubicBezTo>
                <a:cubicBezTo>
                  <a:pt x="1161" y="28"/>
                  <a:pt x="1161" y="27"/>
                  <a:pt x="1162" y="27"/>
                </a:cubicBezTo>
                <a:cubicBezTo>
                  <a:pt x="1167" y="21"/>
                  <a:pt x="1167" y="21"/>
                  <a:pt x="1167" y="21"/>
                </a:cubicBezTo>
                <a:cubicBezTo>
                  <a:pt x="1168" y="20"/>
                  <a:pt x="1168" y="18"/>
                  <a:pt x="1167" y="17"/>
                </a:cubicBezTo>
                <a:cubicBezTo>
                  <a:pt x="1166" y="16"/>
                  <a:pt x="1164" y="16"/>
                  <a:pt x="1163" y="17"/>
                </a:cubicBezTo>
                <a:cubicBezTo>
                  <a:pt x="1158" y="22"/>
                  <a:pt x="1158" y="22"/>
                  <a:pt x="1158" y="22"/>
                </a:cubicBezTo>
                <a:cubicBezTo>
                  <a:pt x="1156" y="23"/>
                  <a:pt x="1156" y="25"/>
                  <a:pt x="1158" y="27"/>
                </a:cubicBezTo>
                <a:close/>
                <a:moveTo>
                  <a:pt x="593" y="594"/>
                </a:moveTo>
                <a:cubicBezTo>
                  <a:pt x="592" y="594"/>
                  <a:pt x="593" y="594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593"/>
                  <a:pt x="592" y="593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2" y="592"/>
                  <a:pt x="592" y="592"/>
                  <a:pt x="592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1" y="592"/>
                  <a:pt x="591" y="592"/>
                  <a:pt x="591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90" y="592"/>
                  <a:pt x="590" y="592"/>
                </a:cubicBezTo>
                <a:cubicBezTo>
                  <a:pt x="590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9" y="592"/>
                </a:cubicBezTo>
                <a:cubicBezTo>
                  <a:pt x="589" y="592"/>
                  <a:pt x="589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8" y="592"/>
                </a:cubicBezTo>
                <a:cubicBezTo>
                  <a:pt x="588" y="592"/>
                  <a:pt x="588" y="592"/>
                  <a:pt x="587" y="592"/>
                </a:cubicBezTo>
                <a:cubicBezTo>
                  <a:pt x="401" y="779"/>
                  <a:pt x="401" y="779"/>
                  <a:pt x="401" y="779"/>
                </a:cubicBezTo>
                <a:cubicBezTo>
                  <a:pt x="400" y="780"/>
                  <a:pt x="400" y="782"/>
                  <a:pt x="401" y="784"/>
                </a:cubicBezTo>
                <a:cubicBezTo>
                  <a:pt x="401" y="784"/>
                  <a:pt x="402" y="784"/>
                  <a:pt x="403" y="784"/>
                </a:cubicBezTo>
                <a:cubicBezTo>
                  <a:pt x="404" y="784"/>
                  <a:pt x="404" y="784"/>
                  <a:pt x="405" y="784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1" y="598"/>
                  <a:pt x="591" y="598"/>
                  <a:pt x="591" y="598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7"/>
                  <a:pt x="592" y="597"/>
                </a:cubicBezTo>
                <a:cubicBezTo>
                  <a:pt x="592" y="597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2" y="596"/>
                  <a:pt x="592" y="596"/>
                  <a:pt x="592" y="596"/>
                </a:cubicBezTo>
                <a:cubicBezTo>
                  <a:pt x="593" y="596"/>
                  <a:pt x="592" y="596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5"/>
                  <a:pt x="593" y="595"/>
                </a:cubicBezTo>
                <a:cubicBezTo>
                  <a:pt x="593" y="595"/>
                  <a:pt x="593" y="594"/>
                  <a:pt x="593" y="594"/>
                </a:cubicBezTo>
                <a:cubicBezTo>
                  <a:pt x="593" y="594"/>
                  <a:pt x="593" y="594"/>
                  <a:pt x="593" y="594"/>
                </a:cubicBezTo>
                <a:close/>
                <a:moveTo>
                  <a:pt x="1115" y="79"/>
                </a:moveTo>
                <a:cubicBezTo>
                  <a:pt x="1106" y="87"/>
                  <a:pt x="1106" y="87"/>
                  <a:pt x="1106" y="87"/>
                </a:cubicBezTo>
                <a:cubicBezTo>
                  <a:pt x="1106" y="88"/>
                  <a:pt x="1106" y="88"/>
                  <a:pt x="1106" y="88"/>
                </a:cubicBezTo>
                <a:cubicBezTo>
                  <a:pt x="1106" y="88"/>
                  <a:pt x="1106" y="88"/>
                  <a:pt x="1105" y="88"/>
                </a:cubicBezTo>
                <a:cubicBezTo>
                  <a:pt x="973" y="220"/>
                  <a:pt x="973" y="220"/>
                  <a:pt x="973" y="220"/>
                </a:cubicBezTo>
                <a:cubicBezTo>
                  <a:pt x="972" y="222"/>
                  <a:pt x="972" y="224"/>
                  <a:pt x="973" y="225"/>
                </a:cubicBezTo>
                <a:cubicBezTo>
                  <a:pt x="974" y="225"/>
                  <a:pt x="975" y="226"/>
                  <a:pt x="976" y="226"/>
                </a:cubicBezTo>
                <a:cubicBezTo>
                  <a:pt x="976" y="226"/>
                  <a:pt x="977" y="225"/>
                  <a:pt x="978" y="225"/>
                </a:cubicBezTo>
                <a:cubicBezTo>
                  <a:pt x="1110" y="93"/>
                  <a:pt x="1110" y="93"/>
                  <a:pt x="1110" y="93"/>
                </a:cubicBezTo>
                <a:cubicBezTo>
                  <a:pt x="1110" y="93"/>
                  <a:pt x="1110" y="92"/>
                  <a:pt x="1110" y="92"/>
                </a:cubicBezTo>
                <a:cubicBezTo>
                  <a:pt x="1110" y="92"/>
                  <a:pt x="1111" y="92"/>
                  <a:pt x="1111" y="92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21" y="82"/>
                  <a:pt x="1121" y="80"/>
                  <a:pt x="1119" y="79"/>
                </a:cubicBezTo>
                <a:cubicBezTo>
                  <a:pt x="1118" y="78"/>
                  <a:pt x="1116" y="78"/>
                  <a:pt x="1115" y="79"/>
                </a:cubicBezTo>
                <a:close/>
                <a:moveTo>
                  <a:pt x="889" y="309"/>
                </a:moveTo>
                <a:cubicBezTo>
                  <a:pt x="888" y="308"/>
                  <a:pt x="886" y="308"/>
                  <a:pt x="885" y="309"/>
                </a:cubicBezTo>
                <a:cubicBezTo>
                  <a:pt x="724" y="470"/>
                  <a:pt x="724" y="470"/>
                  <a:pt x="724" y="470"/>
                </a:cubicBezTo>
                <a:cubicBezTo>
                  <a:pt x="723" y="471"/>
                  <a:pt x="723" y="473"/>
                  <a:pt x="724" y="474"/>
                </a:cubicBezTo>
                <a:cubicBezTo>
                  <a:pt x="725" y="475"/>
                  <a:pt x="726" y="475"/>
                  <a:pt x="726" y="475"/>
                </a:cubicBezTo>
                <a:cubicBezTo>
                  <a:pt x="727" y="475"/>
                  <a:pt x="728" y="475"/>
                  <a:pt x="729" y="474"/>
                </a:cubicBezTo>
                <a:cubicBezTo>
                  <a:pt x="889" y="313"/>
                  <a:pt x="889" y="313"/>
                  <a:pt x="889" y="313"/>
                </a:cubicBezTo>
                <a:cubicBezTo>
                  <a:pt x="891" y="312"/>
                  <a:pt x="891" y="310"/>
                  <a:pt x="889" y="309"/>
                </a:cubicBezTo>
                <a:close/>
                <a:moveTo>
                  <a:pt x="929" y="273"/>
                </a:moveTo>
                <a:cubicBezTo>
                  <a:pt x="929" y="273"/>
                  <a:pt x="929" y="273"/>
                  <a:pt x="929" y="273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3" y="270"/>
                  <a:pt x="933" y="270"/>
                  <a:pt x="933" y="270"/>
                </a:cubicBezTo>
                <a:cubicBezTo>
                  <a:pt x="935" y="268"/>
                  <a:pt x="935" y="268"/>
                  <a:pt x="935" y="268"/>
                </a:cubicBezTo>
                <a:cubicBezTo>
                  <a:pt x="936" y="266"/>
                  <a:pt x="936" y="264"/>
                  <a:pt x="935" y="263"/>
                </a:cubicBezTo>
                <a:cubicBezTo>
                  <a:pt x="934" y="262"/>
                  <a:pt x="932" y="262"/>
                  <a:pt x="931" y="263"/>
                </a:cubicBezTo>
                <a:cubicBezTo>
                  <a:pt x="929" y="265"/>
                  <a:pt x="929" y="265"/>
                  <a:pt x="929" y="265"/>
                </a:cubicBezTo>
                <a:cubicBezTo>
                  <a:pt x="929" y="265"/>
                  <a:pt x="928" y="265"/>
                  <a:pt x="928" y="265"/>
                </a:cubicBezTo>
                <a:cubicBezTo>
                  <a:pt x="928" y="266"/>
                  <a:pt x="928" y="266"/>
                  <a:pt x="928" y="266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25" y="269"/>
                  <a:pt x="925" y="269"/>
                  <a:pt x="925" y="269"/>
                </a:cubicBezTo>
                <a:cubicBezTo>
                  <a:pt x="918" y="276"/>
                  <a:pt x="918" y="276"/>
                  <a:pt x="918" y="276"/>
                </a:cubicBezTo>
                <a:cubicBezTo>
                  <a:pt x="917" y="277"/>
                  <a:pt x="917" y="279"/>
                  <a:pt x="918" y="280"/>
                </a:cubicBezTo>
                <a:cubicBezTo>
                  <a:pt x="919" y="281"/>
                  <a:pt x="919" y="281"/>
                  <a:pt x="920" y="281"/>
                </a:cubicBezTo>
                <a:cubicBezTo>
                  <a:pt x="921" y="281"/>
                  <a:pt x="922" y="281"/>
                  <a:pt x="922" y="280"/>
                </a:cubicBezTo>
                <a:cubicBezTo>
                  <a:pt x="929" y="274"/>
                  <a:pt x="929" y="274"/>
                  <a:pt x="929" y="274"/>
                </a:cubicBezTo>
                <a:cubicBezTo>
                  <a:pt x="929" y="274"/>
                  <a:pt x="929" y="274"/>
                  <a:pt x="929" y="273"/>
                </a:cubicBezTo>
                <a:close/>
                <a:moveTo>
                  <a:pt x="950" y="244"/>
                </a:moveTo>
                <a:cubicBezTo>
                  <a:pt x="942" y="252"/>
                  <a:pt x="942" y="252"/>
                  <a:pt x="942" y="252"/>
                </a:cubicBezTo>
                <a:cubicBezTo>
                  <a:pt x="941" y="253"/>
                  <a:pt x="941" y="255"/>
                  <a:pt x="942" y="256"/>
                </a:cubicBezTo>
                <a:cubicBezTo>
                  <a:pt x="943" y="257"/>
                  <a:pt x="943" y="257"/>
                  <a:pt x="944" y="257"/>
                </a:cubicBezTo>
                <a:cubicBezTo>
                  <a:pt x="945" y="257"/>
                  <a:pt x="946" y="257"/>
                  <a:pt x="946" y="256"/>
                </a:cubicBezTo>
                <a:cubicBezTo>
                  <a:pt x="954" y="248"/>
                  <a:pt x="954" y="248"/>
                  <a:pt x="954" y="248"/>
                </a:cubicBezTo>
                <a:cubicBezTo>
                  <a:pt x="955" y="247"/>
                  <a:pt x="955" y="245"/>
                  <a:pt x="954" y="244"/>
                </a:cubicBezTo>
                <a:cubicBezTo>
                  <a:pt x="953" y="243"/>
                  <a:pt x="951" y="243"/>
                  <a:pt x="950" y="244"/>
                </a:cubicBezTo>
                <a:close/>
                <a:moveTo>
                  <a:pt x="574" y="620"/>
                </a:moveTo>
                <a:cubicBezTo>
                  <a:pt x="401" y="792"/>
                  <a:pt x="401" y="792"/>
                  <a:pt x="401" y="792"/>
                </a:cubicBezTo>
                <a:cubicBezTo>
                  <a:pt x="400" y="794"/>
                  <a:pt x="400" y="796"/>
                  <a:pt x="401" y="797"/>
                </a:cubicBezTo>
                <a:cubicBezTo>
                  <a:pt x="402" y="797"/>
                  <a:pt x="403" y="798"/>
                  <a:pt x="404" y="798"/>
                </a:cubicBezTo>
                <a:cubicBezTo>
                  <a:pt x="404" y="798"/>
                  <a:pt x="405" y="797"/>
                  <a:pt x="406" y="797"/>
                </a:cubicBezTo>
                <a:cubicBezTo>
                  <a:pt x="578" y="625"/>
                  <a:pt x="578" y="625"/>
                  <a:pt x="578" y="625"/>
                </a:cubicBezTo>
                <a:cubicBezTo>
                  <a:pt x="579" y="623"/>
                  <a:pt x="579" y="622"/>
                  <a:pt x="578" y="620"/>
                </a:cubicBezTo>
                <a:cubicBezTo>
                  <a:pt x="577" y="619"/>
                  <a:pt x="575" y="619"/>
                  <a:pt x="574" y="620"/>
                </a:cubicBezTo>
                <a:close/>
                <a:moveTo>
                  <a:pt x="1150" y="52"/>
                </a:moveTo>
                <a:cubicBezTo>
                  <a:pt x="1152" y="50"/>
                  <a:pt x="1152" y="50"/>
                  <a:pt x="1152" y="50"/>
                </a:cubicBezTo>
                <a:cubicBezTo>
                  <a:pt x="1153" y="50"/>
                  <a:pt x="1153" y="50"/>
                  <a:pt x="1153" y="50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55" y="48"/>
                  <a:pt x="1155" y="48"/>
                  <a:pt x="1155" y="48"/>
                </a:cubicBezTo>
                <a:cubicBezTo>
                  <a:pt x="1160" y="42"/>
                  <a:pt x="1160" y="42"/>
                  <a:pt x="1160" y="42"/>
                </a:cubicBezTo>
                <a:cubicBezTo>
                  <a:pt x="1162" y="41"/>
                  <a:pt x="1162" y="39"/>
                  <a:pt x="1160" y="38"/>
                </a:cubicBezTo>
                <a:cubicBezTo>
                  <a:pt x="1159" y="37"/>
                  <a:pt x="1157" y="37"/>
                  <a:pt x="1156" y="38"/>
                </a:cubicBezTo>
                <a:cubicBezTo>
                  <a:pt x="1149" y="45"/>
                  <a:pt x="1149" y="45"/>
                  <a:pt x="1149" y="45"/>
                </a:cubicBezTo>
                <a:cubicBezTo>
                  <a:pt x="1121" y="73"/>
                  <a:pt x="1121" y="73"/>
                  <a:pt x="1121" y="73"/>
                </a:cubicBezTo>
                <a:cubicBezTo>
                  <a:pt x="1119" y="75"/>
                  <a:pt x="1119" y="76"/>
                  <a:pt x="1121" y="78"/>
                </a:cubicBezTo>
                <a:cubicBezTo>
                  <a:pt x="1121" y="78"/>
                  <a:pt x="1122" y="79"/>
                  <a:pt x="1123" y="79"/>
                </a:cubicBezTo>
                <a:cubicBezTo>
                  <a:pt x="1123" y="79"/>
                  <a:pt x="1124" y="78"/>
                  <a:pt x="1125" y="78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42" y="60"/>
                  <a:pt x="1142" y="60"/>
                  <a:pt x="1142" y="60"/>
                </a:cubicBezTo>
                <a:cubicBezTo>
                  <a:pt x="1150" y="52"/>
                  <a:pt x="1150" y="52"/>
                  <a:pt x="1150" y="52"/>
                </a:cubicBezTo>
                <a:close/>
                <a:moveTo>
                  <a:pt x="945" y="272"/>
                </a:moveTo>
                <a:cubicBezTo>
                  <a:pt x="950" y="266"/>
                  <a:pt x="950" y="266"/>
                  <a:pt x="950" y="266"/>
                </a:cubicBezTo>
                <a:cubicBezTo>
                  <a:pt x="961" y="256"/>
                  <a:pt x="961" y="256"/>
                  <a:pt x="961" y="256"/>
                </a:cubicBezTo>
                <a:cubicBezTo>
                  <a:pt x="961" y="256"/>
                  <a:pt x="961" y="255"/>
                  <a:pt x="961" y="255"/>
                </a:cubicBezTo>
                <a:cubicBezTo>
                  <a:pt x="961" y="255"/>
                  <a:pt x="962" y="255"/>
                  <a:pt x="962" y="255"/>
                </a:cubicBezTo>
                <a:cubicBezTo>
                  <a:pt x="965" y="252"/>
                  <a:pt x="965" y="252"/>
                  <a:pt x="965" y="252"/>
                </a:cubicBezTo>
                <a:cubicBezTo>
                  <a:pt x="966" y="251"/>
                  <a:pt x="966" y="249"/>
                  <a:pt x="965" y="247"/>
                </a:cubicBezTo>
                <a:cubicBezTo>
                  <a:pt x="964" y="246"/>
                  <a:pt x="962" y="246"/>
                  <a:pt x="960" y="247"/>
                </a:cubicBezTo>
                <a:cubicBezTo>
                  <a:pt x="958" y="250"/>
                  <a:pt x="958" y="250"/>
                  <a:pt x="958" y="250"/>
                </a:cubicBezTo>
                <a:cubicBezTo>
                  <a:pt x="957" y="250"/>
                  <a:pt x="957" y="251"/>
                  <a:pt x="957" y="251"/>
                </a:cubicBezTo>
                <a:cubicBezTo>
                  <a:pt x="957" y="251"/>
                  <a:pt x="957" y="251"/>
                  <a:pt x="956" y="251"/>
                </a:cubicBezTo>
                <a:cubicBezTo>
                  <a:pt x="946" y="262"/>
                  <a:pt x="946" y="262"/>
                  <a:pt x="946" y="262"/>
                </a:cubicBezTo>
                <a:cubicBezTo>
                  <a:pt x="940" y="267"/>
                  <a:pt x="940" y="267"/>
                  <a:pt x="940" y="267"/>
                </a:cubicBezTo>
                <a:cubicBezTo>
                  <a:pt x="939" y="269"/>
                  <a:pt x="939" y="271"/>
                  <a:pt x="940" y="272"/>
                </a:cubicBezTo>
                <a:cubicBezTo>
                  <a:pt x="941" y="272"/>
                  <a:pt x="942" y="273"/>
                  <a:pt x="943" y="273"/>
                </a:cubicBezTo>
                <a:cubicBezTo>
                  <a:pt x="943" y="273"/>
                  <a:pt x="944" y="272"/>
                  <a:pt x="945" y="272"/>
                </a:cubicBezTo>
                <a:close/>
                <a:moveTo>
                  <a:pt x="1184" y="31"/>
                </a:moveTo>
                <a:cubicBezTo>
                  <a:pt x="1185" y="31"/>
                  <a:pt x="1186" y="31"/>
                  <a:pt x="1186" y="30"/>
                </a:cubicBezTo>
                <a:cubicBezTo>
                  <a:pt x="1190" y="27"/>
                  <a:pt x="1190" y="27"/>
                  <a:pt x="1190" y="27"/>
                </a:cubicBezTo>
                <a:cubicBezTo>
                  <a:pt x="1191" y="25"/>
                  <a:pt x="1191" y="23"/>
                  <a:pt x="1190" y="22"/>
                </a:cubicBezTo>
                <a:cubicBezTo>
                  <a:pt x="1189" y="21"/>
                  <a:pt x="1187" y="21"/>
                  <a:pt x="1186" y="22"/>
                </a:cubicBezTo>
                <a:cubicBezTo>
                  <a:pt x="1182" y="26"/>
                  <a:pt x="1182" y="26"/>
                  <a:pt x="1182" y="26"/>
                </a:cubicBezTo>
                <a:cubicBezTo>
                  <a:pt x="1181" y="27"/>
                  <a:pt x="1181" y="29"/>
                  <a:pt x="1182" y="30"/>
                </a:cubicBezTo>
                <a:cubicBezTo>
                  <a:pt x="1182" y="31"/>
                  <a:pt x="1183" y="31"/>
                  <a:pt x="1184" y="31"/>
                </a:cubicBezTo>
                <a:close/>
                <a:moveTo>
                  <a:pt x="897" y="315"/>
                </a:moveTo>
                <a:cubicBezTo>
                  <a:pt x="896" y="314"/>
                  <a:pt x="894" y="314"/>
                  <a:pt x="893" y="315"/>
                </a:cubicBezTo>
                <a:cubicBezTo>
                  <a:pt x="731" y="477"/>
                  <a:pt x="731" y="477"/>
                  <a:pt x="731" y="477"/>
                </a:cubicBezTo>
                <a:cubicBezTo>
                  <a:pt x="729" y="478"/>
                  <a:pt x="729" y="480"/>
                  <a:pt x="731" y="482"/>
                </a:cubicBezTo>
                <a:cubicBezTo>
                  <a:pt x="731" y="482"/>
                  <a:pt x="732" y="483"/>
                  <a:pt x="733" y="483"/>
                </a:cubicBezTo>
                <a:cubicBezTo>
                  <a:pt x="734" y="483"/>
                  <a:pt x="734" y="482"/>
                  <a:pt x="735" y="482"/>
                </a:cubicBezTo>
                <a:cubicBezTo>
                  <a:pt x="897" y="319"/>
                  <a:pt x="897" y="319"/>
                  <a:pt x="897" y="319"/>
                </a:cubicBezTo>
                <a:cubicBezTo>
                  <a:pt x="899" y="318"/>
                  <a:pt x="899" y="316"/>
                  <a:pt x="897" y="315"/>
                </a:cubicBezTo>
                <a:close/>
                <a:moveTo>
                  <a:pt x="573" y="634"/>
                </a:moveTo>
                <a:cubicBezTo>
                  <a:pt x="406" y="802"/>
                  <a:pt x="406" y="802"/>
                  <a:pt x="406" y="802"/>
                </a:cubicBezTo>
                <a:cubicBezTo>
                  <a:pt x="406" y="802"/>
                  <a:pt x="406" y="802"/>
                  <a:pt x="406" y="802"/>
                </a:cubicBezTo>
                <a:cubicBezTo>
                  <a:pt x="403" y="804"/>
                  <a:pt x="403" y="804"/>
                  <a:pt x="403" y="804"/>
                </a:cubicBezTo>
                <a:cubicBezTo>
                  <a:pt x="402" y="806"/>
                  <a:pt x="402" y="808"/>
                  <a:pt x="403" y="809"/>
                </a:cubicBezTo>
                <a:cubicBezTo>
                  <a:pt x="404" y="809"/>
                  <a:pt x="405" y="810"/>
                  <a:pt x="406" y="810"/>
                </a:cubicBezTo>
                <a:cubicBezTo>
                  <a:pt x="406" y="810"/>
                  <a:pt x="407" y="809"/>
                  <a:pt x="407" y="809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409" y="806"/>
                  <a:pt x="409" y="806"/>
                  <a:pt x="409" y="806"/>
                </a:cubicBezTo>
                <a:cubicBezTo>
                  <a:pt x="577" y="639"/>
                  <a:pt x="577" y="639"/>
                  <a:pt x="577" y="639"/>
                </a:cubicBezTo>
                <a:cubicBezTo>
                  <a:pt x="578" y="638"/>
                  <a:pt x="579" y="636"/>
                  <a:pt x="577" y="635"/>
                </a:cubicBezTo>
                <a:cubicBezTo>
                  <a:pt x="576" y="633"/>
                  <a:pt x="574" y="633"/>
                  <a:pt x="573" y="634"/>
                </a:cubicBezTo>
                <a:close/>
                <a:moveTo>
                  <a:pt x="988" y="219"/>
                </a:moveTo>
                <a:cubicBezTo>
                  <a:pt x="987" y="221"/>
                  <a:pt x="987" y="221"/>
                  <a:pt x="987" y="221"/>
                </a:cubicBezTo>
                <a:cubicBezTo>
                  <a:pt x="985" y="223"/>
                  <a:pt x="985" y="224"/>
                  <a:pt x="987" y="226"/>
                </a:cubicBezTo>
                <a:cubicBezTo>
                  <a:pt x="987" y="226"/>
                  <a:pt x="988" y="227"/>
                  <a:pt x="989" y="227"/>
                </a:cubicBezTo>
                <a:cubicBezTo>
                  <a:pt x="989" y="227"/>
                  <a:pt x="990" y="226"/>
                  <a:pt x="991" y="226"/>
                </a:cubicBezTo>
                <a:cubicBezTo>
                  <a:pt x="993" y="224"/>
                  <a:pt x="993" y="224"/>
                  <a:pt x="993" y="224"/>
                </a:cubicBezTo>
                <a:cubicBezTo>
                  <a:pt x="994" y="223"/>
                  <a:pt x="994" y="221"/>
                  <a:pt x="993" y="219"/>
                </a:cubicBezTo>
                <a:cubicBezTo>
                  <a:pt x="992" y="218"/>
                  <a:pt x="990" y="218"/>
                  <a:pt x="988" y="219"/>
                </a:cubicBezTo>
                <a:close/>
                <a:moveTo>
                  <a:pt x="1125" y="82"/>
                </a:moveTo>
                <a:cubicBezTo>
                  <a:pt x="998" y="210"/>
                  <a:pt x="998" y="210"/>
                  <a:pt x="998" y="210"/>
                </a:cubicBezTo>
                <a:cubicBezTo>
                  <a:pt x="997" y="211"/>
                  <a:pt x="997" y="213"/>
                  <a:pt x="998" y="214"/>
                </a:cubicBezTo>
                <a:cubicBezTo>
                  <a:pt x="999" y="215"/>
                  <a:pt x="1000" y="215"/>
                  <a:pt x="1000" y="215"/>
                </a:cubicBezTo>
                <a:cubicBezTo>
                  <a:pt x="1001" y="215"/>
                  <a:pt x="1002" y="215"/>
                  <a:pt x="1002" y="214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34" y="81"/>
                  <a:pt x="1134" y="81"/>
                  <a:pt x="1134" y="81"/>
                </a:cubicBezTo>
                <a:cubicBezTo>
                  <a:pt x="1176" y="41"/>
                  <a:pt x="1176" y="41"/>
                  <a:pt x="1176" y="41"/>
                </a:cubicBezTo>
                <a:cubicBezTo>
                  <a:pt x="1177" y="39"/>
                  <a:pt x="1177" y="38"/>
                  <a:pt x="1176" y="36"/>
                </a:cubicBezTo>
                <a:cubicBezTo>
                  <a:pt x="1174" y="35"/>
                  <a:pt x="1172" y="35"/>
                  <a:pt x="1171" y="36"/>
                </a:cubicBezTo>
                <a:cubicBezTo>
                  <a:pt x="1125" y="82"/>
                  <a:pt x="1125" y="82"/>
                  <a:pt x="1125" y="82"/>
                </a:cubicBezTo>
                <a:close/>
                <a:moveTo>
                  <a:pt x="936" y="293"/>
                </a:moveTo>
                <a:cubicBezTo>
                  <a:pt x="937" y="293"/>
                  <a:pt x="938" y="293"/>
                  <a:pt x="939" y="292"/>
                </a:cubicBezTo>
                <a:cubicBezTo>
                  <a:pt x="941" y="290"/>
                  <a:pt x="941" y="290"/>
                  <a:pt x="941" y="290"/>
                </a:cubicBezTo>
                <a:cubicBezTo>
                  <a:pt x="942" y="288"/>
                  <a:pt x="942" y="286"/>
                  <a:pt x="941" y="285"/>
                </a:cubicBezTo>
                <a:cubicBezTo>
                  <a:pt x="940" y="284"/>
                  <a:pt x="938" y="284"/>
                  <a:pt x="937" y="285"/>
                </a:cubicBezTo>
                <a:cubicBezTo>
                  <a:pt x="934" y="288"/>
                  <a:pt x="934" y="288"/>
                  <a:pt x="934" y="288"/>
                </a:cubicBezTo>
                <a:cubicBezTo>
                  <a:pt x="933" y="289"/>
                  <a:pt x="933" y="291"/>
                  <a:pt x="934" y="292"/>
                </a:cubicBezTo>
                <a:cubicBezTo>
                  <a:pt x="935" y="293"/>
                  <a:pt x="936" y="293"/>
                  <a:pt x="936" y="293"/>
                </a:cubicBezTo>
                <a:close/>
                <a:moveTo>
                  <a:pt x="951" y="278"/>
                </a:moveTo>
                <a:cubicBezTo>
                  <a:pt x="952" y="278"/>
                  <a:pt x="953" y="278"/>
                  <a:pt x="954" y="277"/>
                </a:cubicBezTo>
                <a:cubicBezTo>
                  <a:pt x="984" y="246"/>
                  <a:pt x="984" y="246"/>
                  <a:pt x="984" y="246"/>
                </a:cubicBezTo>
                <a:cubicBezTo>
                  <a:pt x="985" y="245"/>
                  <a:pt x="985" y="243"/>
                  <a:pt x="984" y="242"/>
                </a:cubicBezTo>
                <a:cubicBezTo>
                  <a:pt x="983" y="241"/>
                  <a:pt x="981" y="241"/>
                  <a:pt x="980" y="242"/>
                </a:cubicBezTo>
                <a:cubicBezTo>
                  <a:pt x="949" y="273"/>
                  <a:pt x="949" y="273"/>
                  <a:pt x="949" y="273"/>
                </a:cubicBezTo>
                <a:cubicBezTo>
                  <a:pt x="948" y="274"/>
                  <a:pt x="948" y="276"/>
                  <a:pt x="949" y="277"/>
                </a:cubicBezTo>
                <a:cubicBezTo>
                  <a:pt x="950" y="278"/>
                  <a:pt x="951" y="278"/>
                  <a:pt x="951" y="278"/>
                </a:cubicBezTo>
                <a:close/>
                <a:moveTo>
                  <a:pt x="911" y="315"/>
                </a:moveTo>
                <a:cubicBezTo>
                  <a:pt x="912" y="316"/>
                  <a:pt x="912" y="316"/>
                  <a:pt x="913" y="316"/>
                </a:cubicBezTo>
                <a:cubicBezTo>
                  <a:pt x="914" y="316"/>
                  <a:pt x="915" y="316"/>
                  <a:pt x="915" y="315"/>
                </a:cubicBezTo>
                <a:cubicBezTo>
                  <a:pt x="924" y="306"/>
                  <a:pt x="924" y="306"/>
                  <a:pt x="924" y="306"/>
                </a:cubicBezTo>
                <a:cubicBezTo>
                  <a:pt x="926" y="305"/>
                  <a:pt x="926" y="303"/>
                  <a:pt x="924" y="302"/>
                </a:cubicBezTo>
                <a:cubicBezTo>
                  <a:pt x="923" y="301"/>
                  <a:pt x="921" y="301"/>
                  <a:pt x="920" y="302"/>
                </a:cubicBezTo>
                <a:cubicBezTo>
                  <a:pt x="911" y="311"/>
                  <a:pt x="911" y="311"/>
                  <a:pt x="911" y="311"/>
                </a:cubicBezTo>
                <a:cubicBezTo>
                  <a:pt x="910" y="312"/>
                  <a:pt x="910" y="314"/>
                  <a:pt x="911" y="315"/>
                </a:cubicBezTo>
                <a:close/>
                <a:moveTo>
                  <a:pt x="572" y="650"/>
                </a:moveTo>
                <a:cubicBezTo>
                  <a:pt x="545" y="677"/>
                  <a:pt x="545" y="677"/>
                  <a:pt x="545" y="677"/>
                </a:cubicBezTo>
                <a:cubicBezTo>
                  <a:pt x="543" y="678"/>
                  <a:pt x="543" y="680"/>
                  <a:pt x="545" y="681"/>
                </a:cubicBezTo>
                <a:cubicBezTo>
                  <a:pt x="545" y="682"/>
                  <a:pt x="546" y="682"/>
                  <a:pt x="547" y="682"/>
                </a:cubicBezTo>
                <a:cubicBezTo>
                  <a:pt x="548" y="682"/>
                  <a:pt x="548" y="682"/>
                  <a:pt x="549" y="681"/>
                </a:cubicBezTo>
                <a:cubicBezTo>
                  <a:pt x="577" y="654"/>
                  <a:pt x="577" y="654"/>
                  <a:pt x="577" y="654"/>
                </a:cubicBezTo>
                <a:cubicBezTo>
                  <a:pt x="578" y="653"/>
                  <a:pt x="578" y="651"/>
                  <a:pt x="577" y="650"/>
                </a:cubicBezTo>
                <a:cubicBezTo>
                  <a:pt x="575" y="648"/>
                  <a:pt x="574" y="648"/>
                  <a:pt x="572" y="650"/>
                </a:cubicBezTo>
                <a:close/>
                <a:moveTo>
                  <a:pt x="523" y="699"/>
                </a:moveTo>
                <a:cubicBezTo>
                  <a:pt x="412" y="810"/>
                  <a:pt x="412" y="810"/>
                  <a:pt x="412" y="810"/>
                </a:cubicBezTo>
                <a:cubicBezTo>
                  <a:pt x="410" y="811"/>
                  <a:pt x="410" y="813"/>
                  <a:pt x="412" y="814"/>
                </a:cubicBezTo>
                <a:cubicBezTo>
                  <a:pt x="412" y="815"/>
                  <a:pt x="413" y="815"/>
                  <a:pt x="414" y="815"/>
                </a:cubicBezTo>
                <a:cubicBezTo>
                  <a:pt x="415" y="815"/>
                  <a:pt x="415" y="815"/>
                  <a:pt x="416" y="814"/>
                </a:cubicBezTo>
                <a:cubicBezTo>
                  <a:pt x="527" y="703"/>
                  <a:pt x="527" y="703"/>
                  <a:pt x="527" y="703"/>
                </a:cubicBezTo>
                <a:cubicBezTo>
                  <a:pt x="529" y="702"/>
                  <a:pt x="529" y="700"/>
                  <a:pt x="527" y="699"/>
                </a:cubicBezTo>
                <a:cubicBezTo>
                  <a:pt x="526" y="697"/>
                  <a:pt x="524" y="697"/>
                  <a:pt x="523" y="699"/>
                </a:cubicBezTo>
                <a:close/>
                <a:moveTo>
                  <a:pt x="908" y="318"/>
                </a:moveTo>
                <a:cubicBezTo>
                  <a:pt x="907" y="317"/>
                  <a:pt x="905" y="317"/>
                  <a:pt x="903" y="318"/>
                </a:cubicBezTo>
                <a:cubicBezTo>
                  <a:pt x="739" y="483"/>
                  <a:pt x="739" y="483"/>
                  <a:pt x="739" y="483"/>
                </a:cubicBezTo>
                <a:cubicBezTo>
                  <a:pt x="738" y="484"/>
                  <a:pt x="738" y="486"/>
                  <a:pt x="739" y="487"/>
                </a:cubicBezTo>
                <a:cubicBezTo>
                  <a:pt x="740" y="488"/>
                  <a:pt x="740" y="488"/>
                  <a:pt x="741" y="488"/>
                </a:cubicBezTo>
                <a:cubicBezTo>
                  <a:pt x="742" y="488"/>
                  <a:pt x="743" y="488"/>
                  <a:pt x="743" y="487"/>
                </a:cubicBezTo>
                <a:cubicBezTo>
                  <a:pt x="908" y="323"/>
                  <a:pt x="908" y="323"/>
                  <a:pt x="908" y="323"/>
                </a:cubicBezTo>
                <a:cubicBezTo>
                  <a:pt x="909" y="321"/>
                  <a:pt x="909" y="320"/>
                  <a:pt x="908" y="318"/>
                </a:cubicBezTo>
                <a:close/>
                <a:moveTo>
                  <a:pt x="1140" y="82"/>
                </a:moveTo>
                <a:cubicBezTo>
                  <a:pt x="1140" y="82"/>
                  <a:pt x="1140" y="82"/>
                  <a:pt x="1140" y="82"/>
                </a:cubicBezTo>
                <a:cubicBezTo>
                  <a:pt x="1140" y="82"/>
                  <a:pt x="1139" y="82"/>
                  <a:pt x="1139" y="82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1139" y="83"/>
                  <a:pt x="1139" y="83"/>
                  <a:pt x="1139" y="83"/>
                </a:cubicBezTo>
                <a:cubicBezTo>
                  <a:pt x="998" y="224"/>
                  <a:pt x="998" y="224"/>
                  <a:pt x="998" y="224"/>
                </a:cubicBezTo>
                <a:cubicBezTo>
                  <a:pt x="997" y="225"/>
                  <a:pt x="997" y="227"/>
                  <a:pt x="998" y="228"/>
                </a:cubicBezTo>
                <a:cubicBezTo>
                  <a:pt x="999" y="229"/>
                  <a:pt x="999" y="229"/>
                  <a:pt x="1000" y="229"/>
                </a:cubicBezTo>
                <a:cubicBezTo>
                  <a:pt x="1001" y="229"/>
                  <a:pt x="1002" y="229"/>
                  <a:pt x="1002" y="228"/>
                </a:cubicBezTo>
                <a:cubicBezTo>
                  <a:pt x="1143" y="87"/>
                  <a:pt x="1143" y="87"/>
                  <a:pt x="1143" y="87"/>
                </a:cubicBezTo>
                <a:cubicBezTo>
                  <a:pt x="1144" y="87"/>
                  <a:pt x="1144" y="87"/>
                  <a:pt x="1145" y="86"/>
                </a:cubicBezTo>
                <a:cubicBezTo>
                  <a:pt x="1198" y="33"/>
                  <a:pt x="1198" y="33"/>
                  <a:pt x="1198" y="33"/>
                </a:cubicBezTo>
                <a:cubicBezTo>
                  <a:pt x="1199" y="32"/>
                  <a:pt x="1199" y="30"/>
                  <a:pt x="1198" y="28"/>
                </a:cubicBezTo>
                <a:cubicBezTo>
                  <a:pt x="1196" y="27"/>
                  <a:pt x="1195" y="27"/>
                  <a:pt x="1193" y="28"/>
                </a:cubicBezTo>
                <a:cubicBezTo>
                  <a:pt x="1189" y="33"/>
                  <a:pt x="1189" y="33"/>
                  <a:pt x="1189" y="33"/>
                </a:cubicBezTo>
                <a:lnTo>
                  <a:pt x="1140" y="82"/>
                </a:lnTo>
                <a:close/>
                <a:moveTo>
                  <a:pt x="960" y="283"/>
                </a:moveTo>
                <a:cubicBezTo>
                  <a:pt x="961" y="283"/>
                  <a:pt x="961" y="283"/>
                  <a:pt x="962" y="282"/>
                </a:cubicBezTo>
                <a:cubicBezTo>
                  <a:pt x="997" y="248"/>
                  <a:pt x="997" y="248"/>
                  <a:pt x="997" y="248"/>
                </a:cubicBezTo>
                <a:cubicBezTo>
                  <a:pt x="998" y="247"/>
                  <a:pt x="998" y="245"/>
                  <a:pt x="997" y="243"/>
                </a:cubicBezTo>
                <a:cubicBezTo>
                  <a:pt x="996" y="242"/>
                  <a:pt x="994" y="242"/>
                  <a:pt x="992" y="243"/>
                </a:cubicBezTo>
                <a:cubicBezTo>
                  <a:pt x="958" y="278"/>
                  <a:pt x="958" y="278"/>
                  <a:pt x="958" y="278"/>
                </a:cubicBezTo>
                <a:cubicBezTo>
                  <a:pt x="956" y="279"/>
                  <a:pt x="956" y="281"/>
                  <a:pt x="958" y="282"/>
                </a:cubicBezTo>
                <a:cubicBezTo>
                  <a:pt x="958" y="283"/>
                  <a:pt x="959" y="283"/>
                  <a:pt x="960" y="283"/>
                </a:cubicBezTo>
                <a:close/>
                <a:moveTo>
                  <a:pt x="1007" y="234"/>
                </a:moveTo>
                <a:cubicBezTo>
                  <a:pt x="1007" y="234"/>
                  <a:pt x="1008" y="235"/>
                  <a:pt x="1009" y="235"/>
                </a:cubicBezTo>
                <a:cubicBezTo>
                  <a:pt x="1009" y="235"/>
                  <a:pt x="1010" y="234"/>
                  <a:pt x="1011" y="234"/>
                </a:cubicBezTo>
                <a:cubicBezTo>
                  <a:pt x="1209" y="36"/>
                  <a:pt x="1209" y="36"/>
                  <a:pt x="1209" y="36"/>
                </a:cubicBezTo>
                <a:cubicBezTo>
                  <a:pt x="1210" y="35"/>
                  <a:pt x="1210" y="33"/>
                  <a:pt x="1209" y="31"/>
                </a:cubicBezTo>
                <a:cubicBezTo>
                  <a:pt x="1208" y="30"/>
                  <a:pt x="1206" y="30"/>
                  <a:pt x="1204" y="31"/>
                </a:cubicBezTo>
                <a:cubicBezTo>
                  <a:pt x="1007" y="229"/>
                  <a:pt x="1007" y="229"/>
                  <a:pt x="1007" y="229"/>
                </a:cubicBezTo>
                <a:cubicBezTo>
                  <a:pt x="1005" y="230"/>
                  <a:pt x="1005" y="232"/>
                  <a:pt x="1007" y="234"/>
                </a:cubicBezTo>
                <a:close/>
                <a:moveTo>
                  <a:pt x="522" y="714"/>
                </a:moveTo>
                <a:cubicBezTo>
                  <a:pt x="486" y="749"/>
                  <a:pt x="486" y="749"/>
                  <a:pt x="486" y="749"/>
                </a:cubicBezTo>
                <a:cubicBezTo>
                  <a:pt x="486" y="749"/>
                  <a:pt x="486" y="749"/>
                  <a:pt x="486" y="749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3" y="823"/>
                  <a:pt x="413" y="823"/>
                  <a:pt x="413" y="823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1" y="825"/>
                  <a:pt x="411" y="825"/>
                  <a:pt x="411" y="825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6"/>
                  <a:pt x="410" y="826"/>
                  <a:pt x="410" y="826"/>
                </a:cubicBezTo>
                <a:cubicBezTo>
                  <a:pt x="410" y="827"/>
                  <a:pt x="410" y="827"/>
                  <a:pt x="410" y="828"/>
                </a:cubicBezTo>
                <a:cubicBezTo>
                  <a:pt x="410" y="829"/>
                  <a:pt x="411" y="829"/>
                  <a:pt x="411" y="829"/>
                </a:cubicBezTo>
                <a:cubicBezTo>
                  <a:pt x="411" y="829"/>
                  <a:pt x="412" y="830"/>
                  <a:pt x="412" y="830"/>
                </a:cubicBezTo>
                <a:cubicBezTo>
                  <a:pt x="412" y="830"/>
                  <a:pt x="412" y="830"/>
                  <a:pt x="412" y="830"/>
                </a:cubicBezTo>
                <a:cubicBezTo>
                  <a:pt x="412" y="830"/>
                  <a:pt x="413" y="830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8"/>
                  <a:pt x="416" y="828"/>
                  <a:pt x="416" y="828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488" y="755"/>
                  <a:pt x="488" y="755"/>
                  <a:pt x="488" y="755"/>
                </a:cubicBezTo>
                <a:cubicBezTo>
                  <a:pt x="526" y="718"/>
                  <a:pt x="526" y="718"/>
                  <a:pt x="526" y="718"/>
                </a:cubicBezTo>
                <a:cubicBezTo>
                  <a:pt x="528" y="716"/>
                  <a:pt x="528" y="715"/>
                  <a:pt x="526" y="713"/>
                </a:cubicBezTo>
                <a:cubicBezTo>
                  <a:pt x="525" y="712"/>
                  <a:pt x="523" y="712"/>
                  <a:pt x="522" y="714"/>
                </a:cubicBezTo>
                <a:close/>
                <a:moveTo>
                  <a:pt x="932" y="308"/>
                </a:moveTo>
                <a:cubicBezTo>
                  <a:pt x="931" y="307"/>
                  <a:pt x="929" y="307"/>
                  <a:pt x="928" y="308"/>
                </a:cubicBezTo>
                <a:cubicBezTo>
                  <a:pt x="746" y="490"/>
                  <a:pt x="746" y="490"/>
                  <a:pt x="746" y="490"/>
                </a:cubicBezTo>
                <a:cubicBezTo>
                  <a:pt x="745" y="491"/>
                  <a:pt x="745" y="493"/>
                  <a:pt x="746" y="494"/>
                </a:cubicBezTo>
                <a:cubicBezTo>
                  <a:pt x="746" y="495"/>
                  <a:pt x="747" y="495"/>
                  <a:pt x="748" y="495"/>
                </a:cubicBezTo>
                <a:cubicBezTo>
                  <a:pt x="749" y="495"/>
                  <a:pt x="750" y="495"/>
                  <a:pt x="750" y="494"/>
                </a:cubicBezTo>
                <a:cubicBezTo>
                  <a:pt x="932" y="312"/>
                  <a:pt x="932" y="312"/>
                  <a:pt x="932" y="312"/>
                </a:cubicBezTo>
                <a:cubicBezTo>
                  <a:pt x="933" y="311"/>
                  <a:pt x="933" y="309"/>
                  <a:pt x="932" y="308"/>
                </a:cubicBezTo>
                <a:close/>
                <a:moveTo>
                  <a:pt x="944" y="310"/>
                </a:moveTo>
                <a:cubicBezTo>
                  <a:pt x="943" y="309"/>
                  <a:pt x="941" y="309"/>
                  <a:pt x="940" y="310"/>
                </a:cubicBezTo>
                <a:cubicBezTo>
                  <a:pt x="762" y="488"/>
                  <a:pt x="762" y="488"/>
                  <a:pt x="762" y="488"/>
                </a:cubicBezTo>
                <a:cubicBezTo>
                  <a:pt x="761" y="489"/>
                  <a:pt x="761" y="491"/>
                  <a:pt x="762" y="492"/>
                </a:cubicBezTo>
                <a:cubicBezTo>
                  <a:pt x="763" y="493"/>
                  <a:pt x="763" y="493"/>
                  <a:pt x="764" y="493"/>
                </a:cubicBezTo>
                <a:cubicBezTo>
                  <a:pt x="765" y="493"/>
                  <a:pt x="766" y="493"/>
                  <a:pt x="766" y="492"/>
                </a:cubicBezTo>
                <a:cubicBezTo>
                  <a:pt x="944" y="315"/>
                  <a:pt x="944" y="315"/>
                  <a:pt x="944" y="315"/>
                </a:cubicBezTo>
                <a:cubicBezTo>
                  <a:pt x="945" y="313"/>
                  <a:pt x="945" y="311"/>
                  <a:pt x="944" y="310"/>
                </a:cubicBezTo>
                <a:close/>
                <a:moveTo>
                  <a:pt x="507" y="742"/>
                </a:moveTo>
                <a:cubicBezTo>
                  <a:pt x="495" y="754"/>
                  <a:pt x="495" y="754"/>
                  <a:pt x="495" y="754"/>
                </a:cubicBezTo>
                <a:cubicBezTo>
                  <a:pt x="494" y="756"/>
                  <a:pt x="494" y="758"/>
                  <a:pt x="495" y="759"/>
                </a:cubicBezTo>
                <a:cubicBezTo>
                  <a:pt x="496" y="759"/>
                  <a:pt x="497" y="760"/>
                  <a:pt x="498" y="760"/>
                </a:cubicBezTo>
                <a:cubicBezTo>
                  <a:pt x="498" y="760"/>
                  <a:pt x="499" y="759"/>
                  <a:pt x="500" y="759"/>
                </a:cubicBezTo>
                <a:cubicBezTo>
                  <a:pt x="512" y="747"/>
                  <a:pt x="512" y="747"/>
                  <a:pt x="512" y="747"/>
                </a:cubicBezTo>
                <a:cubicBezTo>
                  <a:pt x="513" y="745"/>
                  <a:pt x="513" y="743"/>
                  <a:pt x="512" y="742"/>
                </a:cubicBezTo>
                <a:cubicBezTo>
                  <a:pt x="511" y="741"/>
                  <a:pt x="509" y="741"/>
                  <a:pt x="507" y="742"/>
                </a:cubicBezTo>
                <a:close/>
                <a:moveTo>
                  <a:pt x="975" y="282"/>
                </a:moveTo>
                <a:cubicBezTo>
                  <a:pt x="976" y="282"/>
                  <a:pt x="976" y="282"/>
                  <a:pt x="977" y="282"/>
                </a:cubicBezTo>
                <a:cubicBezTo>
                  <a:pt x="1007" y="252"/>
                  <a:pt x="1007" y="252"/>
                  <a:pt x="1007" y="252"/>
                </a:cubicBezTo>
                <a:cubicBezTo>
                  <a:pt x="1008" y="250"/>
                  <a:pt x="1008" y="248"/>
                  <a:pt x="1007" y="247"/>
                </a:cubicBezTo>
                <a:cubicBezTo>
                  <a:pt x="1006" y="246"/>
                  <a:pt x="1004" y="246"/>
                  <a:pt x="1003" y="247"/>
                </a:cubicBezTo>
                <a:cubicBezTo>
                  <a:pt x="973" y="277"/>
                  <a:pt x="973" y="277"/>
                  <a:pt x="973" y="277"/>
                </a:cubicBezTo>
                <a:cubicBezTo>
                  <a:pt x="971" y="278"/>
                  <a:pt x="971" y="280"/>
                  <a:pt x="973" y="282"/>
                </a:cubicBezTo>
                <a:cubicBezTo>
                  <a:pt x="973" y="282"/>
                  <a:pt x="974" y="282"/>
                  <a:pt x="975" y="282"/>
                </a:cubicBezTo>
                <a:close/>
                <a:moveTo>
                  <a:pt x="1017" y="237"/>
                </a:moveTo>
                <a:cubicBezTo>
                  <a:pt x="1017" y="238"/>
                  <a:pt x="1018" y="238"/>
                  <a:pt x="1019" y="238"/>
                </a:cubicBezTo>
                <a:cubicBezTo>
                  <a:pt x="1020" y="238"/>
                  <a:pt x="1020" y="238"/>
                  <a:pt x="1021" y="237"/>
                </a:cubicBezTo>
                <a:cubicBezTo>
                  <a:pt x="1220" y="39"/>
                  <a:pt x="1220" y="39"/>
                  <a:pt x="1220" y="39"/>
                </a:cubicBezTo>
                <a:cubicBezTo>
                  <a:pt x="1221" y="38"/>
                  <a:pt x="1221" y="36"/>
                  <a:pt x="1220" y="35"/>
                </a:cubicBezTo>
                <a:cubicBezTo>
                  <a:pt x="1218" y="33"/>
                  <a:pt x="1216" y="33"/>
                  <a:pt x="1215" y="35"/>
                </a:cubicBezTo>
                <a:cubicBezTo>
                  <a:pt x="1017" y="233"/>
                  <a:pt x="1017" y="233"/>
                  <a:pt x="1017" y="233"/>
                </a:cubicBezTo>
                <a:cubicBezTo>
                  <a:pt x="1016" y="234"/>
                  <a:pt x="1016" y="236"/>
                  <a:pt x="1017" y="237"/>
                </a:cubicBezTo>
                <a:close/>
                <a:moveTo>
                  <a:pt x="486" y="764"/>
                </a:moveTo>
                <a:cubicBezTo>
                  <a:pt x="468" y="782"/>
                  <a:pt x="468" y="782"/>
                  <a:pt x="468" y="782"/>
                </a:cubicBezTo>
                <a:cubicBezTo>
                  <a:pt x="467" y="783"/>
                  <a:pt x="467" y="785"/>
                  <a:pt x="468" y="786"/>
                </a:cubicBezTo>
                <a:cubicBezTo>
                  <a:pt x="468" y="787"/>
                  <a:pt x="469" y="787"/>
                  <a:pt x="470" y="787"/>
                </a:cubicBezTo>
                <a:cubicBezTo>
                  <a:pt x="471" y="787"/>
                  <a:pt x="472" y="787"/>
                  <a:pt x="472" y="786"/>
                </a:cubicBezTo>
                <a:cubicBezTo>
                  <a:pt x="491" y="768"/>
                  <a:pt x="491" y="768"/>
                  <a:pt x="491" y="768"/>
                </a:cubicBezTo>
                <a:cubicBezTo>
                  <a:pt x="492" y="767"/>
                  <a:pt x="492" y="765"/>
                  <a:pt x="491" y="764"/>
                </a:cubicBezTo>
                <a:cubicBezTo>
                  <a:pt x="489" y="762"/>
                  <a:pt x="487" y="762"/>
                  <a:pt x="486" y="764"/>
                </a:cubicBezTo>
                <a:close/>
                <a:moveTo>
                  <a:pt x="420" y="838"/>
                </a:moveTo>
                <a:cubicBezTo>
                  <a:pt x="467" y="791"/>
                  <a:pt x="467" y="791"/>
                  <a:pt x="467" y="791"/>
                </a:cubicBezTo>
                <a:cubicBezTo>
                  <a:pt x="469" y="790"/>
                  <a:pt x="469" y="788"/>
                  <a:pt x="467" y="787"/>
                </a:cubicBezTo>
                <a:cubicBezTo>
                  <a:pt x="466" y="786"/>
                  <a:pt x="464" y="786"/>
                  <a:pt x="463" y="787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55" y="795"/>
                  <a:pt x="455" y="795"/>
                  <a:pt x="455" y="795"/>
                </a:cubicBezTo>
                <a:cubicBezTo>
                  <a:pt x="416" y="834"/>
                  <a:pt x="416" y="834"/>
                  <a:pt x="416" y="834"/>
                </a:cubicBezTo>
                <a:cubicBezTo>
                  <a:pt x="415" y="835"/>
                  <a:pt x="415" y="837"/>
                  <a:pt x="416" y="838"/>
                </a:cubicBezTo>
                <a:cubicBezTo>
                  <a:pt x="417" y="839"/>
                  <a:pt x="417" y="839"/>
                  <a:pt x="418" y="839"/>
                </a:cubicBezTo>
                <a:cubicBezTo>
                  <a:pt x="419" y="839"/>
                  <a:pt x="420" y="839"/>
                  <a:pt x="420" y="838"/>
                </a:cubicBezTo>
                <a:close/>
                <a:moveTo>
                  <a:pt x="423" y="850"/>
                </a:moveTo>
                <a:cubicBezTo>
                  <a:pt x="462" y="810"/>
                  <a:pt x="462" y="810"/>
                  <a:pt x="462" y="810"/>
                </a:cubicBezTo>
                <a:cubicBezTo>
                  <a:pt x="465" y="807"/>
                  <a:pt x="465" y="807"/>
                  <a:pt x="465" y="807"/>
                </a:cubicBezTo>
                <a:cubicBezTo>
                  <a:pt x="466" y="806"/>
                  <a:pt x="466" y="804"/>
                  <a:pt x="465" y="803"/>
                </a:cubicBezTo>
                <a:cubicBezTo>
                  <a:pt x="464" y="802"/>
                  <a:pt x="462" y="802"/>
                  <a:pt x="461" y="803"/>
                </a:cubicBezTo>
                <a:cubicBezTo>
                  <a:pt x="458" y="806"/>
                  <a:pt x="458" y="806"/>
                  <a:pt x="458" y="806"/>
                </a:cubicBezTo>
                <a:cubicBezTo>
                  <a:pt x="433" y="831"/>
                  <a:pt x="433" y="831"/>
                  <a:pt x="433" y="831"/>
                </a:cubicBezTo>
                <a:cubicBezTo>
                  <a:pt x="413" y="851"/>
                  <a:pt x="413" y="851"/>
                  <a:pt x="413" y="851"/>
                </a:cubicBezTo>
                <a:cubicBezTo>
                  <a:pt x="412" y="852"/>
                  <a:pt x="412" y="854"/>
                  <a:pt x="413" y="855"/>
                </a:cubicBezTo>
                <a:cubicBezTo>
                  <a:pt x="413" y="856"/>
                  <a:pt x="414" y="856"/>
                  <a:pt x="415" y="856"/>
                </a:cubicBezTo>
                <a:cubicBezTo>
                  <a:pt x="416" y="856"/>
                  <a:pt x="416" y="856"/>
                  <a:pt x="417" y="855"/>
                </a:cubicBezTo>
                <a:cubicBezTo>
                  <a:pt x="423" y="850"/>
                  <a:pt x="423" y="850"/>
                  <a:pt x="423" y="850"/>
                </a:cubicBezTo>
                <a:cubicBezTo>
                  <a:pt x="423" y="850"/>
                  <a:pt x="423" y="850"/>
                  <a:pt x="423" y="850"/>
                </a:cubicBezTo>
                <a:close/>
                <a:moveTo>
                  <a:pt x="983" y="281"/>
                </a:moveTo>
                <a:cubicBezTo>
                  <a:pt x="982" y="282"/>
                  <a:pt x="982" y="284"/>
                  <a:pt x="983" y="285"/>
                </a:cubicBezTo>
                <a:cubicBezTo>
                  <a:pt x="984" y="286"/>
                  <a:pt x="984" y="286"/>
                  <a:pt x="985" y="286"/>
                </a:cubicBezTo>
                <a:cubicBezTo>
                  <a:pt x="986" y="286"/>
                  <a:pt x="987" y="286"/>
                  <a:pt x="987" y="285"/>
                </a:cubicBezTo>
                <a:cubicBezTo>
                  <a:pt x="1235" y="38"/>
                  <a:pt x="1235" y="38"/>
                  <a:pt x="1235" y="38"/>
                </a:cubicBezTo>
                <a:cubicBezTo>
                  <a:pt x="1236" y="37"/>
                  <a:pt x="1236" y="35"/>
                  <a:pt x="1235" y="33"/>
                </a:cubicBezTo>
                <a:cubicBezTo>
                  <a:pt x="1234" y="32"/>
                  <a:pt x="1232" y="32"/>
                  <a:pt x="1230" y="33"/>
                </a:cubicBezTo>
                <a:cubicBezTo>
                  <a:pt x="1018" y="246"/>
                  <a:pt x="1018" y="246"/>
                  <a:pt x="1018" y="246"/>
                </a:cubicBezTo>
                <a:lnTo>
                  <a:pt x="983" y="281"/>
                </a:lnTo>
                <a:close/>
                <a:moveTo>
                  <a:pt x="955" y="313"/>
                </a:moveTo>
                <a:cubicBezTo>
                  <a:pt x="954" y="312"/>
                  <a:pt x="952" y="312"/>
                  <a:pt x="951" y="313"/>
                </a:cubicBezTo>
                <a:cubicBezTo>
                  <a:pt x="777" y="486"/>
                  <a:pt x="777" y="486"/>
                  <a:pt x="777" y="486"/>
                </a:cubicBezTo>
                <a:cubicBezTo>
                  <a:pt x="776" y="488"/>
                  <a:pt x="776" y="490"/>
                  <a:pt x="777" y="491"/>
                </a:cubicBezTo>
                <a:cubicBezTo>
                  <a:pt x="778" y="491"/>
                  <a:pt x="779" y="492"/>
                  <a:pt x="780" y="492"/>
                </a:cubicBezTo>
                <a:cubicBezTo>
                  <a:pt x="780" y="492"/>
                  <a:pt x="781" y="491"/>
                  <a:pt x="782" y="491"/>
                </a:cubicBezTo>
                <a:cubicBezTo>
                  <a:pt x="955" y="318"/>
                  <a:pt x="955" y="318"/>
                  <a:pt x="955" y="318"/>
                </a:cubicBezTo>
                <a:cubicBezTo>
                  <a:pt x="956" y="316"/>
                  <a:pt x="956" y="314"/>
                  <a:pt x="955" y="313"/>
                </a:cubicBezTo>
                <a:close/>
                <a:moveTo>
                  <a:pt x="1068" y="214"/>
                </a:moveTo>
                <a:cubicBezTo>
                  <a:pt x="1069" y="214"/>
                  <a:pt x="1070" y="215"/>
                  <a:pt x="1070" y="215"/>
                </a:cubicBezTo>
                <a:cubicBezTo>
                  <a:pt x="1071" y="215"/>
                  <a:pt x="1072" y="214"/>
                  <a:pt x="1073" y="214"/>
                </a:cubicBezTo>
                <a:cubicBezTo>
                  <a:pt x="1246" y="41"/>
                  <a:pt x="1246" y="41"/>
                  <a:pt x="1246" y="41"/>
                </a:cubicBezTo>
                <a:cubicBezTo>
                  <a:pt x="1247" y="39"/>
                  <a:pt x="1247" y="38"/>
                  <a:pt x="1246" y="36"/>
                </a:cubicBezTo>
                <a:cubicBezTo>
                  <a:pt x="1245" y="35"/>
                  <a:pt x="1243" y="35"/>
                  <a:pt x="1241" y="36"/>
                </a:cubicBezTo>
                <a:cubicBezTo>
                  <a:pt x="1068" y="209"/>
                  <a:pt x="1068" y="209"/>
                  <a:pt x="1068" y="209"/>
                </a:cubicBezTo>
                <a:cubicBezTo>
                  <a:pt x="1067" y="211"/>
                  <a:pt x="1067" y="213"/>
                  <a:pt x="1068" y="214"/>
                </a:cubicBezTo>
                <a:close/>
                <a:moveTo>
                  <a:pt x="998" y="287"/>
                </a:moveTo>
                <a:cubicBezTo>
                  <a:pt x="999" y="287"/>
                  <a:pt x="1000" y="287"/>
                  <a:pt x="1001" y="286"/>
                </a:cubicBezTo>
                <a:cubicBezTo>
                  <a:pt x="1054" y="232"/>
                  <a:pt x="1054" y="232"/>
                  <a:pt x="1054" y="232"/>
                </a:cubicBezTo>
                <a:cubicBezTo>
                  <a:pt x="1055" y="231"/>
                  <a:pt x="1055" y="229"/>
                  <a:pt x="1054" y="228"/>
                </a:cubicBezTo>
                <a:cubicBezTo>
                  <a:pt x="1053" y="227"/>
                  <a:pt x="1051" y="227"/>
                  <a:pt x="1050" y="228"/>
                </a:cubicBezTo>
                <a:cubicBezTo>
                  <a:pt x="996" y="282"/>
                  <a:pt x="996" y="282"/>
                  <a:pt x="996" y="282"/>
                </a:cubicBezTo>
                <a:cubicBezTo>
                  <a:pt x="995" y="283"/>
                  <a:pt x="995" y="285"/>
                  <a:pt x="996" y="286"/>
                </a:cubicBezTo>
                <a:cubicBezTo>
                  <a:pt x="997" y="287"/>
                  <a:pt x="998" y="287"/>
                  <a:pt x="998" y="287"/>
                </a:cubicBezTo>
                <a:close/>
                <a:moveTo>
                  <a:pt x="965" y="317"/>
                </a:moveTo>
                <a:cubicBezTo>
                  <a:pt x="964" y="316"/>
                  <a:pt x="962" y="316"/>
                  <a:pt x="961" y="317"/>
                </a:cubicBezTo>
                <a:cubicBezTo>
                  <a:pt x="792" y="486"/>
                  <a:pt x="792" y="486"/>
                  <a:pt x="792" y="486"/>
                </a:cubicBezTo>
                <a:cubicBezTo>
                  <a:pt x="790" y="487"/>
                  <a:pt x="790" y="489"/>
                  <a:pt x="792" y="491"/>
                </a:cubicBezTo>
                <a:cubicBezTo>
                  <a:pt x="792" y="491"/>
                  <a:pt x="793" y="491"/>
                  <a:pt x="794" y="491"/>
                </a:cubicBezTo>
                <a:cubicBezTo>
                  <a:pt x="795" y="491"/>
                  <a:pt x="795" y="491"/>
                  <a:pt x="796" y="491"/>
                </a:cubicBezTo>
                <a:cubicBezTo>
                  <a:pt x="965" y="321"/>
                  <a:pt x="965" y="321"/>
                  <a:pt x="965" y="321"/>
                </a:cubicBezTo>
                <a:cubicBezTo>
                  <a:pt x="967" y="320"/>
                  <a:pt x="967" y="318"/>
                  <a:pt x="965" y="317"/>
                </a:cubicBezTo>
                <a:close/>
                <a:moveTo>
                  <a:pt x="453" y="829"/>
                </a:moveTo>
                <a:cubicBezTo>
                  <a:pt x="451" y="828"/>
                  <a:pt x="449" y="828"/>
                  <a:pt x="448" y="829"/>
                </a:cubicBezTo>
                <a:cubicBezTo>
                  <a:pt x="422" y="856"/>
                  <a:pt x="422" y="856"/>
                  <a:pt x="422" y="856"/>
                </a:cubicBezTo>
                <a:cubicBezTo>
                  <a:pt x="421" y="857"/>
                  <a:pt x="421" y="859"/>
                  <a:pt x="422" y="860"/>
                </a:cubicBezTo>
                <a:cubicBezTo>
                  <a:pt x="423" y="861"/>
                  <a:pt x="424" y="861"/>
                  <a:pt x="424" y="861"/>
                </a:cubicBezTo>
                <a:cubicBezTo>
                  <a:pt x="425" y="861"/>
                  <a:pt x="426" y="861"/>
                  <a:pt x="427" y="860"/>
                </a:cubicBezTo>
                <a:cubicBezTo>
                  <a:pt x="453" y="834"/>
                  <a:pt x="453" y="834"/>
                  <a:pt x="453" y="834"/>
                </a:cubicBezTo>
                <a:cubicBezTo>
                  <a:pt x="454" y="833"/>
                  <a:pt x="454" y="831"/>
                  <a:pt x="453" y="829"/>
                </a:cubicBezTo>
                <a:close/>
                <a:moveTo>
                  <a:pt x="983" y="313"/>
                </a:moveTo>
                <a:cubicBezTo>
                  <a:pt x="982" y="312"/>
                  <a:pt x="980" y="312"/>
                  <a:pt x="979" y="313"/>
                </a:cubicBezTo>
                <a:cubicBezTo>
                  <a:pt x="812" y="479"/>
                  <a:pt x="812" y="479"/>
                  <a:pt x="812" y="479"/>
                </a:cubicBezTo>
                <a:cubicBezTo>
                  <a:pt x="811" y="480"/>
                  <a:pt x="811" y="482"/>
                  <a:pt x="812" y="484"/>
                </a:cubicBezTo>
                <a:cubicBezTo>
                  <a:pt x="813" y="484"/>
                  <a:pt x="814" y="485"/>
                  <a:pt x="815" y="485"/>
                </a:cubicBezTo>
                <a:cubicBezTo>
                  <a:pt x="815" y="485"/>
                  <a:pt x="816" y="484"/>
                  <a:pt x="817" y="484"/>
                </a:cubicBezTo>
                <a:cubicBezTo>
                  <a:pt x="983" y="318"/>
                  <a:pt x="983" y="318"/>
                  <a:pt x="983" y="318"/>
                </a:cubicBezTo>
                <a:cubicBezTo>
                  <a:pt x="984" y="316"/>
                  <a:pt x="984" y="314"/>
                  <a:pt x="983" y="313"/>
                </a:cubicBezTo>
                <a:close/>
                <a:moveTo>
                  <a:pt x="1242" y="50"/>
                </a:moveTo>
                <a:cubicBezTo>
                  <a:pt x="1242" y="50"/>
                  <a:pt x="1242" y="50"/>
                  <a:pt x="1242" y="50"/>
                </a:cubicBezTo>
                <a:cubicBezTo>
                  <a:pt x="1242" y="50"/>
                  <a:pt x="1242" y="50"/>
                  <a:pt x="1242" y="50"/>
                </a:cubicBezTo>
                <a:cubicBezTo>
                  <a:pt x="1076" y="215"/>
                  <a:pt x="1076" y="215"/>
                  <a:pt x="1076" y="215"/>
                </a:cubicBezTo>
                <a:cubicBezTo>
                  <a:pt x="1065" y="227"/>
                  <a:pt x="1065" y="227"/>
                  <a:pt x="1065" y="227"/>
                </a:cubicBezTo>
                <a:cubicBezTo>
                  <a:pt x="1064" y="228"/>
                  <a:pt x="1064" y="230"/>
                  <a:pt x="1065" y="231"/>
                </a:cubicBezTo>
                <a:cubicBezTo>
                  <a:pt x="1066" y="232"/>
                  <a:pt x="1067" y="232"/>
                  <a:pt x="1067" y="232"/>
                </a:cubicBezTo>
                <a:cubicBezTo>
                  <a:pt x="1068" y="232"/>
                  <a:pt x="1069" y="232"/>
                  <a:pt x="1070" y="231"/>
                </a:cubicBezTo>
                <a:cubicBezTo>
                  <a:pt x="1081" y="220"/>
                  <a:pt x="1081" y="220"/>
                  <a:pt x="1081" y="220"/>
                </a:cubicBezTo>
                <a:cubicBezTo>
                  <a:pt x="1246" y="55"/>
                  <a:pt x="1246" y="55"/>
                  <a:pt x="1246" y="55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6" y="54"/>
                  <a:pt x="1246" y="54"/>
                  <a:pt x="1246" y="54"/>
                </a:cubicBezTo>
                <a:cubicBezTo>
                  <a:pt x="1249" y="51"/>
                  <a:pt x="1249" y="51"/>
                  <a:pt x="1249" y="51"/>
                </a:cubicBezTo>
                <a:cubicBezTo>
                  <a:pt x="1250" y="50"/>
                  <a:pt x="1250" y="48"/>
                  <a:pt x="1249" y="47"/>
                </a:cubicBezTo>
                <a:cubicBezTo>
                  <a:pt x="1248" y="46"/>
                  <a:pt x="1246" y="46"/>
                  <a:pt x="1245" y="47"/>
                </a:cubicBezTo>
                <a:lnTo>
                  <a:pt x="1242" y="50"/>
                </a:lnTo>
                <a:close/>
                <a:moveTo>
                  <a:pt x="996" y="301"/>
                </a:moveTo>
                <a:cubicBezTo>
                  <a:pt x="996" y="301"/>
                  <a:pt x="997" y="301"/>
                  <a:pt x="998" y="301"/>
                </a:cubicBezTo>
                <a:cubicBezTo>
                  <a:pt x="998" y="301"/>
                  <a:pt x="999" y="301"/>
                  <a:pt x="1000" y="301"/>
                </a:cubicBezTo>
                <a:cubicBezTo>
                  <a:pt x="1059" y="242"/>
                  <a:pt x="1059" y="242"/>
                  <a:pt x="1059" y="242"/>
                </a:cubicBezTo>
                <a:cubicBezTo>
                  <a:pt x="1060" y="241"/>
                  <a:pt x="1060" y="239"/>
                  <a:pt x="1059" y="238"/>
                </a:cubicBezTo>
                <a:cubicBezTo>
                  <a:pt x="1057" y="236"/>
                  <a:pt x="1055" y="236"/>
                  <a:pt x="1054" y="238"/>
                </a:cubicBezTo>
                <a:cubicBezTo>
                  <a:pt x="996" y="296"/>
                  <a:pt x="996" y="296"/>
                  <a:pt x="996" y="296"/>
                </a:cubicBezTo>
                <a:cubicBezTo>
                  <a:pt x="994" y="297"/>
                  <a:pt x="994" y="299"/>
                  <a:pt x="996" y="301"/>
                </a:cubicBezTo>
                <a:close/>
                <a:moveTo>
                  <a:pt x="433" y="867"/>
                </a:moveTo>
                <a:cubicBezTo>
                  <a:pt x="461" y="840"/>
                  <a:pt x="461" y="840"/>
                  <a:pt x="461" y="840"/>
                </a:cubicBezTo>
                <a:cubicBezTo>
                  <a:pt x="462" y="839"/>
                  <a:pt x="462" y="837"/>
                  <a:pt x="461" y="835"/>
                </a:cubicBezTo>
                <a:cubicBezTo>
                  <a:pt x="459" y="834"/>
                  <a:pt x="457" y="834"/>
                  <a:pt x="456" y="835"/>
                </a:cubicBezTo>
                <a:cubicBezTo>
                  <a:pt x="429" y="863"/>
                  <a:pt x="429" y="863"/>
                  <a:pt x="429" y="863"/>
                </a:cubicBezTo>
                <a:cubicBezTo>
                  <a:pt x="428" y="864"/>
                  <a:pt x="428" y="866"/>
                  <a:pt x="429" y="867"/>
                </a:cubicBezTo>
                <a:cubicBezTo>
                  <a:pt x="429" y="868"/>
                  <a:pt x="430" y="868"/>
                  <a:pt x="431" y="868"/>
                </a:cubicBezTo>
                <a:cubicBezTo>
                  <a:pt x="432" y="868"/>
                  <a:pt x="432" y="868"/>
                  <a:pt x="433" y="867"/>
                </a:cubicBezTo>
                <a:close/>
                <a:moveTo>
                  <a:pt x="459" y="851"/>
                </a:moveTo>
                <a:cubicBezTo>
                  <a:pt x="458" y="850"/>
                  <a:pt x="456" y="850"/>
                  <a:pt x="455" y="851"/>
                </a:cubicBezTo>
                <a:cubicBezTo>
                  <a:pt x="434" y="872"/>
                  <a:pt x="434" y="872"/>
                  <a:pt x="434" y="872"/>
                </a:cubicBezTo>
                <a:cubicBezTo>
                  <a:pt x="430" y="875"/>
                  <a:pt x="430" y="875"/>
                  <a:pt x="430" y="875"/>
                </a:cubicBezTo>
                <a:cubicBezTo>
                  <a:pt x="429" y="877"/>
                  <a:pt x="429" y="879"/>
                  <a:pt x="430" y="880"/>
                </a:cubicBezTo>
                <a:cubicBezTo>
                  <a:pt x="431" y="880"/>
                  <a:pt x="432" y="881"/>
                  <a:pt x="433" y="881"/>
                </a:cubicBezTo>
                <a:cubicBezTo>
                  <a:pt x="433" y="881"/>
                  <a:pt x="434" y="880"/>
                  <a:pt x="435" y="880"/>
                </a:cubicBezTo>
                <a:cubicBezTo>
                  <a:pt x="459" y="856"/>
                  <a:pt x="459" y="856"/>
                  <a:pt x="459" y="856"/>
                </a:cubicBezTo>
                <a:cubicBezTo>
                  <a:pt x="460" y="854"/>
                  <a:pt x="460" y="852"/>
                  <a:pt x="459" y="851"/>
                </a:cubicBezTo>
                <a:close/>
                <a:moveTo>
                  <a:pt x="1072" y="238"/>
                </a:moveTo>
                <a:cubicBezTo>
                  <a:pt x="1073" y="239"/>
                  <a:pt x="1074" y="239"/>
                  <a:pt x="1074" y="239"/>
                </a:cubicBezTo>
                <a:cubicBezTo>
                  <a:pt x="1075" y="239"/>
                  <a:pt x="1076" y="239"/>
                  <a:pt x="1077" y="238"/>
                </a:cubicBezTo>
                <a:cubicBezTo>
                  <a:pt x="1261" y="53"/>
                  <a:pt x="1261" y="53"/>
                  <a:pt x="1261" y="53"/>
                </a:cubicBezTo>
                <a:cubicBezTo>
                  <a:pt x="1262" y="52"/>
                  <a:pt x="1262" y="50"/>
                  <a:pt x="1261" y="49"/>
                </a:cubicBezTo>
                <a:cubicBezTo>
                  <a:pt x="1260" y="48"/>
                  <a:pt x="1258" y="48"/>
                  <a:pt x="1257" y="49"/>
                </a:cubicBezTo>
                <a:cubicBezTo>
                  <a:pt x="1072" y="234"/>
                  <a:pt x="1072" y="234"/>
                  <a:pt x="1072" y="234"/>
                </a:cubicBezTo>
                <a:cubicBezTo>
                  <a:pt x="1071" y="235"/>
                  <a:pt x="1071" y="237"/>
                  <a:pt x="1072" y="238"/>
                </a:cubicBezTo>
                <a:close/>
                <a:moveTo>
                  <a:pt x="986" y="328"/>
                </a:moveTo>
                <a:cubicBezTo>
                  <a:pt x="986" y="328"/>
                  <a:pt x="986" y="328"/>
                  <a:pt x="987" y="328"/>
                </a:cubicBezTo>
                <a:cubicBezTo>
                  <a:pt x="987" y="328"/>
                  <a:pt x="987" y="328"/>
                  <a:pt x="987" y="327"/>
                </a:cubicBezTo>
                <a:cubicBezTo>
                  <a:pt x="1065" y="249"/>
                  <a:pt x="1065" y="249"/>
                  <a:pt x="1065" y="249"/>
                </a:cubicBezTo>
                <a:cubicBezTo>
                  <a:pt x="1066" y="248"/>
                  <a:pt x="1066" y="246"/>
                  <a:pt x="1065" y="245"/>
                </a:cubicBezTo>
                <a:cubicBezTo>
                  <a:pt x="1064" y="244"/>
                  <a:pt x="1062" y="244"/>
                  <a:pt x="1061" y="245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3" y="323"/>
                  <a:pt x="982" y="323"/>
                  <a:pt x="982" y="323"/>
                </a:cubicBezTo>
                <a:cubicBezTo>
                  <a:pt x="982" y="324"/>
                  <a:pt x="982" y="324"/>
                  <a:pt x="982" y="324"/>
                </a:cubicBezTo>
                <a:cubicBezTo>
                  <a:pt x="825" y="481"/>
                  <a:pt x="825" y="481"/>
                  <a:pt x="825" y="481"/>
                </a:cubicBezTo>
                <a:cubicBezTo>
                  <a:pt x="824" y="482"/>
                  <a:pt x="824" y="484"/>
                  <a:pt x="825" y="485"/>
                </a:cubicBezTo>
                <a:cubicBezTo>
                  <a:pt x="825" y="486"/>
                  <a:pt x="826" y="486"/>
                  <a:pt x="827" y="486"/>
                </a:cubicBezTo>
                <a:cubicBezTo>
                  <a:pt x="828" y="486"/>
                  <a:pt x="828" y="486"/>
                  <a:pt x="829" y="485"/>
                </a:cubicBezTo>
                <a:lnTo>
                  <a:pt x="986" y="328"/>
                </a:lnTo>
                <a:close/>
                <a:moveTo>
                  <a:pt x="1080" y="244"/>
                </a:moveTo>
                <a:cubicBezTo>
                  <a:pt x="1080" y="245"/>
                  <a:pt x="1081" y="245"/>
                  <a:pt x="1082" y="245"/>
                </a:cubicBezTo>
                <a:cubicBezTo>
                  <a:pt x="1083" y="245"/>
                  <a:pt x="1083" y="245"/>
                  <a:pt x="1084" y="244"/>
                </a:cubicBezTo>
                <a:cubicBezTo>
                  <a:pt x="1275" y="54"/>
                  <a:pt x="1275" y="54"/>
                  <a:pt x="1275" y="54"/>
                </a:cubicBezTo>
                <a:cubicBezTo>
                  <a:pt x="1276" y="52"/>
                  <a:pt x="1276" y="50"/>
                  <a:pt x="1275" y="49"/>
                </a:cubicBezTo>
                <a:cubicBezTo>
                  <a:pt x="1274" y="48"/>
                  <a:pt x="1272" y="48"/>
                  <a:pt x="1270" y="49"/>
                </a:cubicBezTo>
                <a:cubicBezTo>
                  <a:pt x="1080" y="240"/>
                  <a:pt x="1080" y="240"/>
                  <a:pt x="1080" y="240"/>
                </a:cubicBezTo>
                <a:cubicBezTo>
                  <a:pt x="1078" y="241"/>
                  <a:pt x="1078" y="243"/>
                  <a:pt x="1080" y="244"/>
                </a:cubicBezTo>
                <a:close/>
                <a:moveTo>
                  <a:pt x="991" y="337"/>
                </a:moveTo>
                <a:cubicBezTo>
                  <a:pt x="991" y="337"/>
                  <a:pt x="992" y="337"/>
                  <a:pt x="992" y="337"/>
                </a:cubicBezTo>
                <a:cubicBezTo>
                  <a:pt x="1072" y="256"/>
                  <a:pt x="1072" y="256"/>
                  <a:pt x="1072" y="256"/>
                </a:cubicBezTo>
                <a:cubicBezTo>
                  <a:pt x="1074" y="255"/>
                  <a:pt x="1074" y="253"/>
                  <a:pt x="1072" y="252"/>
                </a:cubicBezTo>
                <a:cubicBezTo>
                  <a:pt x="1071" y="250"/>
                  <a:pt x="1069" y="250"/>
                  <a:pt x="1068" y="25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7" y="333"/>
                  <a:pt x="987" y="333"/>
                  <a:pt x="987" y="333"/>
                </a:cubicBezTo>
                <a:cubicBezTo>
                  <a:pt x="986" y="333"/>
                  <a:pt x="986" y="334"/>
                  <a:pt x="986" y="334"/>
                </a:cubicBezTo>
                <a:cubicBezTo>
                  <a:pt x="830" y="490"/>
                  <a:pt x="830" y="490"/>
                  <a:pt x="830" y="490"/>
                </a:cubicBezTo>
                <a:cubicBezTo>
                  <a:pt x="829" y="491"/>
                  <a:pt x="829" y="493"/>
                  <a:pt x="830" y="494"/>
                </a:cubicBezTo>
                <a:cubicBezTo>
                  <a:pt x="830" y="495"/>
                  <a:pt x="831" y="495"/>
                  <a:pt x="832" y="495"/>
                </a:cubicBezTo>
                <a:cubicBezTo>
                  <a:pt x="833" y="495"/>
                  <a:pt x="833" y="495"/>
                  <a:pt x="834" y="494"/>
                </a:cubicBezTo>
                <a:cubicBezTo>
                  <a:pt x="990" y="338"/>
                  <a:pt x="990" y="338"/>
                  <a:pt x="990" y="338"/>
                </a:cubicBezTo>
                <a:cubicBezTo>
                  <a:pt x="990" y="338"/>
                  <a:pt x="991" y="338"/>
                  <a:pt x="991" y="337"/>
                </a:cubicBezTo>
                <a:close/>
                <a:moveTo>
                  <a:pt x="458" y="866"/>
                </a:moveTo>
                <a:cubicBezTo>
                  <a:pt x="457" y="865"/>
                  <a:pt x="454" y="865"/>
                  <a:pt x="453" y="866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40" y="878"/>
                  <a:pt x="440" y="878"/>
                  <a:pt x="440" y="878"/>
                </a:cubicBezTo>
                <a:cubicBezTo>
                  <a:pt x="438" y="882"/>
                  <a:pt x="438" y="882"/>
                  <a:pt x="438" y="882"/>
                </a:cubicBezTo>
                <a:cubicBezTo>
                  <a:pt x="436" y="883"/>
                  <a:pt x="437" y="885"/>
                  <a:pt x="438" y="886"/>
                </a:cubicBezTo>
                <a:cubicBezTo>
                  <a:pt x="438" y="887"/>
                  <a:pt x="439" y="887"/>
                  <a:pt x="440" y="887"/>
                </a:cubicBezTo>
                <a:cubicBezTo>
                  <a:pt x="441" y="887"/>
                  <a:pt x="442" y="887"/>
                  <a:pt x="442" y="886"/>
                </a:cubicBezTo>
                <a:cubicBezTo>
                  <a:pt x="458" y="870"/>
                  <a:pt x="458" y="870"/>
                  <a:pt x="458" y="870"/>
                </a:cubicBezTo>
                <a:cubicBezTo>
                  <a:pt x="459" y="869"/>
                  <a:pt x="459" y="867"/>
                  <a:pt x="458" y="866"/>
                </a:cubicBezTo>
                <a:close/>
                <a:moveTo>
                  <a:pt x="1120" y="218"/>
                </a:moveTo>
                <a:cubicBezTo>
                  <a:pt x="1120" y="219"/>
                  <a:pt x="1121" y="219"/>
                  <a:pt x="1122" y="219"/>
                </a:cubicBezTo>
                <a:cubicBezTo>
                  <a:pt x="1123" y="219"/>
                  <a:pt x="1123" y="219"/>
                  <a:pt x="1124" y="218"/>
                </a:cubicBezTo>
                <a:cubicBezTo>
                  <a:pt x="1287" y="56"/>
                  <a:pt x="1287" y="56"/>
                  <a:pt x="1287" y="56"/>
                </a:cubicBezTo>
                <a:cubicBezTo>
                  <a:pt x="1288" y="55"/>
                  <a:pt x="1288" y="53"/>
                  <a:pt x="1287" y="52"/>
                </a:cubicBezTo>
                <a:cubicBezTo>
                  <a:pt x="1285" y="50"/>
                  <a:pt x="1283" y="50"/>
                  <a:pt x="1282" y="52"/>
                </a:cubicBezTo>
                <a:cubicBezTo>
                  <a:pt x="1120" y="214"/>
                  <a:pt x="1120" y="214"/>
                  <a:pt x="1120" y="214"/>
                </a:cubicBezTo>
                <a:cubicBezTo>
                  <a:pt x="1119" y="215"/>
                  <a:pt x="1119" y="217"/>
                  <a:pt x="1120" y="218"/>
                </a:cubicBezTo>
                <a:close/>
                <a:moveTo>
                  <a:pt x="1094" y="249"/>
                </a:moveTo>
                <a:cubicBezTo>
                  <a:pt x="1111" y="231"/>
                  <a:pt x="1111" y="231"/>
                  <a:pt x="1111" y="231"/>
                </a:cubicBezTo>
                <a:cubicBezTo>
                  <a:pt x="1112" y="230"/>
                  <a:pt x="1112" y="228"/>
                  <a:pt x="1111" y="227"/>
                </a:cubicBezTo>
                <a:cubicBezTo>
                  <a:pt x="1110" y="226"/>
                  <a:pt x="1108" y="226"/>
                  <a:pt x="1107" y="227"/>
                </a:cubicBezTo>
                <a:cubicBezTo>
                  <a:pt x="1089" y="244"/>
                  <a:pt x="1089" y="244"/>
                  <a:pt x="1089" y="244"/>
                </a:cubicBezTo>
                <a:cubicBezTo>
                  <a:pt x="1088" y="246"/>
                  <a:pt x="1088" y="248"/>
                  <a:pt x="1089" y="249"/>
                </a:cubicBezTo>
                <a:cubicBezTo>
                  <a:pt x="1090" y="249"/>
                  <a:pt x="1091" y="250"/>
                  <a:pt x="1092" y="250"/>
                </a:cubicBezTo>
                <a:cubicBezTo>
                  <a:pt x="1092" y="250"/>
                  <a:pt x="1093" y="249"/>
                  <a:pt x="1094" y="249"/>
                </a:cubicBezTo>
                <a:close/>
                <a:moveTo>
                  <a:pt x="1070" y="272"/>
                </a:moveTo>
                <a:cubicBezTo>
                  <a:pt x="1072" y="271"/>
                  <a:pt x="1072" y="269"/>
                  <a:pt x="1070" y="268"/>
                </a:cubicBezTo>
                <a:cubicBezTo>
                  <a:pt x="1069" y="266"/>
                  <a:pt x="1067" y="266"/>
                  <a:pt x="1066" y="268"/>
                </a:cubicBezTo>
                <a:cubicBezTo>
                  <a:pt x="996" y="337"/>
                  <a:pt x="996" y="337"/>
                  <a:pt x="996" y="337"/>
                </a:cubicBezTo>
                <a:cubicBezTo>
                  <a:pt x="995" y="339"/>
                  <a:pt x="995" y="341"/>
                  <a:pt x="996" y="342"/>
                </a:cubicBezTo>
                <a:cubicBezTo>
                  <a:pt x="997" y="342"/>
                  <a:pt x="998" y="343"/>
                  <a:pt x="998" y="343"/>
                </a:cubicBezTo>
                <a:cubicBezTo>
                  <a:pt x="999" y="343"/>
                  <a:pt x="1000" y="342"/>
                  <a:pt x="1001" y="342"/>
                </a:cubicBezTo>
                <a:lnTo>
                  <a:pt x="1070" y="272"/>
                </a:lnTo>
                <a:close/>
                <a:moveTo>
                  <a:pt x="995" y="343"/>
                </a:moveTo>
                <a:cubicBezTo>
                  <a:pt x="994" y="341"/>
                  <a:pt x="992" y="341"/>
                  <a:pt x="991" y="343"/>
                </a:cubicBezTo>
                <a:cubicBezTo>
                  <a:pt x="843" y="491"/>
                  <a:pt x="843" y="491"/>
                  <a:pt x="843" y="491"/>
                </a:cubicBezTo>
                <a:cubicBezTo>
                  <a:pt x="842" y="492"/>
                  <a:pt x="842" y="494"/>
                  <a:pt x="843" y="495"/>
                </a:cubicBezTo>
                <a:cubicBezTo>
                  <a:pt x="844" y="496"/>
                  <a:pt x="844" y="496"/>
                  <a:pt x="845" y="496"/>
                </a:cubicBezTo>
                <a:cubicBezTo>
                  <a:pt x="846" y="496"/>
                  <a:pt x="847" y="496"/>
                  <a:pt x="847" y="495"/>
                </a:cubicBezTo>
                <a:cubicBezTo>
                  <a:pt x="995" y="347"/>
                  <a:pt x="995" y="347"/>
                  <a:pt x="995" y="347"/>
                </a:cubicBezTo>
                <a:cubicBezTo>
                  <a:pt x="997" y="346"/>
                  <a:pt x="997" y="344"/>
                  <a:pt x="995" y="343"/>
                </a:cubicBezTo>
                <a:close/>
                <a:moveTo>
                  <a:pt x="852" y="500"/>
                </a:moveTo>
                <a:cubicBezTo>
                  <a:pt x="853" y="501"/>
                  <a:pt x="853" y="501"/>
                  <a:pt x="854" y="501"/>
                </a:cubicBezTo>
                <a:cubicBezTo>
                  <a:pt x="855" y="501"/>
                  <a:pt x="856" y="501"/>
                  <a:pt x="856" y="500"/>
                </a:cubicBezTo>
                <a:cubicBezTo>
                  <a:pt x="1001" y="355"/>
                  <a:pt x="1001" y="355"/>
                  <a:pt x="1001" y="355"/>
                </a:cubicBezTo>
                <a:cubicBezTo>
                  <a:pt x="1002" y="354"/>
                  <a:pt x="1002" y="352"/>
                  <a:pt x="1001" y="351"/>
                </a:cubicBezTo>
                <a:cubicBezTo>
                  <a:pt x="1000" y="350"/>
                  <a:pt x="998" y="350"/>
                  <a:pt x="997" y="351"/>
                </a:cubicBezTo>
                <a:cubicBezTo>
                  <a:pt x="852" y="496"/>
                  <a:pt x="852" y="496"/>
                  <a:pt x="852" y="496"/>
                </a:cubicBezTo>
                <a:cubicBezTo>
                  <a:pt x="851" y="497"/>
                  <a:pt x="851" y="499"/>
                  <a:pt x="852" y="500"/>
                </a:cubicBezTo>
                <a:close/>
                <a:moveTo>
                  <a:pt x="472" y="880"/>
                </a:moveTo>
                <a:cubicBezTo>
                  <a:pt x="471" y="879"/>
                  <a:pt x="469" y="879"/>
                  <a:pt x="468" y="880"/>
                </a:cubicBezTo>
                <a:cubicBezTo>
                  <a:pt x="461" y="886"/>
                  <a:pt x="461" y="886"/>
                  <a:pt x="461" y="886"/>
                </a:cubicBezTo>
                <a:cubicBezTo>
                  <a:pt x="460" y="887"/>
                  <a:pt x="460" y="889"/>
                  <a:pt x="461" y="891"/>
                </a:cubicBezTo>
                <a:cubicBezTo>
                  <a:pt x="462" y="891"/>
                  <a:pt x="463" y="892"/>
                  <a:pt x="464" y="892"/>
                </a:cubicBezTo>
                <a:cubicBezTo>
                  <a:pt x="464" y="892"/>
                  <a:pt x="465" y="891"/>
                  <a:pt x="466" y="891"/>
                </a:cubicBezTo>
                <a:cubicBezTo>
                  <a:pt x="472" y="884"/>
                  <a:pt x="472" y="884"/>
                  <a:pt x="472" y="884"/>
                </a:cubicBezTo>
                <a:cubicBezTo>
                  <a:pt x="473" y="883"/>
                  <a:pt x="473" y="881"/>
                  <a:pt x="472" y="880"/>
                </a:cubicBezTo>
                <a:close/>
                <a:moveTo>
                  <a:pt x="1087" y="265"/>
                </a:moveTo>
                <a:cubicBezTo>
                  <a:pt x="1088" y="265"/>
                  <a:pt x="1089" y="266"/>
                  <a:pt x="1089" y="266"/>
                </a:cubicBezTo>
                <a:cubicBezTo>
                  <a:pt x="1090" y="266"/>
                  <a:pt x="1091" y="265"/>
                  <a:pt x="1092" y="265"/>
                </a:cubicBezTo>
                <a:cubicBezTo>
                  <a:pt x="1120" y="236"/>
                  <a:pt x="1120" y="236"/>
                  <a:pt x="1120" y="236"/>
                </a:cubicBezTo>
                <a:cubicBezTo>
                  <a:pt x="1121" y="235"/>
                  <a:pt x="1121" y="233"/>
                  <a:pt x="1120" y="232"/>
                </a:cubicBezTo>
                <a:cubicBezTo>
                  <a:pt x="1119" y="231"/>
                  <a:pt x="1117" y="231"/>
                  <a:pt x="1116" y="232"/>
                </a:cubicBezTo>
                <a:cubicBezTo>
                  <a:pt x="1087" y="260"/>
                  <a:pt x="1087" y="260"/>
                  <a:pt x="1087" y="260"/>
                </a:cubicBezTo>
                <a:cubicBezTo>
                  <a:pt x="1086" y="262"/>
                  <a:pt x="1086" y="264"/>
                  <a:pt x="1087" y="265"/>
                </a:cubicBezTo>
                <a:close/>
                <a:moveTo>
                  <a:pt x="1079" y="277"/>
                </a:moveTo>
                <a:cubicBezTo>
                  <a:pt x="1080" y="276"/>
                  <a:pt x="1080" y="274"/>
                  <a:pt x="1079" y="273"/>
                </a:cubicBezTo>
                <a:cubicBezTo>
                  <a:pt x="1078" y="272"/>
                  <a:pt x="1076" y="272"/>
                  <a:pt x="1075" y="273"/>
                </a:cubicBezTo>
                <a:cubicBezTo>
                  <a:pt x="1004" y="344"/>
                  <a:pt x="1004" y="344"/>
                  <a:pt x="1004" y="344"/>
                </a:cubicBezTo>
                <a:cubicBezTo>
                  <a:pt x="1003" y="345"/>
                  <a:pt x="1003" y="347"/>
                  <a:pt x="1004" y="348"/>
                </a:cubicBezTo>
                <a:cubicBezTo>
                  <a:pt x="1004" y="349"/>
                  <a:pt x="1005" y="349"/>
                  <a:pt x="1006" y="349"/>
                </a:cubicBezTo>
                <a:cubicBezTo>
                  <a:pt x="1007" y="349"/>
                  <a:pt x="1008" y="349"/>
                  <a:pt x="1008" y="348"/>
                </a:cubicBezTo>
                <a:lnTo>
                  <a:pt x="1079" y="277"/>
                </a:lnTo>
                <a:close/>
                <a:moveTo>
                  <a:pt x="1121" y="231"/>
                </a:moveTo>
                <a:cubicBezTo>
                  <a:pt x="1122" y="231"/>
                  <a:pt x="1123" y="232"/>
                  <a:pt x="1123" y="232"/>
                </a:cubicBezTo>
                <a:cubicBezTo>
                  <a:pt x="1124" y="232"/>
                  <a:pt x="1125" y="231"/>
                  <a:pt x="1125" y="231"/>
                </a:cubicBezTo>
                <a:cubicBezTo>
                  <a:pt x="1299" y="58"/>
                  <a:pt x="1299" y="58"/>
                  <a:pt x="1299" y="58"/>
                </a:cubicBezTo>
                <a:cubicBezTo>
                  <a:pt x="1300" y="56"/>
                  <a:pt x="1300" y="55"/>
                  <a:pt x="1299" y="53"/>
                </a:cubicBezTo>
                <a:cubicBezTo>
                  <a:pt x="1298" y="52"/>
                  <a:pt x="1296" y="52"/>
                  <a:pt x="1294" y="53"/>
                </a:cubicBezTo>
                <a:cubicBezTo>
                  <a:pt x="1121" y="227"/>
                  <a:pt x="1121" y="227"/>
                  <a:pt x="1121" y="227"/>
                </a:cubicBezTo>
                <a:cubicBezTo>
                  <a:pt x="1120" y="228"/>
                  <a:pt x="1120" y="230"/>
                  <a:pt x="1121" y="231"/>
                </a:cubicBezTo>
                <a:close/>
                <a:moveTo>
                  <a:pt x="856" y="513"/>
                </a:moveTo>
                <a:cubicBezTo>
                  <a:pt x="857" y="513"/>
                  <a:pt x="858" y="512"/>
                  <a:pt x="859" y="512"/>
                </a:cubicBezTo>
                <a:cubicBezTo>
                  <a:pt x="1006" y="365"/>
                  <a:pt x="1006" y="365"/>
                  <a:pt x="1006" y="365"/>
                </a:cubicBezTo>
                <a:cubicBezTo>
                  <a:pt x="1007" y="364"/>
                  <a:pt x="1007" y="362"/>
                  <a:pt x="1006" y="360"/>
                </a:cubicBezTo>
                <a:cubicBezTo>
                  <a:pt x="1004" y="359"/>
                  <a:pt x="1002" y="359"/>
                  <a:pt x="1001" y="360"/>
                </a:cubicBezTo>
                <a:cubicBezTo>
                  <a:pt x="854" y="507"/>
                  <a:pt x="854" y="507"/>
                  <a:pt x="854" y="507"/>
                </a:cubicBezTo>
                <a:cubicBezTo>
                  <a:pt x="853" y="509"/>
                  <a:pt x="853" y="511"/>
                  <a:pt x="854" y="512"/>
                </a:cubicBezTo>
                <a:cubicBezTo>
                  <a:pt x="855" y="512"/>
                  <a:pt x="856" y="513"/>
                  <a:pt x="856" y="513"/>
                </a:cubicBezTo>
                <a:close/>
                <a:moveTo>
                  <a:pt x="1012" y="357"/>
                </a:moveTo>
                <a:cubicBezTo>
                  <a:pt x="1013" y="357"/>
                  <a:pt x="1014" y="357"/>
                  <a:pt x="1014" y="356"/>
                </a:cubicBezTo>
                <a:cubicBezTo>
                  <a:pt x="1090" y="281"/>
                  <a:pt x="1090" y="281"/>
                  <a:pt x="1090" y="281"/>
                </a:cubicBezTo>
                <a:cubicBezTo>
                  <a:pt x="1091" y="279"/>
                  <a:pt x="1091" y="277"/>
                  <a:pt x="1090" y="276"/>
                </a:cubicBezTo>
                <a:cubicBezTo>
                  <a:pt x="1089" y="275"/>
                  <a:pt x="1087" y="275"/>
                  <a:pt x="1085" y="276"/>
                </a:cubicBezTo>
                <a:cubicBezTo>
                  <a:pt x="1010" y="352"/>
                  <a:pt x="1010" y="352"/>
                  <a:pt x="1010" y="352"/>
                </a:cubicBezTo>
                <a:cubicBezTo>
                  <a:pt x="1009" y="353"/>
                  <a:pt x="1009" y="355"/>
                  <a:pt x="1010" y="356"/>
                </a:cubicBezTo>
                <a:cubicBezTo>
                  <a:pt x="1010" y="357"/>
                  <a:pt x="1011" y="357"/>
                  <a:pt x="1012" y="357"/>
                </a:cubicBezTo>
                <a:close/>
                <a:moveTo>
                  <a:pt x="1093" y="273"/>
                </a:moveTo>
                <a:cubicBezTo>
                  <a:pt x="1094" y="273"/>
                  <a:pt x="1095" y="274"/>
                  <a:pt x="1095" y="274"/>
                </a:cubicBezTo>
                <a:cubicBezTo>
                  <a:pt x="1096" y="274"/>
                  <a:pt x="1097" y="273"/>
                  <a:pt x="1098" y="273"/>
                </a:cubicBezTo>
                <a:cubicBezTo>
                  <a:pt x="1315" y="55"/>
                  <a:pt x="1315" y="55"/>
                  <a:pt x="1315" y="55"/>
                </a:cubicBezTo>
                <a:cubicBezTo>
                  <a:pt x="1316" y="54"/>
                  <a:pt x="1316" y="52"/>
                  <a:pt x="1315" y="51"/>
                </a:cubicBezTo>
                <a:cubicBezTo>
                  <a:pt x="1314" y="50"/>
                  <a:pt x="1312" y="50"/>
                  <a:pt x="1311" y="51"/>
                </a:cubicBezTo>
                <a:cubicBezTo>
                  <a:pt x="1093" y="268"/>
                  <a:pt x="1093" y="268"/>
                  <a:pt x="1093" y="268"/>
                </a:cubicBezTo>
                <a:cubicBezTo>
                  <a:pt x="1092" y="270"/>
                  <a:pt x="1092" y="271"/>
                  <a:pt x="1093" y="273"/>
                </a:cubicBezTo>
                <a:close/>
                <a:moveTo>
                  <a:pt x="478" y="884"/>
                </a:moveTo>
                <a:cubicBezTo>
                  <a:pt x="476" y="886"/>
                  <a:pt x="476" y="886"/>
                  <a:pt x="476" y="886"/>
                </a:cubicBezTo>
                <a:cubicBezTo>
                  <a:pt x="475" y="887"/>
                  <a:pt x="473" y="889"/>
                  <a:pt x="472" y="890"/>
                </a:cubicBezTo>
                <a:cubicBezTo>
                  <a:pt x="471" y="890"/>
                  <a:pt x="471" y="890"/>
                  <a:pt x="471" y="890"/>
                </a:cubicBezTo>
                <a:cubicBezTo>
                  <a:pt x="471" y="890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1"/>
                  <a:pt x="471" y="891"/>
                  <a:pt x="471" y="891"/>
                </a:cubicBezTo>
                <a:cubicBezTo>
                  <a:pt x="471" y="892"/>
                  <a:pt x="470" y="892"/>
                  <a:pt x="470" y="892"/>
                </a:cubicBezTo>
                <a:cubicBezTo>
                  <a:pt x="470" y="893"/>
                  <a:pt x="471" y="893"/>
                  <a:pt x="471" y="893"/>
                </a:cubicBezTo>
                <a:cubicBezTo>
                  <a:pt x="471" y="893"/>
                  <a:pt x="471" y="894"/>
                  <a:pt x="471" y="894"/>
                </a:cubicBezTo>
                <a:cubicBezTo>
                  <a:pt x="471" y="894"/>
                  <a:pt x="471" y="894"/>
                  <a:pt x="471" y="895"/>
                </a:cubicBezTo>
                <a:cubicBezTo>
                  <a:pt x="471" y="895"/>
                  <a:pt x="471" y="895"/>
                  <a:pt x="471" y="895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5"/>
                  <a:pt x="472" y="894"/>
                  <a:pt x="472" y="894"/>
                </a:cubicBezTo>
                <a:cubicBezTo>
                  <a:pt x="472" y="894"/>
                  <a:pt x="472" y="894"/>
                  <a:pt x="472" y="894"/>
                </a:cubicBezTo>
                <a:cubicBezTo>
                  <a:pt x="473" y="894"/>
                  <a:pt x="473" y="895"/>
                  <a:pt x="473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4" y="895"/>
                </a:cubicBezTo>
                <a:cubicBezTo>
                  <a:pt x="474" y="895"/>
                  <a:pt x="474" y="895"/>
                  <a:pt x="475" y="895"/>
                </a:cubicBezTo>
                <a:cubicBezTo>
                  <a:pt x="475" y="895"/>
                  <a:pt x="475" y="895"/>
                  <a:pt x="475" y="895"/>
                </a:cubicBezTo>
                <a:cubicBezTo>
                  <a:pt x="475" y="895"/>
                  <a:pt x="476" y="895"/>
                  <a:pt x="476" y="895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6" y="894"/>
                  <a:pt x="476" y="894"/>
                  <a:pt x="476" y="894"/>
                </a:cubicBezTo>
                <a:cubicBezTo>
                  <a:pt x="477" y="893"/>
                  <a:pt x="478" y="892"/>
                  <a:pt x="479" y="891"/>
                </a:cubicBezTo>
                <a:cubicBezTo>
                  <a:pt x="479" y="891"/>
                  <a:pt x="480" y="891"/>
                  <a:pt x="480" y="891"/>
                </a:cubicBezTo>
                <a:cubicBezTo>
                  <a:pt x="482" y="888"/>
                  <a:pt x="482" y="888"/>
                  <a:pt x="482" y="888"/>
                </a:cubicBezTo>
                <a:cubicBezTo>
                  <a:pt x="484" y="887"/>
                  <a:pt x="484" y="885"/>
                  <a:pt x="482" y="884"/>
                </a:cubicBezTo>
                <a:cubicBezTo>
                  <a:pt x="481" y="882"/>
                  <a:pt x="479" y="882"/>
                  <a:pt x="478" y="884"/>
                </a:cubicBezTo>
                <a:close/>
                <a:moveTo>
                  <a:pt x="1010" y="375"/>
                </a:moveTo>
                <a:cubicBezTo>
                  <a:pt x="1011" y="373"/>
                  <a:pt x="1011" y="371"/>
                  <a:pt x="1010" y="370"/>
                </a:cubicBezTo>
                <a:cubicBezTo>
                  <a:pt x="1009" y="369"/>
                  <a:pt x="1007" y="369"/>
                  <a:pt x="1005" y="370"/>
                </a:cubicBezTo>
                <a:cubicBezTo>
                  <a:pt x="850" y="526"/>
                  <a:pt x="850" y="526"/>
                  <a:pt x="850" y="526"/>
                </a:cubicBezTo>
                <a:cubicBezTo>
                  <a:pt x="849" y="527"/>
                  <a:pt x="849" y="529"/>
                  <a:pt x="850" y="530"/>
                </a:cubicBezTo>
                <a:cubicBezTo>
                  <a:pt x="851" y="531"/>
                  <a:pt x="851" y="531"/>
                  <a:pt x="852" y="531"/>
                </a:cubicBezTo>
                <a:cubicBezTo>
                  <a:pt x="853" y="531"/>
                  <a:pt x="854" y="531"/>
                  <a:pt x="854" y="530"/>
                </a:cubicBezTo>
                <a:lnTo>
                  <a:pt x="1010" y="375"/>
                </a:lnTo>
                <a:close/>
                <a:moveTo>
                  <a:pt x="1340" y="43"/>
                </a:moveTo>
                <a:cubicBezTo>
                  <a:pt x="1340" y="43"/>
                  <a:pt x="1341" y="43"/>
                  <a:pt x="1342" y="43"/>
                </a:cubicBezTo>
                <a:cubicBezTo>
                  <a:pt x="1345" y="40"/>
                  <a:pt x="1345" y="40"/>
                  <a:pt x="1345" y="40"/>
                </a:cubicBezTo>
                <a:cubicBezTo>
                  <a:pt x="1346" y="39"/>
                  <a:pt x="1346" y="37"/>
                  <a:pt x="1345" y="35"/>
                </a:cubicBezTo>
                <a:cubicBezTo>
                  <a:pt x="1343" y="34"/>
                  <a:pt x="1341" y="34"/>
                  <a:pt x="1340" y="35"/>
                </a:cubicBezTo>
                <a:cubicBezTo>
                  <a:pt x="1337" y="38"/>
                  <a:pt x="1337" y="38"/>
                  <a:pt x="1337" y="38"/>
                </a:cubicBezTo>
                <a:cubicBezTo>
                  <a:pt x="1336" y="39"/>
                  <a:pt x="1336" y="41"/>
                  <a:pt x="1337" y="43"/>
                </a:cubicBezTo>
                <a:cubicBezTo>
                  <a:pt x="1338" y="43"/>
                  <a:pt x="1339" y="43"/>
                  <a:pt x="1340" y="43"/>
                </a:cubicBezTo>
                <a:close/>
                <a:moveTo>
                  <a:pt x="1015" y="365"/>
                </a:moveTo>
                <a:cubicBezTo>
                  <a:pt x="1015" y="366"/>
                  <a:pt x="1016" y="366"/>
                  <a:pt x="1017" y="366"/>
                </a:cubicBezTo>
                <a:cubicBezTo>
                  <a:pt x="1018" y="366"/>
                  <a:pt x="1018" y="366"/>
                  <a:pt x="1019" y="365"/>
                </a:cubicBezTo>
                <a:cubicBezTo>
                  <a:pt x="1326" y="58"/>
                  <a:pt x="1326" y="58"/>
                  <a:pt x="1326" y="58"/>
                </a:cubicBezTo>
                <a:cubicBezTo>
                  <a:pt x="1328" y="56"/>
                  <a:pt x="1328" y="56"/>
                  <a:pt x="1328" y="56"/>
                </a:cubicBezTo>
                <a:cubicBezTo>
                  <a:pt x="1329" y="56"/>
                  <a:pt x="1329" y="55"/>
                  <a:pt x="1329" y="54"/>
                </a:cubicBezTo>
                <a:cubicBezTo>
                  <a:pt x="1329" y="53"/>
                  <a:pt x="1329" y="52"/>
                  <a:pt x="1328" y="52"/>
                </a:cubicBezTo>
                <a:cubicBezTo>
                  <a:pt x="1327" y="51"/>
                  <a:pt x="1326" y="51"/>
                  <a:pt x="1325" y="51"/>
                </a:cubicBezTo>
                <a:cubicBezTo>
                  <a:pt x="1325" y="51"/>
                  <a:pt x="1324" y="51"/>
                  <a:pt x="1324" y="52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322" y="54"/>
                  <a:pt x="1322" y="54"/>
                  <a:pt x="1322" y="54"/>
                </a:cubicBezTo>
                <a:cubicBezTo>
                  <a:pt x="1015" y="361"/>
                  <a:pt x="1015" y="361"/>
                  <a:pt x="1015" y="361"/>
                </a:cubicBezTo>
                <a:cubicBezTo>
                  <a:pt x="1013" y="362"/>
                  <a:pt x="1013" y="364"/>
                  <a:pt x="1015" y="365"/>
                </a:cubicBezTo>
                <a:close/>
                <a:moveTo>
                  <a:pt x="1022" y="372"/>
                </a:moveTo>
                <a:cubicBezTo>
                  <a:pt x="1022" y="373"/>
                  <a:pt x="1023" y="373"/>
                  <a:pt x="1024" y="373"/>
                </a:cubicBezTo>
                <a:cubicBezTo>
                  <a:pt x="1025" y="373"/>
                  <a:pt x="1025" y="373"/>
                  <a:pt x="1026" y="372"/>
                </a:cubicBezTo>
                <a:cubicBezTo>
                  <a:pt x="1335" y="63"/>
                  <a:pt x="1335" y="63"/>
                  <a:pt x="1335" y="63"/>
                </a:cubicBezTo>
                <a:cubicBezTo>
                  <a:pt x="1337" y="62"/>
                  <a:pt x="1337" y="60"/>
                  <a:pt x="1335" y="59"/>
                </a:cubicBezTo>
                <a:cubicBezTo>
                  <a:pt x="1334" y="57"/>
                  <a:pt x="1332" y="57"/>
                  <a:pt x="1331" y="59"/>
                </a:cubicBezTo>
                <a:cubicBezTo>
                  <a:pt x="1022" y="368"/>
                  <a:pt x="1022" y="368"/>
                  <a:pt x="1022" y="368"/>
                </a:cubicBezTo>
                <a:cubicBezTo>
                  <a:pt x="1020" y="369"/>
                  <a:pt x="1020" y="371"/>
                  <a:pt x="1022" y="372"/>
                </a:cubicBezTo>
                <a:close/>
                <a:moveTo>
                  <a:pt x="1349" y="48"/>
                </a:moveTo>
                <a:cubicBezTo>
                  <a:pt x="1349" y="48"/>
                  <a:pt x="1350" y="48"/>
                  <a:pt x="1351" y="48"/>
                </a:cubicBezTo>
                <a:cubicBezTo>
                  <a:pt x="1357" y="41"/>
                  <a:pt x="1357" y="41"/>
                  <a:pt x="1357" y="41"/>
                </a:cubicBezTo>
                <a:cubicBezTo>
                  <a:pt x="1358" y="40"/>
                  <a:pt x="1358" y="38"/>
                  <a:pt x="1357" y="37"/>
                </a:cubicBezTo>
                <a:cubicBezTo>
                  <a:pt x="1356" y="35"/>
                  <a:pt x="1354" y="35"/>
                  <a:pt x="1353" y="37"/>
                </a:cubicBezTo>
                <a:cubicBezTo>
                  <a:pt x="1346" y="43"/>
                  <a:pt x="1346" y="43"/>
                  <a:pt x="1346" y="43"/>
                </a:cubicBezTo>
                <a:cubicBezTo>
                  <a:pt x="1345" y="44"/>
                  <a:pt x="1345" y="46"/>
                  <a:pt x="1346" y="48"/>
                </a:cubicBezTo>
                <a:cubicBezTo>
                  <a:pt x="1347" y="48"/>
                  <a:pt x="1348" y="48"/>
                  <a:pt x="1349" y="48"/>
                </a:cubicBezTo>
                <a:close/>
                <a:moveTo>
                  <a:pt x="1016" y="378"/>
                </a:moveTo>
                <a:cubicBezTo>
                  <a:pt x="1015" y="377"/>
                  <a:pt x="1013" y="377"/>
                  <a:pt x="1011" y="378"/>
                </a:cubicBezTo>
                <a:cubicBezTo>
                  <a:pt x="853" y="536"/>
                  <a:pt x="853" y="536"/>
                  <a:pt x="853" y="536"/>
                </a:cubicBezTo>
                <a:cubicBezTo>
                  <a:pt x="852" y="537"/>
                  <a:pt x="852" y="539"/>
                  <a:pt x="853" y="541"/>
                </a:cubicBezTo>
                <a:cubicBezTo>
                  <a:pt x="854" y="541"/>
                  <a:pt x="855" y="541"/>
                  <a:pt x="856" y="541"/>
                </a:cubicBezTo>
                <a:cubicBezTo>
                  <a:pt x="856" y="541"/>
                  <a:pt x="857" y="541"/>
                  <a:pt x="858" y="541"/>
                </a:cubicBezTo>
                <a:cubicBezTo>
                  <a:pt x="1016" y="383"/>
                  <a:pt x="1016" y="383"/>
                  <a:pt x="1016" y="383"/>
                </a:cubicBezTo>
                <a:cubicBezTo>
                  <a:pt x="1017" y="381"/>
                  <a:pt x="1017" y="379"/>
                  <a:pt x="1016" y="378"/>
                </a:cubicBezTo>
                <a:close/>
                <a:moveTo>
                  <a:pt x="1017" y="395"/>
                </a:moveTo>
                <a:cubicBezTo>
                  <a:pt x="1019" y="394"/>
                  <a:pt x="1019" y="392"/>
                  <a:pt x="1017" y="391"/>
                </a:cubicBezTo>
                <a:cubicBezTo>
                  <a:pt x="1016" y="389"/>
                  <a:pt x="1014" y="389"/>
                  <a:pt x="1013" y="391"/>
                </a:cubicBezTo>
                <a:cubicBezTo>
                  <a:pt x="859" y="544"/>
                  <a:pt x="859" y="544"/>
                  <a:pt x="859" y="544"/>
                </a:cubicBezTo>
                <a:cubicBezTo>
                  <a:pt x="858" y="546"/>
                  <a:pt x="858" y="547"/>
                  <a:pt x="859" y="549"/>
                </a:cubicBezTo>
                <a:cubicBezTo>
                  <a:pt x="860" y="549"/>
                  <a:pt x="861" y="550"/>
                  <a:pt x="861" y="550"/>
                </a:cubicBezTo>
                <a:cubicBezTo>
                  <a:pt x="862" y="550"/>
                  <a:pt x="863" y="549"/>
                  <a:pt x="864" y="549"/>
                </a:cubicBezTo>
                <a:lnTo>
                  <a:pt x="1017" y="395"/>
                </a:lnTo>
                <a:close/>
                <a:moveTo>
                  <a:pt x="1364" y="47"/>
                </a:moveTo>
                <a:cubicBezTo>
                  <a:pt x="1365" y="47"/>
                  <a:pt x="1365" y="47"/>
                  <a:pt x="1366" y="46"/>
                </a:cubicBezTo>
                <a:cubicBezTo>
                  <a:pt x="1369" y="43"/>
                  <a:pt x="1369" y="43"/>
                  <a:pt x="1369" y="43"/>
                </a:cubicBezTo>
                <a:cubicBezTo>
                  <a:pt x="1371" y="42"/>
                  <a:pt x="1371" y="40"/>
                  <a:pt x="1369" y="39"/>
                </a:cubicBezTo>
                <a:cubicBezTo>
                  <a:pt x="1368" y="37"/>
                  <a:pt x="1366" y="37"/>
                  <a:pt x="1365" y="39"/>
                </a:cubicBezTo>
                <a:cubicBezTo>
                  <a:pt x="1362" y="42"/>
                  <a:pt x="1362" y="42"/>
                  <a:pt x="1362" y="42"/>
                </a:cubicBezTo>
                <a:cubicBezTo>
                  <a:pt x="1360" y="43"/>
                  <a:pt x="1360" y="45"/>
                  <a:pt x="1362" y="46"/>
                </a:cubicBezTo>
                <a:cubicBezTo>
                  <a:pt x="1362" y="47"/>
                  <a:pt x="1363" y="47"/>
                  <a:pt x="1364" y="47"/>
                </a:cubicBezTo>
                <a:close/>
                <a:moveTo>
                  <a:pt x="1345" y="63"/>
                </a:moveTo>
                <a:cubicBezTo>
                  <a:pt x="1344" y="62"/>
                  <a:pt x="1342" y="62"/>
                  <a:pt x="1341" y="63"/>
                </a:cubicBezTo>
                <a:cubicBezTo>
                  <a:pt x="1081" y="322"/>
                  <a:pt x="1081" y="322"/>
                  <a:pt x="1081" y="322"/>
                </a:cubicBezTo>
                <a:cubicBezTo>
                  <a:pt x="1080" y="324"/>
                  <a:pt x="1080" y="326"/>
                  <a:pt x="1081" y="327"/>
                </a:cubicBezTo>
                <a:cubicBezTo>
                  <a:pt x="1082" y="327"/>
                  <a:pt x="1082" y="328"/>
                  <a:pt x="1083" y="328"/>
                </a:cubicBezTo>
                <a:cubicBezTo>
                  <a:pt x="1084" y="328"/>
                  <a:pt x="1085" y="327"/>
                  <a:pt x="1085" y="327"/>
                </a:cubicBezTo>
                <a:cubicBezTo>
                  <a:pt x="1345" y="67"/>
                  <a:pt x="1345" y="67"/>
                  <a:pt x="1345" y="67"/>
                </a:cubicBezTo>
                <a:cubicBezTo>
                  <a:pt x="1346" y="66"/>
                  <a:pt x="1346" y="64"/>
                  <a:pt x="1345" y="63"/>
                </a:cubicBezTo>
                <a:close/>
                <a:moveTo>
                  <a:pt x="1072" y="331"/>
                </a:moveTo>
                <a:cubicBezTo>
                  <a:pt x="1023" y="380"/>
                  <a:pt x="1023" y="380"/>
                  <a:pt x="1023" y="380"/>
                </a:cubicBezTo>
                <a:cubicBezTo>
                  <a:pt x="1022" y="382"/>
                  <a:pt x="1022" y="384"/>
                  <a:pt x="1023" y="385"/>
                </a:cubicBezTo>
                <a:cubicBezTo>
                  <a:pt x="1024" y="385"/>
                  <a:pt x="1025" y="386"/>
                  <a:pt x="1025" y="386"/>
                </a:cubicBezTo>
                <a:cubicBezTo>
                  <a:pt x="1026" y="386"/>
                  <a:pt x="1027" y="385"/>
                  <a:pt x="1028" y="385"/>
                </a:cubicBezTo>
                <a:cubicBezTo>
                  <a:pt x="1077" y="336"/>
                  <a:pt x="1077" y="336"/>
                  <a:pt x="1077" y="336"/>
                </a:cubicBezTo>
                <a:cubicBezTo>
                  <a:pt x="1078" y="334"/>
                  <a:pt x="1078" y="333"/>
                  <a:pt x="1077" y="331"/>
                </a:cubicBezTo>
                <a:cubicBezTo>
                  <a:pt x="1075" y="330"/>
                  <a:pt x="1073" y="330"/>
                  <a:pt x="1072" y="331"/>
                </a:cubicBezTo>
                <a:close/>
                <a:moveTo>
                  <a:pt x="1367" y="51"/>
                </a:moveTo>
                <a:cubicBezTo>
                  <a:pt x="1365" y="52"/>
                  <a:pt x="1365" y="54"/>
                  <a:pt x="1367" y="55"/>
                </a:cubicBezTo>
                <a:cubicBezTo>
                  <a:pt x="1367" y="56"/>
                  <a:pt x="1368" y="56"/>
                  <a:pt x="1369" y="56"/>
                </a:cubicBezTo>
                <a:cubicBezTo>
                  <a:pt x="1369" y="56"/>
                  <a:pt x="1370" y="56"/>
                  <a:pt x="1371" y="55"/>
                </a:cubicBezTo>
                <a:cubicBezTo>
                  <a:pt x="1374" y="52"/>
                  <a:pt x="1374" y="52"/>
                  <a:pt x="1374" y="52"/>
                </a:cubicBezTo>
                <a:cubicBezTo>
                  <a:pt x="1375" y="51"/>
                  <a:pt x="1375" y="49"/>
                  <a:pt x="1374" y="48"/>
                </a:cubicBezTo>
                <a:cubicBezTo>
                  <a:pt x="1373" y="47"/>
                  <a:pt x="1371" y="47"/>
                  <a:pt x="1370" y="48"/>
                </a:cubicBezTo>
                <a:lnTo>
                  <a:pt x="1367" y="51"/>
                </a:lnTo>
                <a:close/>
                <a:moveTo>
                  <a:pt x="1030" y="387"/>
                </a:moveTo>
                <a:cubicBezTo>
                  <a:pt x="1029" y="388"/>
                  <a:pt x="1029" y="390"/>
                  <a:pt x="1030" y="392"/>
                </a:cubicBezTo>
                <a:cubicBezTo>
                  <a:pt x="1031" y="392"/>
                  <a:pt x="1032" y="393"/>
                  <a:pt x="1033" y="393"/>
                </a:cubicBezTo>
                <a:cubicBezTo>
                  <a:pt x="1033" y="393"/>
                  <a:pt x="1034" y="392"/>
                  <a:pt x="1035" y="392"/>
                </a:cubicBezTo>
                <a:cubicBezTo>
                  <a:pt x="1083" y="344"/>
                  <a:pt x="1083" y="344"/>
                  <a:pt x="1083" y="344"/>
                </a:cubicBezTo>
                <a:cubicBezTo>
                  <a:pt x="1084" y="342"/>
                  <a:pt x="1084" y="341"/>
                  <a:pt x="1083" y="339"/>
                </a:cubicBezTo>
                <a:cubicBezTo>
                  <a:pt x="1081" y="338"/>
                  <a:pt x="1079" y="338"/>
                  <a:pt x="1078" y="339"/>
                </a:cubicBezTo>
                <a:lnTo>
                  <a:pt x="1030" y="387"/>
                </a:lnTo>
                <a:close/>
                <a:moveTo>
                  <a:pt x="1019" y="399"/>
                </a:moveTo>
                <a:cubicBezTo>
                  <a:pt x="865" y="553"/>
                  <a:pt x="865" y="553"/>
                  <a:pt x="865" y="553"/>
                </a:cubicBezTo>
                <a:cubicBezTo>
                  <a:pt x="863" y="554"/>
                  <a:pt x="863" y="556"/>
                  <a:pt x="865" y="557"/>
                </a:cubicBezTo>
                <a:cubicBezTo>
                  <a:pt x="865" y="558"/>
                  <a:pt x="866" y="558"/>
                  <a:pt x="867" y="558"/>
                </a:cubicBezTo>
                <a:cubicBezTo>
                  <a:pt x="867" y="558"/>
                  <a:pt x="868" y="558"/>
                  <a:pt x="869" y="557"/>
                </a:cubicBezTo>
                <a:cubicBezTo>
                  <a:pt x="1023" y="403"/>
                  <a:pt x="1023" y="403"/>
                  <a:pt x="1023" y="403"/>
                </a:cubicBezTo>
                <a:cubicBezTo>
                  <a:pt x="1024" y="402"/>
                  <a:pt x="1024" y="400"/>
                  <a:pt x="1023" y="399"/>
                </a:cubicBezTo>
                <a:cubicBezTo>
                  <a:pt x="1022" y="398"/>
                  <a:pt x="1020" y="398"/>
                  <a:pt x="1019" y="399"/>
                </a:cubicBezTo>
                <a:close/>
                <a:moveTo>
                  <a:pt x="1356" y="62"/>
                </a:moveTo>
                <a:cubicBezTo>
                  <a:pt x="1087" y="331"/>
                  <a:pt x="1087" y="331"/>
                  <a:pt x="1087" y="331"/>
                </a:cubicBezTo>
                <a:cubicBezTo>
                  <a:pt x="1085" y="332"/>
                  <a:pt x="1085" y="334"/>
                  <a:pt x="1087" y="335"/>
                </a:cubicBezTo>
                <a:cubicBezTo>
                  <a:pt x="1087" y="336"/>
                  <a:pt x="1088" y="336"/>
                  <a:pt x="1089" y="336"/>
                </a:cubicBezTo>
                <a:cubicBezTo>
                  <a:pt x="1090" y="336"/>
                  <a:pt x="1090" y="336"/>
                  <a:pt x="1091" y="335"/>
                </a:cubicBezTo>
                <a:cubicBezTo>
                  <a:pt x="1360" y="66"/>
                  <a:pt x="1360" y="66"/>
                  <a:pt x="1360" y="66"/>
                </a:cubicBezTo>
                <a:cubicBezTo>
                  <a:pt x="1361" y="65"/>
                  <a:pt x="1361" y="63"/>
                  <a:pt x="1360" y="62"/>
                </a:cubicBezTo>
                <a:cubicBezTo>
                  <a:pt x="1359" y="60"/>
                  <a:pt x="1357" y="60"/>
                  <a:pt x="1356" y="62"/>
                </a:cubicBezTo>
                <a:close/>
                <a:moveTo>
                  <a:pt x="1378" y="47"/>
                </a:moveTo>
                <a:cubicBezTo>
                  <a:pt x="1379" y="47"/>
                  <a:pt x="1379" y="47"/>
                  <a:pt x="1380" y="46"/>
                </a:cubicBezTo>
                <a:cubicBezTo>
                  <a:pt x="1382" y="44"/>
                  <a:pt x="1382" y="44"/>
                  <a:pt x="1382" y="44"/>
                </a:cubicBezTo>
                <a:cubicBezTo>
                  <a:pt x="1383" y="43"/>
                  <a:pt x="1383" y="41"/>
                  <a:pt x="1382" y="40"/>
                </a:cubicBezTo>
                <a:cubicBezTo>
                  <a:pt x="1381" y="39"/>
                  <a:pt x="1379" y="39"/>
                  <a:pt x="1377" y="40"/>
                </a:cubicBezTo>
                <a:cubicBezTo>
                  <a:pt x="1376" y="42"/>
                  <a:pt x="1376" y="42"/>
                  <a:pt x="1376" y="42"/>
                </a:cubicBezTo>
                <a:cubicBezTo>
                  <a:pt x="1374" y="43"/>
                  <a:pt x="1374" y="45"/>
                  <a:pt x="1376" y="46"/>
                </a:cubicBezTo>
                <a:cubicBezTo>
                  <a:pt x="1376" y="47"/>
                  <a:pt x="1377" y="47"/>
                  <a:pt x="1378" y="47"/>
                </a:cubicBezTo>
                <a:close/>
                <a:moveTo>
                  <a:pt x="1371" y="61"/>
                </a:moveTo>
                <a:cubicBezTo>
                  <a:pt x="1093" y="339"/>
                  <a:pt x="1093" y="339"/>
                  <a:pt x="1093" y="339"/>
                </a:cubicBezTo>
                <a:cubicBezTo>
                  <a:pt x="1092" y="340"/>
                  <a:pt x="1092" y="342"/>
                  <a:pt x="1093" y="343"/>
                </a:cubicBezTo>
                <a:cubicBezTo>
                  <a:pt x="1094" y="344"/>
                  <a:pt x="1094" y="344"/>
                  <a:pt x="1095" y="344"/>
                </a:cubicBezTo>
                <a:cubicBezTo>
                  <a:pt x="1096" y="344"/>
                  <a:pt x="1097" y="344"/>
                  <a:pt x="1097" y="343"/>
                </a:cubicBezTo>
                <a:cubicBezTo>
                  <a:pt x="1375" y="65"/>
                  <a:pt x="1375" y="65"/>
                  <a:pt x="1375" y="65"/>
                </a:cubicBezTo>
                <a:cubicBezTo>
                  <a:pt x="1385" y="55"/>
                  <a:pt x="1385" y="55"/>
                  <a:pt x="1385" y="55"/>
                </a:cubicBezTo>
                <a:cubicBezTo>
                  <a:pt x="1386" y="55"/>
                  <a:pt x="1386" y="54"/>
                  <a:pt x="1386" y="53"/>
                </a:cubicBezTo>
                <a:cubicBezTo>
                  <a:pt x="1386" y="52"/>
                  <a:pt x="1386" y="52"/>
                  <a:pt x="1385" y="51"/>
                </a:cubicBezTo>
                <a:cubicBezTo>
                  <a:pt x="1384" y="50"/>
                  <a:pt x="1384" y="50"/>
                  <a:pt x="1383" y="50"/>
                </a:cubicBezTo>
                <a:cubicBezTo>
                  <a:pt x="1382" y="50"/>
                  <a:pt x="1381" y="50"/>
                  <a:pt x="1381" y="51"/>
                </a:cubicBezTo>
                <a:lnTo>
                  <a:pt x="1371" y="61"/>
                </a:lnTo>
                <a:close/>
                <a:moveTo>
                  <a:pt x="1390" y="49"/>
                </a:moveTo>
                <a:cubicBezTo>
                  <a:pt x="1390" y="49"/>
                  <a:pt x="1391" y="49"/>
                  <a:pt x="1392" y="48"/>
                </a:cubicBezTo>
                <a:cubicBezTo>
                  <a:pt x="1394" y="46"/>
                  <a:pt x="1394" y="46"/>
                  <a:pt x="1394" y="46"/>
                </a:cubicBezTo>
                <a:cubicBezTo>
                  <a:pt x="1396" y="45"/>
                  <a:pt x="1396" y="43"/>
                  <a:pt x="1394" y="42"/>
                </a:cubicBezTo>
                <a:cubicBezTo>
                  <a:pt x="1393" y="40"/>
                  <a:pt x="1391" y="40"/>
                  <a:pt x="1390" y="42"/>
                </a:cubicBezTo>
                <a:cubicBezTo>
                  <a:pt x="1388" y="44"/>
                  <a:pt x="1388" y="44"/>
                  <a:pt x="1388" y="44"/>
                </a:cubicBezTo>
                <a:cubicBezTo>
                  <a:pt x="1386" y="45"/>
                  <a:pt x="1386" y="47"/>
                  <a:pt x="1388" y="48"/>
                </a:cubicBezTo>
                <a:cubicBezTo>
                  <a:pt x="1388" y="49"/>
                  <a:pt x="1389" y="49"/>
                  <a:pt x="1390" y="49"/>
                </a:cubicBezTo>
                <a:close/>
                <a:moveTo>
                  <a:pt x="1086" y="346"/>
                </a:moveTo>
                <a:cubicBezTo>
                  <a:pt x="1084" y="347"/>
                  <a:pt x="1084" y="347"/>
                  <a:pt x="1084" y="347"/>
                </a:cubicBezTo>
                <a:cubicBezTo>
                  <a:pt x="1084" y="347"/>
                  <a:pt x="1084" y="347"/>
                  <a:pt x="1084" y="348"/>
                </a:cubicBezTo>
                <a:cubicBezTo>
                  <a:pt x="1084" y="348"/>
                  <a:pt x="1084" y="348"/>
                  <a:pt x="1083" y="348"/>
                </a:cubicBezTo>
                <a:cubicBezTo>
                  <a:pt x="1036" y="396"/>
                  <a:pt x="1036" y="396"/>
                  <a:pt x="1036" y="396"/>
                </a:cubicBezTo>
                <a:cubicBezTo>
                  <a:pt x="1034" y="397"/>
                  <a:pt x="1034" y="399"/>
                  <a:pt x="1036" y="400"/>
                </a:cubicBezTo>
                <a:cubicBezTo>
                  <a:pt x="1036" y="401"/>
                  <a:pt x="1037" y="401"/>
                  <a:pt x="1038" y="401"/>
                </a:cubicBezTo>
                <a:cubicBezTo>
                  <a:pt x="1039" y="401"/>
                  <a:pt x="1039" y="401"/>
                  <a:pt x="1040" y="400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8" y="352"/>
                  <a:pt x="1088" y="352"/>
                </a:cubicBezTo>
                <a:cubicBezTo>
                  <a:pt x="1088" y="352"/>
                  <a:pt x="1089" y="352"/>
                  <a:pt x="1089" y="351"/>
                </a:cubicBezTo>
                <a:cubicBezTo>
                  <a:pt x="1090" y="350"/>
                  <a:pt x="1090" y="350"/>
                  <a:pt x="1090" y="350"/>
                </a:cubicBezTo>
                <a:cubicBezTo>
                  <a:pt x="1091" y="349"/>
                  <a:pt x="1091" y="347"/>
                  <a:pt x="1090" y="346"/>
                </a:cubicBezTo>
                <a:cubicBezTo>
                  <a:pt x="1089" y="345"/>
                  <a:pt x="1087" y="345"/>
                  <a:pt x="1086" y="346"/>
                </a:cubicBezTo>
                <a:close/>
                <a:moveTo>
                  <a:pt x="1029" y="407"/>
                </a:moveTo>
                <a:cubicBezTo>
                  <a:pt x="1027" y="406"/>
                  <a:pt x="1025" y="406"/>
                  <a:pt x="1024" y="407"/>
                </a:cubicBezTo>
                <a:cubicBezTo>
                  <a:pt x="868" y="564"/>
                  <a:pt x="868" y="564"/>
                  <a:pt x="868" y="564"/>
                </a:cubicBezTo>
                <a:cubicBezTo>
                  <a:pt x="866" y="565"/>
                  <a:pt x="866" y="567"/>
                  <a:pt x="868" y="568"/>
                </a:cubicBezTo>
                <a:cubicBezTo>
                  <a:pt x="868" y="569"/>
                  <a:pt x="869" y="569"/>
                  <a:pt x="870" y="569"/>
                </a:cubicBezTo>
                <a:cubicBezTo>
                  <a:pt x="871" y="569"/>
                  <a:pt x="871" y="569"/>
                  <a:pt x="872" y="568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30" y="411"/>
                  <a:pt x="1030" y="409"/>
                  <a:pt x="1029" y="407"/>
                </a:cubicBezTo>
                <a:close/>
                <a:moveTo>
                  <a:pt x="1093" y="353"/>
                </a:moveTo>
                <a:cubicBezTo>
                  <a:pt x="1090" y="356"/>
                  <a:pt x="1090" y="356"/>
                  <a:pt x="1090" y="356"/>
                </a:cubicBezTo>
                <a:cubicBezTo>
                  <a:pt x="1089" y="356"/>
                  <a:pt x="1089" y="356"/>
                  <a:pt x="1089" y="357"/>
                </a:cubicBezTo>
                <a:cubicBezTo>
                  <a:pt x="1089" y="357"/>
                  <a:pt x="1089" y="357"/>
                  <a:pt x="1089" y="357"/>
                </a:cubicBezTo>
                <a:cubicBezTo>
                  <a:pt x="1041" y="404"/>
                  <a:pt x="1041" y="404"/>
                  <a:pt x="1041" y="404"/>
                </a:cubicBezTo>
                <a:cubicBezTo>
                  <a:pt x="1040" y="405"/>
                  <a:pt x="1040" y="407"/>
                  <a:pt x="1041" y="408"/>
                </a:cubicBezTo>
                <a:cubicBezTo>
                  <a:pt x="1042" y="409"/>
                  <a:pt x="1043" y="409"/>
                  <a:pt x="1044" y="409"/>
                </a:cubicBezTo>
                <a:cubicBezTo>
                  <a:pt x="1044" y="409"/>
                  <a:pt x="1045" y="409"/>
                  <a:pt x="1046" y="408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3" y="361"/>
                  <a:pt x="1093" y="361"/>
                  <a:pt x="1093" y="361"/>
                </a:cubicBezTo>
                <a:cubicBezTo>
                  <a:pt x="1094" y="361"/>
                  <a:pt x="1094" y="361"/>
                  <a:pt x="1094" y="360"/>
                </a:cubicBezTo>
                <a:cubicBezTo>
                  <a:pt x="1097" y="357"/>
                  <a:pt x="1097" y="357"/>
                  <a:pt x="1097" y="357"/>
                </a:cubicBezTo>
                <a:cubicBezTo>
                  <a:pt x="1098" y="356"/>
                  <a:pt x="1098" y="354"/>
                  <a:pt x="1097" y="353"/>
                </a:cubicBezTo>
                <a:cubicBezTo>
                  <a:pt x="1096" y="351"/>
                  <a:pt x="1094" y="351"/>
                  <a:pt x="1093" y="353"/>
                </a:cubicBezTo>
                <a:close/>
                <a:moveTo>
                  <a:pt x="1391" y="55"/>
                </a:moveTo>
                <a:cubicBezTo>
                  <a:pt x="1102" y="343"/>
                  <a:pt x="1102" y="343"/>
                  <a:pt x="1102" y="343"/>
                </a:cubicBezTo>
                <a:cubicBezTo>
                  <a:pt x="1101" y="344"/>
                  <a:pt x="1101" y="346"/>
                  <a:pt x="1102" y="348"/>
                </a:cubicBezTo>
                <a:cubicBezTo>
                  <a:pt x="1103" y="348"/>
                  <a:pt x="1104" y="349"/>
                  <a:pt x="1104" y="349"/>
                </a:cubicBezTo>
                <a:cubicBezTo>
                  <a:pt x="1105" y="349"/>
                  <a:pt x="1106" y="348"/>
                  <a:pt x="1107" y="34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6" y="58"/>
                  <a:pt x="1396" y="56"/>
                  <a:pt x="1395" y="55"/>
                </a:cubicBezTo>
                <a:cubicBezTo>
                  <a:pt x="1394" y="54"/>
                  <a:pt x="1392" y="54"/>
                  <a:pt x="1391" y="55"/>
                </a:cubicBezTo>
                <a:close/>
                <a:moveTo>
                  <a:pt x="874" y="579"/>
                </a:moveTo>
                <a:cubicBezTo>
                  <a:pt x="875" y="579"/>
                  <a:pt x="876" y="578"/>
                  <a:pt x="876" y="578"/>
                </a:cubicBezTo>
                <a:cubicBezTo>
                  <a:pt x="1032" y="423"/>
                  <a:pt x="1032" y="423"/>
                  <a:pt x="1032" y="423"/>
                </a:cubicBezTo>
                <a:cubicBezTo>
                  <a:pt x="1033" y="421"/>
                  <a:pt x="1033" y="419"/>
                  <a:pt x="1032" y="418"/>
                </a:cubicBezTo>
                <a:cubicBezTo>
                  <a:pt x="1030" y="417"/>
                  <a:pt x="1029" y="417"/>
                  <a:pt x="1027" y="418"/>
                </a:cubicBezTo>
                <a:cubicBezTo>
                  <a:pt x="872" y="573"/>
                  <a:pt x="872" y="573"/>
                  <a:pt x="872" y="573"/>
                </a:cubicBezTo>
                <a:cubicBezTo>
                  <a:pt x="871" y="575"/>
                  <a:pt x="871" y="577"/>
                  <a:pt x="872" y="578"/>
                </a:cubicBezTo>
                <a:cubicBezTo>
                  <a:pt x="873" y="578"/>
                  <a:pt x="874" y="579"/>
                  <a:pt x="874" y="579"/>
                </a:cubicBezTo>
                <a:close/>
                <a:moveTo>
                  <a:pt x="1052" y="416"/>
                </a:moveTo>
                <a:cubicBezTo>
                  <a:pt x="1102" y="367"/>
                  <a:pt x="1102" y="367"/>
                  <a:pt x="1102" y="367"/>
                </a:cubicBezTo>
                <a:cubicBezTo>
                  <a:pt x="1103" y="365"/>
                  <a:pt x="1103" y="364"/>
                  <a:pt x="1102" y="362"/>
                </a:cubicBezTo>
                <a:cubicBezTo>
                  <a:pt x="1100" y="361"/>
                  <a:pt x="1098" y="361"/>
                  <a:pt x="1097" y="362"/>
                </a:cubicBezTo>
                <a:cubicBezTo>
                  <a:pt x="1047" y="412"/>
                  <a:pt x="1047" y="412"/>
                  <a:pt x="1047" y="412"/>
                </a:cubicBezTo>
                <a:cubicBezTo>
                  <a:pt x="1046" y="413"/>
                  <a:pt x="1046" y="415"/>
                  <a:pt x="1047" y="416"/>
                </a:cubicBezTo>
                <a:cubicBezTo>
                  <a:pt x="1048" y="417"/>
                  <a:pt x="1049" y="417"/>
                  <a:pt x="1050" y="417"/>
                </a:cubicBezTo>
                <a:cubicBezTo>
                  <a:pt x="1050" y="417"/>
                  <a:pt x="1051" y="417"/>
                  <a:pt x="1052" y="416"/>
                </a:cubicBezTo>
                <a:close/>
                <a:moveTo>
                  <a:pt x="1118" y="342"/>
                </a:moveTo>
                <a:cubicBezTo>
                  <a:pt x="1118" y="342"/>
                  <a:pt x="1117" y="342"/>
                  <a:pt x="1117" y="342"/>
                </a:cubicBezTo>
                <a:cubicBezTo>
                  <a:pt x="1114" y="345"/>
                  <a:pt x="1114" y="345"/>
                  <a:pt x="1114" y="345"/>
                </a:cubicBezTo>
                <a:cubicBezTo>
                  <a:pt x="1113" y="346"/>
                  <a:pt x="1113" y="348"/>
                  <a:pt x="1114" y="350"/>
                </a:cubicBezTo>
                <a:cubicBezTo>
                  <a:pt x="1115" y="350"/>
                  <a:pt x="1116" y="350"/>
                  <a:pt x="1117" y="350"/>
                </a:cubicBezTo>
                <a:cubicBezTo>
                  <a:pt x="1117" y="350"/>
                  <a:pt x="1118" y="350"/>
                  <a:pt x="1119" y="350"/>
                </a:cubicBezTo>
                <a:cubicBezTo>
                  <a:pt x="1122" y="347"/>
                  <a:pt x="1122" y="347"/>
                  <a:pt x="1122" y="347"/>
                </a:cubicBezTo>
                <a:cubicBezTo>
                  <a:pt x="1122" y="346"/>
                  <a:pt x="1122" y="346"/>
                  <a:pt x="1122" y="346"/>
                </a:cubicBezTo>
                <a:cubicBezTo>
                  <a:pt x="1122" y="346"/>
                  <a:pt x="1123" y="346"/>
                  <a:pt x="1123" y="345"/>
                </a:cubicBezTo>
                <a:cubicBezTo>
                  <a:pt x="1407" y="61"/>
                  <a:pt x="1407" y="61"/>
                  <a:pt x="1407" y="61"/>
                </a:cubicBezTo>
                <a:cubicBezTo>
                  <a:pt x="1408" y="60"/>
                  <a:pt x="1408" y="58"/>
                  <a:pt x="1407" y="57"/>
                </a:cubicBezTo>
                <a:cubicBezTo>
                  <a:pt x="1406" y="55"/>
                  <a:pt x="1404" y="55"/>
                  <a:pt x="1403" y="57"/>
                </a:cubicBezTo>
                <a:cubicBezTo>
                  <a:pt x="1118" y="341"/>
                  <a:pt x="1118" y="341"/>
                  <a:pt x="1118" y="341"/>
                </a:cubicBezTo>
                <a:cubicBezTo>
                  <a:pt x="1118" y="341"/>
                  <a:pt x="1118" y="342"/>
                  <a:pt x="1118" y="342"/>
                </a:cubicBezTo>
                <a:close/>
                <a:moveTo>
                  <a:pt x="875" y="592"/>
                </a:moveTo>
                <a:cubicBezTo>
                  <a:pt x="876" y="592"/>
                  <a:pt x="877" y="591"/>
                  <a:pt x="877" y="591"/>
                </a:cubicBezTo>
                <a:cubicBezTo>
                  <a:pt x="1040" y="428"/>
                  <a:pt x="1040" y="428"/>
                  <a:pt x="1040" y="428"/>
                </a:cubicBezTo>
                <a:cubicBezTo>
                  <a:pt x="1041" y="427"/>
                  <a:pt x="1041" y="425"/>
                  <a:pt x="1040" y="424"/>
                </a:cubicBezTo>
                <a:cubicBezTo>
                  <a:pt x="1039" y="423"/>
                  <a:pt x="1037" y="423"/>
                  <a:pt x="1035" y="424"/>
                </a:cubicBezTo>
                <a:cubicBezTo>
                  <a:pt x="873" y="586"/>
                  <a:pt x="873" y="586"/>
                  <a:pt x="873" y="586"/>
                </a:cubicBezTo>
                <a:cubicBezTo>
                  <a:pt x="872" y="588"/>
                  <a:pt x="872" y="590"/>
                  <a:pt x="873" y="591"/>
                </a:cubicBezTo>
                <a:cubicBezTo>
                  <a:pt x="874" y="591"/>
                  <a:pt x="875" y="592"/>
                  <a:pt x="875" y="592"/>
                </a:cubicBezTo>
                <a:close/>
                <a:moveTo>
                  <a:pt x="1124" y="352"/>
                </a:moveTo>
                <a:cubicBezTo>
                  <a:pt x="1123" y="352"/>
                  <a:pt x="1121" y="352"/>
                  <a:pt x="1121" y="353"/>
                </a:cubicBezTo>
                <a:cubicBezTo>
                  <a:pt x="1048" y="425"/>
                  <a:pt x="1048" y="425"/>
                  <a:pt x="1048" y="425"/>
                </a:cubicBezTo>
                <a:cubicBezTo>
                  <a:pt x="1047" y="426"/>
                  <a:pt x="1047" y="428"/>
                  <a:pt x="1048" y="429"/>
                </a:cubicBezTo>
                <a:cubicBezTo>
                  <a:pt x="1049" y="430"/>
                  <a:pt x="1050" y="430"/>
                  <a:pt x="1051" y="430"/>
                </a:cubicBezTo>
                <a:cubicBezTo>
                  <a:pt x="1051" y="430"/>
                  <a:pt x="1052" y="430"/>
                  <a:pt x="1053" y="429"/>
                </a:cubicBezTo>
                <a:cubicBezTo>
                  <a:pt x="1125" y="357"/>
                  <a:pt x="1125" y="357"/>
                  <a:pt x="1125" y="357"/>
                </a:cubicBezTo>
                <a:cubicBezTo>
                  <a:pt x="1126" y="356"/>
                  <a:pt x="1126" y="355"/>
                  <a:pt x="1126" y="354"/>
                </a:cubicBezTo>
                <a:cubicBezTo>
                  <a:pt x="1126" y="354"/>
                  <a:pt x="1126" y="354"/>
                  <a:pt x="1127" y="354"/>
                </a:cubicBezTo>
                <a:cubicBezTo>
                  <a:pt x="1127" y="354"/>
                  <a:pt x="1128" y="354"/>
                  <a:pt x="1129" y="353"/>
                </a:cubicBezTo>
                <a:cubicBezTo>
                  <a:pt x="1421" y="62"/>
                  <a:pt x="1421" y="62"/>
                  <a:pt x="1421" y="62"/>
                </a:cubicBezTo>
                <a:cubicBezTo>
                  <a:pt x="1422" y="60"/>
                  <a:pt x="1422" y="58"/>
                  <a:pt x="1421" y="57"/>
                </a:cubicBezTo>
                <a:cubicBezTo>
                  <a:pt x="1419" y="56"/>
                  <a:pt x="1417" y="56"/>
                  <a:pt x="1416" y="57"/>
                </a:cubicBezTo>
                <a:cubicBezTo>
                  <a:pt x="1124" y="349"/>
                  <a:pt x="1124" y="349"/>
                  <a:pt x="1124" y="349"/>
                </a:cubicBezTo>
                <a:cubicBezTo>
                  <a:pt x="1124" y="350"/>
                  <a:pt x="1123" y="351"/>
                  <a:pt x="1124" y="352"/>
                </a:cubicBezTo>
                <a:close/>
                <a:moveTo>
                  <a:pt x="879" y="602"/>
                </a:moveTo>
                <a:cubicBezTo>
                  <a:pt x="880" y="602"/>
                  <a:pt x="881" y="602"/>
                  <a:pt x="881" y="601"/>
                </a:cubicBezTo>
                <a:cubicBezTo>
                  <a:pt x="1048" y="434"/>
                  <a:pt x="1048" y="434"/>
                  <a:pt x="1048" y="434"/>
                </a:cubicBezTo>
                <a:cubicBezTo>
                  <a:pt x="1049" y="433"/>
                  <a:pt x="1049" y="431"/>
                  <a:pt x="1048" y="430"/>
                </a:cubicBezTo>
                <a:cubicBezTo>
                  <a:pt x="1047" y="429"/>
                  <a:pt x="1045" y="429"/>
                  <a:pt x="1044" y="430"/>
                </a:cubicBezTo>
                <a:cubicBezTo>
                  <a:pt x="877" y="597"/>
                  <a:pt x="877" y="597"/>
                  <a:pt x="877" y="597"/>
                </a:cubicBezTo>
                <a:cubicBezTo>
                  <a:pt x="876" y="598"/>
                  <a:pt x="876" y="600"/>
                  <a:pt x="877" y="601"/>
                </a:cubicBezTo>
                <a:cubicBezTo>
                  <a:pt x="878" y="602"/>
                  <a:pt x="878" y="602"/>
                  <a:pt x="879" y="602"/>
                </a:cubicBezTo>
                <a:close/>
                <a:moveTo>
                  <a:pt x="869" y="626"/>
                </a:moveTo>
                <a:cubicBezTo>
                  <a:pt x="870" y="626"/>
                  <a:pt x="871" y="626"/>
                  <a:pt x="871" y="625"/>
                </a:cubicBezTo>
                <a:cubicBezTo>
                  <a:pt x="1054" y="442"/>
                  <a:pt x="1054" y="442"/>
                  <a:pt x="1054" y="442"/>
                </a:cubicBezTo>
                <a:cubicBezTo>
                  <a:pt x="1054" y="442"/>
                  <a:pt x="1054" y="442"/>
                  <a:pt x="1054" y="441"/>
                </a:cubicBezTo>
                <a:cubicBezTo>
                  <a:pt x="1055" y="441"/>
                  <a:pt x="1055" y="441"/>
                  <a:pt x="1055" y="441"/>
                </a:cubicBezTo>
                <a:cubicBezTo>
                  <a:pt x="1130" y="367"/>
                  <a:pt x="1130" y="367"/>
                  <a:pt x="1130" y="367"/>
                </a:cubicBezTo>
                <a:cubicBezTo>
                  <a:pt x="1131" y="365"/>
                  <a:pt x="1131" y="364"/>
                  <a:pt x="1130" y="362"/>
                </a:cubicBezTo>
                <a:cubicBezTo>
                  <a:pt x="1128" y="361"/>
                  <a:pt x="1126" y="361"/>
                  <a:pt x="1125" y="362"/>
                </a:cubicBezTo>
                <a:cubicBezTo>
                  <a:pt x="1051" y="437"/>
                  <a:pt x="1051" y="437"/>
                  <a:pt x="1051" y="437"/>
                </a:cubicBezTo>
                <a:cubicBezTo>
                  <a:pt x="1051" y="437"/>
                  <a:pt x="1051" y="437"/>
                  <a:pt x="1050" y="437"/>
                </a:cubicBezTo>
                <a:cubicBezTo>
                  <a:pt x="1050" y="438"/>
                  <a:pt x="1050" y="438"/>
                  <a:pt x="1050" y="438"/>
                </a:cubicBezTo>
                <a:cubicBezTo>
                  <a:pt x="867" y="621"/>
                  <a:pt x="867" y="621"/>
                  <a:pt x="867" y="621"/>
                </a:cubicBezTo>
                <a:cubicBezTo>
                  <a:pt x="866" y="622"/>
                  <a:pt x="866" y="624"/>
                  <a:pt x="867" y="625"/>
                </a:cubicBezTo>
                <a:cubicBezTo>
                  <a:pt x="868" y="626"/>
                  <a:pt x="868" y="626"/>
                  <a:pt x="869" y="626"/>
                </a:cubicBezTo>
                <a:close/>
                <a:moveTo>
                  <a:pt x="1134" y="357"/>
                </a:moveTo>
                <a:cubicBezTo>
                  <a:pt x="1135" y="358"/>
                  <a:pt x="1136" y="358"/>
                  <a:pt x="1137" y="358"/>
                </a:cubicBezTo>
                <a:cubicBezTo>
                  <a:pt x="1137" y="358"/>
                  <a:pt x="1138" y="358"/>
                  <a:pt x="1139" y="357"/>
                </a:cubicBezTo>
                <a:cubicBezTo>
                  <a:pt x="1430" y="66"/>
                  <a:pt x="1430" y="66"/>
                  <a:pt x="1430" y="66"/>
                </a:cubicBezTo>
                <a:cubicBezTo>
                  <a:pt x="1432" y="65"/>
                  <a:pt x="1432" y="63"/>
                  <a:pt x="1430" y="61"/>
                </a:cubicBezTo>
                <a:cubicBezTo>
                  <a:pt x="1429" y="60"/>
                  <a:pt x="1427" y="60"/>
                  <a:pt x="1426" y="61"/>
                </a:cubicBezTo>
                <a:cubicBezTo>
                  <a:pt x="1134" y="353"/>
                  <a:pt x="1134" y="353"/>
                  <a:pt x="1134" y="353"/>
                </a:cubicBezTo>
                <a:cubicBezTo>
                  <a:pt x="1133" y="354"/>
                  <a:pt x="1133" y="356"/>
                  <a:pt x="1134" y="357"/>
                </a:cubicBezTo>
                <a:close/>
                <a:moveTo>
                  <a:pt x="1441" y="64"/>
                </a:moveTo>
                <a:cubicBezTo>
                  <a:pt x="1440" y="63"/>
                  <a:pt x="1438" y="63"/>
                  <a:pt x="1437" y="64"/>
                </a:cubicBezTo>
                <a:cubicBezTo>
                  <a:pt x="1146" y="355"/>
                  <a:pt x="1146" y="355"/>
                  <a:pt x="1146" y="355"/>
                </a:cubicBezTo>
                <a:cubicBezTo>
                  <a:pt x="1145" y="356"/>
                  <a:pt x="1145" y="358"/>
                  <a:pt x="1146" y="359"/>
                </a:cubicBezTo>
                <a:cubicBezTo>
                  <a:pt x="1147" y="360"/>
                  <a:pt x="1148" y="360"/>
                  <a:pt x="1149" y="360"/>
                </a:cubicBezTo>
                <a:cubicBezTo>
                  <a:pt x="1149" y="360"/>
                  <a:pt x="1150" y="360"/>
                  <a:pt x="1151" y="359"/>
                </a:cubicBezTo>
                <a:cubicBezTo>
                  <a:pt x="1441" y="69"/>
                  <a:pt x="1441" y="69"/>
                  <a:pt x="1441" y="69"/>
                </a:cubicBezTo>
                <a:cubicBezTo>
                  <a:pt x="1443" y="68"/>
                  <a:pt x="1443" y="66"/>
                  <a:pt x="1441" y="64"/>
                </a:cubicBezTo>
                <a:close/>
                <a:moveTo>
                  <a:pt x="929" y="581"/>
                </a:moveTo>
                <a:cubicBezTo>
                  <a:pt x="929" y="581"/>
                  <a:pt x="929" y="581"/>
                  <a:pt x="929" y="581"/>
                </a:cubicBezTo>
                <a:cubicBezTo>
                  <a:pt x="1057" y="453"/>
                  <a:pt x="1057" y="453"/>
                  <a:pt x="1057" y="453"/>
                </a:cubicBezTo>
                <a:cubicBezTo>
                  <a:pt x="1058" y="452"/>
                  <a:pt x="1058" y="450"/>
                  <a:pt x="1057" y="449"/>
                </a:cubicBezTo>
                <a:cubicBezTo>
                  <a:pt x="1056" y="448"/>
                  <a:pt x="1054" y="448"/>
                  <a:pt x="1052" y="449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924" y="577"/>
                  <a:pt x="924" y="577"/>
                  <a:pt x="924" y="577"/>
                </a:cubicBezTo>
                <a:cubicBezTo>
                  <a:pt x="864" y="638"/>
                  <a:pt x="864" y="638"/>
                  <a:pt x="864" y="638"/>
                </a:cubicBezTo>
                <a:cubicBezTo>
                  <a:pt x="863" y="639"/>
                  <a:pt x="863" y="641"/>
                  <a:pt x="864" y="642"/>
                </a:cubicBezTo>
                <a:cubicBezTo>
                  <a:pt x="864" y="643"/>
                  <a:pt x="865" y="643"/>
                  <a:pt x="866" y="643"/>
                </a:cubicBezTo>
                <a:cubicBezTo>
                  <a:pt x="867" y="643"/>
                  <a:pt x="868" y="643"/>
                  <a:pt x="868" y="642"/>
                </a:cubicBezTo>
                <a:lnTo>
                  <a:pt x="929" y="581"/>
                </a:lnTo>
                <a:close/>
                <a:moveTo>
                  <a:pt x="1071" y="438"/>
                </a:moveTo>
                <a:cubicBezTo>
                  <a:pt x="1072" y="438"/>
                  <a:pt x="1073" y="437"/>
                  <a:pt x="1073" y="437"/>
                </a:cubicBezTo>
                <a:cubicBezTo>
                  <a:pt x="1140" y="370"/>
                  <a:pt x="1140" y="370"/>
                  <a:pt x="1140" y="370"/>
                </a:cubicBezTo>
                <a:cubicBezTo>
                  <a:pt x="1141" y="369"/>
                  <a:pt x="1141" y="367"/>
                  <a:pt x="1140" y="366"/>
                </a:cubicBezTo>
                <a:cubicBezTo>
                  <a:pt x="1139" y="365"/>
                  <a:pt x="1137" y="365"/>
                  <a:pt x="1135" y="366"/>
                </a:cubicBezTo>
                <a:cubicBezTo>
                  <a:pt x="1069" y="432"/>
                  <a:pt x="1069" y="432"/>
                  <a:pt x="1069" y="432"/>
                </a:cubicBezTo>
                <a:cubicBezTo>
                  <a:pt x="1068" y="434"/>
                  <a:pt x="1068" y="436"/>
                  <a:pt x="1069" y="437"/>
                </a:cubicBezTo>
                <a:cubicBezTo>
                  <a:pt x="1070" y="437"/>
                  <a:pt x="1070" y="438"/>
                  <a:pt x="1071" y="438"/>
                </a:cubicBezTo>
                <a:close/>
                <a:moveTo>
                  <a:pt x="1070" y="455"/>
                </a:moveTo>
                <a:cubicBezTo>
                  <a:pt x="1071" y="453"/>
                  <a:pt x="1071" y="451"/>
                  <a:pt x="1070" y="450"/>
                </a:cubicBezTo>
                <a:cubicBezTo>
                  <a:pt x="1068" y="449"/>
                  <a:pt x="1066" y="449"/>
                  <a:pt x="1065" y="450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9"/>
                  <a:pt x="867" y="651"/>
                  <a:pt x="868" y="652"/>
                </a:cubicBezTo>
                <a:cubicBezTo>
                  <a:pt x="869" y="652"/>
                  <a:pt x="870" y="653"/>
                  <a:pt x="870" y="653"/>
                </a:cubicBezTo>
                <a:cubicBezTo>
                  <a:pt x="871" y="653"/>
                  <a:pt x="872" y="652"/>
                  <a:pt x="872" y="652"/>
                </a:cubicBezTo>
                <a:lnTo>
                  <a:pt x="1070" y="455"/>
                </a:lnTo>
                <a:close/>
                <a:moveTo>
                  <a:pt x="1233" y="292"/>
                </a:moveTo>
                <a:cubicBezTo>
                  <a:pt x="1233" y="292"/>
                  <a:pt x="1233" y="292"/>
                  <a:pt x="1233" y="292"/>
                </a:cubicBezTo>
                <a:cubicBezTo>
                  <a:pt x="1457" y="68"/>
                  <a:pt x="1457" y="68"/>
                  <a:pt x="1457" y="68"/>
                </a:cubicBezTo>
                <a:cubicBezTo>
                  <a:pt x="1458" y="66"/>
                  <a:pt x="1458" y="64"/>
                  <a:pt x="1457" y="63"/>
                </a:cubicBezTo>
                <a:cubicBezTo>
                  <a:pt x="1455" y="62"/>
                  <a:pt x="1453" y="62"/>
                  <a:pt x="1452" y="63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228" y="287"/>
                  <a:pt x="1228" y="287"/>
                  <a:pt x="1228" y="287"/>
                </a:cubicBezTo>
                <a:cubicBezTo>
                  <a:pt x="1161" y="354"/>
                  <a:pt x="1161" y="354"/>
                  <a:pt x="1161" y="354"/>
                </a:cubicBezTo>
                <a:cubicBezTo>
                  <a:pt x="1160" y="356"/>
                  <a:pt x="1160" y="358"/>
                  <a:pt x="1161" y="359"/>
                </a:cubicBezTo>
                <a:cubicBezTo>
                  <a:pt x="1162" y="359"/>
                  <a:pt x="1162" y="360"/>
                  <a:pt x="1163" y="360"/>
                </a:cubicBezTo>
                <a:cubicBezTo>
                  <a:pt x="1164" y="360"/>
                  <a:pt x="1165" y="359"/>
                  <a:pt x="1165" y="359"/>
                </a:cubicBezTo>
                <a:cubicBezTo>
                  <a:pt x="1233" y="292"/>
                  <a:pt x="1233" y="292"/>
                  <a:pt x="1233" y="292"/>
                </a:cubicBezTo>
                <a:cubicBezTo>
                  <a:pt x="1233" y="292"/>
                  <a:pt x="1233" y="292"/>
                  <a:pt x="1233" y="292"/>
                </a:cubicBezTo>
                <a:close/>
                <a:moveTo>
                  <a:pt x="1142" y="373"/>
                </a:moveTo>
                <a:cubicBezTo>
                  <a:pt x="1106" y="410"/>
                  <a:pt x="1106" y="410"/>
                  <a:pt x="1106" y="410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104" y="413"/>
                  <a:pt x="1104" y="413"/>
                  <a:pt x="1104" y="413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3" y="424"/>
                  <a:pt x="1092" y="425"/>
                  <a:pt x="1093" y="427"/>
                </a:cubicBezTo>
                <a:cubicBezTo>
                  <a:pt x="1094" y="427"/>
                  <a:pt x="1095" y="428"/>
                  <a:pt x="1095" y="428"/>
                </a:cubicBezTo>
                <a:cubicBezTo>
                  <a:pt x="1096" y="428"/>
                  <a:pt x="1097" y="427"/>
                  <a:pt x="1098" y="42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07" y="417"/>
                  <a:pt x="1107" y="417"/>
                  <a:pt x="1107" y="417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10" y="415"/>
                  <a:pt x="1110" y="415"/>
                  <a:pt x="1110" y="415"/>
                </a:cubicBezTo>
                <a:cubicBezTo>
                  <a:pt x="1147" y="378"/>
                  <a:pt x="1147" y="378"/>
                  <a:pt x="1147" y="378"/>
                </a:cubicBezTo>
                <a:cubicBezTo>
                  <a:pt x="1148" y="377"/>
                  <a:pt x="1148" y="375"/>
                  <a:pt x="1146" y="373"/>
                </a:cubicBezTo>
                <a:cubicBezTo>
                  <a:pt x="1145" y="372"/>
                  <a:pt x="1143" y="372"/>
                  <a:pt x="1142" y="373"/>
                </a:cubicBezTo>
                <a:close/>
                <a:moveTo>
                  <a:pt x="1087" y="451"/>
                </a:moveTo>
                <a:cubicBezTo>
                  <a:pt x="1088" y="450"/>
                  <a:pt x="1088" y="448"/>
                  <a:pt x="1087" y="447"/>
                </a:cubicBezTo>
                <a:cubicBezTo>
                  <a:pt x="1086" y="446"/>
                  <a:pt x="1084" y="446"/>
                  <a:pt x="1083" y="447"/>
                </a:cubicBezTo>
                <a:cubicBezTo>
                  <a:pt x="873" y="657"/>
                  <a:pt x="873" y="657"/>
                  <a:pt x="873" y="657"/>
                </a:cubicBezTo>
                <a:cubicBezTo>
                  <a:pt x="871" y="658"/>
                  <a:pt x="871" y="660"/>
                  <a:pt x="873" y="661"/>
                </a:cubicBezTo>
                <a:cubicBezTo>
                  <a:pt x="873" y="662"/>
                  <a:pt x="874" y="662"/>
                  <a:pt x="875" y="662"/>
                </a:cubicBezTo>
                <a:cubicBezTo>
                  <a:pt x="876" y="662"/>
                  <a:pt x="876" y="662"/>
                  <a:pt x="877" y="661"/>
                </a:cubicBezTo>
                <a:lnTo>
                  <a:pt x="1087" y="451"/>
                </a:lnTo>
                <a:close/>
                <a:moveTo>
                  <a:pt x="1469" y="65"/>
                </a:moveTo>
                <a:cubicBezTo>
                  <a:pt x="1468" y="63"/>
                  <a:pt x="1466" y="63"/>
                  <a:pt x="1465" y="65"/>
                </a:cubicBezTo>
                <a:cubicBezTo>
                  <a:pt x="1177" y="353"/>
                  <a:pt x="1177" y="353"/>
                  <a:pt x="1177" y="353"/>
                </a:cubicBezTo>
                <a:cubicBezTo>
                  <a:pt x="1176" y="354"/>
                  <a:pt x="1176" y="356"/>
                  <a:pt x="1177" y="357"/>
                </a:cubicBezTo>
                <a:cubicBezTo>
                  <a:pt x="1178" y="358"/>
                  <a:pt x="1178" y="358"/>
                  <a:pt x="1179" y="358"/>
                </a:cubicBezTo>
                <a:cubicBezTo>
                  <a:pt x="1180" y="358"/>
                  <a:pt x="1181" y="358"/>
                  <a:pt x="1181" y="357"/>
                </a:cubicBezTo>
                <a:cubicBezTo>
                  <a:pt x="1469" y="69"/>
                  <a:pt x="1469" y="69"/>
                  <a:pt x="1469" y="69"/>
                </a:cubicBezTo>
                <a:cubicBezTo>
                  <a:pt x="1470" y="68"/>
                  <a:pt x="1470" y="66"/>
                  <a:pt x="1469" y="65"/>
                </a:cubicBezTo>
                <a:close/>
                <a:moveTo>
                  <a:pt x="1480" y="68"/>
                </a:moveTo>
                <a:cubicBezTo>
                  <a:pt x="1479" y="67"/>
                  <a:pt x="1477" y="67"/>
                  <a:pt x="1475" y="68"/>
                </a:cubicBezTo>
                <a:cubicBezTo>
                  <a:pt x="1184" y="360"/>
                  <a:pt x="1184" y="360"/>
                  <a:pt x="1184" y="360"/>
                </a:cubicBezTo>
                <a:cubicBezTo>
                  <a:pt x="1183" y="361"/>
                  <a:pt x="1183" y="363"/>
                  <a:pt x="1184" y="364"/>
                </a:cubicBezTo>
                <a:cubicBezTo>
                  <a:pt x="1184" y="365"/>
                  <a:pt x="1185" y="365"/>
                  <a:pt x="1186" y="365"/>
                </a:cubicBezTo>
                <a:cubicBezTo>
                  <a:pt x="1187" y="365"/>
                  <a:pt x="1188" y="365"/>
                  <a:pt x="1188" y="364"/>
                </a:cubicBezTo>
                <a:cubicBezTo>
                  <a:pt x="1480" y="72"/>
                  <a:pt x="1480" y="72"/>
                  <a:pt x="1480" y="72"/>
                </a:cubicBezTo>
                <a:cubicBezTo>
                  <a:pt x="1481" y="71"/>
                  <a:pt x="1481" y="69"/>
                  <a:pt x="1480" y="68"/>
                </a:cubicBezTo>
                <a:close/>
                <a:moveTo>
                  <a:pt x="1096" y="448"/>
                </a:moveTo>
                <a:cubicBezTo>
                  <a:pt x="876" y="667"/>
                  <a:pt x="876" y="667"/>
                  <a:pt x="876" y="667"/>
                </a:cubicBezTo>
                <a:cubicBezTo>
                  <a:pt x="875" y="668"/>
                  <a:pt x="875" y="670"/>
                  <a:pt x="876" y="671"/>
                </a:cubicBezTo>
                <a:cubicBezTo>
                  <a:pt x="877" y="672"/>
                  <a:pt x="878" y="672"/>
                  <a:pt x="879" y="672"/>
                </a:cubicBezTo>
                <a:cubicBezTo>
                  <a:pt x="879" y="672"/>
                  <a:pt x="880" y="672"/>
                  <a:pt x="881" y="671"/>
                </a:cubicBezTo>
                <a:cubicBezTo>
                  <a:pt x="1100" y="452"/>
                  <a:pt x="1100" y="452"/>
                  <a:pt x="1100" y="452"/>
                </a:cubicBezTo>
                <a:cubicBezTo>
                  <a:pt x="1101" y="451"/>
                  <a:pt x="1101" y="449"/>
                  <a:pt x="1100" y="448"/>
                </a:cubicBezTo>
                <a:cubicBezTo>
                  <a:pt x="1099" y="446"/>
                  <a:pt x="1097" y="446"/>
                  <a:pt x="1096" y="448"/>
                </a:cubicBezTo>
                <a:close/>
                <a:moveTo>
                  <a:pt x="1490" y="76"/>
                </a:moveTo>
                <a:cubicBezTo>
                  <a:pt x="1491" y="75"/>
                  <a:pt x="1491" y="73"/>
                  <a:pt x="1490" y="72"/>
                </a:cubicBezTo>
                <a:cubicBezTo>
                  <a:pt x="1489" y="71"/>
                  <a:pt x="1487" y="71"/>
                  <a:pt x="1486" y="72"/>
                </a:cubicBezTo>
                <a:cubicBezTo>
                  <a:pt x="1191" y="367"/>
                  <a:pt x="1191" y="367"/>
                  <a:pt x="1191" y="367"/>
                </a:cubicBezTo>
                <a:cubicBezTo>
                  <a:pt x="1190" y="368"/>
                  <a:pt x="1190" y="370"/>
                  <a:pt x="1191" y="371"/>
                </a:cubicBezTo>
                <a:cubicBezTo>
                  <a:pt x="1191" y="372"/>
                  <a:pt x="1192" y="372"/>
                  <a:pt x="1193" y="372"/>
                </a:cubicBezTo>
                <a:cubicBezTo>
                  <a:pt x="1194" y="372"/>
                  <a:pt x="1195" y="372"/>
                  <a:pt x="1195" y="371"/>
                </a:cubicBezTo>
                <a:lnTo>
                  <a:pt x="1490" y="76"/>
                </a:lnTo>
                <a:close/>
                <a:moveTo>
                  <a:pt x="1090" y="467"/>
                </a:moveTo>
                <a:cubicBezTo>
                  <a:pt x="879" y="678"/>
                  <a:pt x="879" y="678"/>
                  <a:pt x="879" y="678"/>
                </a:cubicBezTo>
                <a:cubicBezTo>
                  <a:pt x="878" y="679"/>
                  <a:pt x="878" y="681"/>
                  <a:pt x="879" y="683"/>
                </a:cubicBezTo>
                <a:cubicBezTo>
                  <a:pt x="880" y="683"/>
                  <a:pt x="881" y="683"/>
                  <a:pt x="881" y="683"/>
                </a:cubicBezTo>
                <a:cubicBezTo>
                  <a:pt x="882" y="683"/>
                  <a:pt x="883" y="683"/>
                  <a:pt x="884" y="683"/>
                </a:cubicBezTo>
                <a:cubicBezTo>
                  <a:pt x="1094" y="472"/>
                  <a:pt x="1094" y="472"/>
                  <a:pt x="1094" y="472"/>
                </a:cubicBezTo>
                <a:cubicBezTo>
                  <a:pt x="1096" y="470"/>
                  <a:pt x="1096" y="469"/>
                  <a:pt x="1094" y="467"/>
                </a:cubicBezTo>
                <a:cubicBezTo>
                  <a:pt x="1093" y="466"/>
                  <a:pt x="1091" y="466"/>
                  <a:pt x="1090" y="467"/>
                </a:cubicBezTo>
                <a:close/>
                <a:moveTo>
                  <a:pt x="1504" y="76"/>
                </a:moveTo>
                <a:cubicBezTo>
                  <a:pt x="1506" y="75"/>
                  <a:pt x="1506" y="73"/>
                  <a:pt x="1504" y="71"/>
                </a:cubicBezTo>
                <a:cubicBezTo>
                  <a:pt x="1503" y="70"/>
                  <a:pt x="1501" y="70"/>
                  <a:pt x="1500" y="71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201" y="370"/>
                  <a:pt x="1201" y="370"/>
                  <a:pt x="1201" y="370"/>
                </a:cubicBezTo>
                <a:cubicBezTo>
                  <a:pt x="1196" y="376"/>
                  <a:pt x="1196" y="376"/>
                  <a:pt x="1196" y="376"/>
                </a:cubicBezTo>
                <a:cubicBezTo>
                  <a:pt x="1195" y="377"/>
                  <a:pt x="1195" y="379"/>
                  <a:pt x="1196" y="380"/>
                </a:cubicBezTo>
                <a:cubicBezTo>
                  <a:pt x="1196" y="381"/>
                  <a:pt x="1197" y="381"/>
                  <a:pt x="1198" y="381"/>
                </a:cubicBezTo>
                <a:cubicBezTo>
                  <a:pt x="1199" y="381"/>
                  <a:pt x="1200" y="381"/>
                  <a:pt x="1200" y="380"/>
                </a:cubicBezTo>
                <a:cubicBezTo>
                  <a:pt x="1212" y="368"/>
                  <a:pt x="1212" y="368"/>
                  <a:pt x="1212" y="368"/>
                </a:cubicBezTo>
                <a:lnTo>
                  <a:pt x="1504" y="76"/>
                </a:lnTo>
                <a:close/>
                <a:moveTo>
                  <a:pt x="885" y="695"/>
                </a:move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5" y="525"/>
                  <a:pt x="1055" y="525"/>
                </a:cubicBezTo>
                <a:cubicBezTo>
                  <a:pt x="1055" y="525"/>
                  <a:pt x="1056" y="525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6" y="524"/>
                  <a:pt x="1056" y="524"/>
                  <a:pt x="1056" y="524"/>
                </a:cubicBezTo>
                <a:cubicBezTo>
                  <a:pt x="1057" y="523"/>
                  <a:pt x="1058" y="523"/>
                  <a:pt x="1058" y="522"/>
                </a:cubicBezTo>
                <a:cubicBezTo>
                  <a:pt x="1058" y="522"/>
                  <a:pt x="1059" y="522"/>
                  <a:pt x="1059" y="521"/>
                </a:cubicBezTo>
                <a:cubicBezTo>
                  <a:pt x="1059" y="521"/>
                  <a:pt x="1059" y="521"/>
                  <a:pt x="1059" y="521"/>
                </a:cubicBezTo>
                <a:cubicBezTo>
                  <a:pt x="1059" y="521"/>
                  <a:pt x="1059" y="521"/>
                  <a:pt x="1059" y="520"/>
                </a:cubicBezTo>
                <a:cubicBezTo>
                  <a:pt x="1059" y="520"/>
                  <a:pt x="1059" y="520"/>
                  <a:pt x="1059" y="520"/>
                </a:cubicBezTo>
                <a:cubicBezTo>
                  <a:pt x="1059" y="520"/>
                  <a:pt x="1059" y="519"/>
                  <a:pt x="1059" y="519"/>
                </a:cubicBezTo>
                <a:cubicBezTo>
                  <a:pt x="1059" y="519"/>
                  <a:pt x="1059" y="519"/>
                  <a:pt x="1059" y="519"/>
                </a:cubicBezTo>
                <a:cubicBezTo>
                  <a:pt x="1059" y="518"/>
                  <a:pt x="1059" y="518"/>
                  <a:pt x="1059" y="518"/>
                </a:cubicBezTo>
                <a:cubicBezTo>
                  <a:pt x="1060" y="518"/>
                  <a:pt x="1060" y="518"/>
                  <a:pt x="1060" y="518"/>
                </a:cubicBezTo>
                <a:cubicBezTo>
                  <a:pt x="1061" y="518"/>
                  <a:pt x="1062" y="518"/>
                  <a:pt x="1063" y="518"/>
                </a:cubicBezTo>
                <a:cubicBezTo>
                  <a:pt x="1083" y="497"/>
                  <a:pt x="1083" y="497"/>
                  <a:pt x="1083" y="497"/>
                </a:cubicBezTo>
                <a:cubicBezTo>
                  <a:pt x="1084" y="496"/>
                  <a:pt x="1084" y="494"/>
                  <a:pt x="1083" y="493"/>
                </a:cubicBezTo>
                <a:cubicBezTo>
                  <a:pt x="1082" y="492"/>
                  <a:pt x="1080" y="492"/>
                  <a:pt x="1079" y="493"/>
                </a:cubicBezTo>
                <a:cubicBezTo>
                  <a:pt x="1058" y="513"/>
                  <a:pt x="1058" y="513"/>
                  <a:pt x="1058" y="513"/>
                </a:cubicBezTo>
                <a:cubicBezTo>
                  <a:pt x="1057" y="514"/>
                  <a:pt x="1057" y="515"/>
                  <a:pt x="1058" y="516"/>
                </a:cubicBezTo>
                <a:cubicBezTo>
                  <a:pt x="1058" y="516"/>
                  <a:pt x="1057" y="516"/>
                  <a:pt x="1057" y="516"/>
                </a:cubicBezTo>
                <a:cubicBezTo>
                  <a:pt x="1057" y="516"/>
                  <a:pt x="1057" y="516"/>
                  <a:pt x="1057" y="516"/>
                </a:cubicBezTo>
                <a:cubicBezTo>
                  <a:pt x="1057" y="516"/>
                  <a:pt x="1056" y="516"/>
                  <a:pt x="1056" y="516"/>
                </a:cubicBezTo>
                <a:cubicBezTo>
                  <a:pt x="1056" y="516"/>
                  <a:pt x="1056" y="516"/>
                  <a:pt x="1056" y="516"/>
                </a:cubicBezTo>
                <a:cubicBezTo>
                  <a:pt x="1056" y="516"/>
                  <a:pt x="1055" y="516"/>
                  <a:pt x="1055" y="517"/>
                </a:cubicBezTo>
                <a:cubicBezTo>
                  <a:pt x="1055" y="517"/>
                  <a:pt x="1055" y="517"/>
                  <a:pt x="1055" y="517"/>
                </a:cubicBezTo>
                <a:cubicBezTo>
                  <a:pt x="1054" y="517"/>
                  <a:pt x="1054" y="517"/>
                  <a:pt x="1054" y="517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2" y="520"/>
                  <a:pt x="1052" y="520"/>
                  <a:pt x="1052" y="520"/>
                </a:cubicBezTo>
                <a:cubicBezTo>
                  <a:pt x="1051" y="520"/>
                  <a:pt x="1051" y="520"/>
                  <a:pt x="1051" y="521"/>
                </a:cubicBezTo>
                <a:cubicBezTo>
                  <a:pt x="1051" y="521"/>
                  <a:pt x="1051" y="521"/>
                  <a:pt x="1051" y="521"/>
                </a:cubicBezTo>
                <a:cubicBezTo>
                  <a:pt x="881" y="691"/>
                  <a:pt x="881" y="691"/>
                  <a:pt x="881" y="691"/>
                </a:cubicBezTo>
                <a:cubicBezTo>
                  <a:pt x="880" y="692"/>
                  <a:pt x="880" y="694"/>
                  <a:pt x="881" y="695"/>
                </a:cubicBezTo>
                <a:cubicBezTo>
                  <a:pt x="881" y="696"/>
                  <a:pt x="882" y="696"/>
                  <a:pt x="883" y="696"/>
                </a:cubicBezTo>
                <a:cubicBezTo>
                  <a:pt x="884" y="696"/>
                  <a:pt x="885" y="696"/>
                  <a:pt x="885" y="695"/>
                </a:cubicBezTo>
                <a:close/>
                <a:moveTo>
                  <a:pt x="1035" y="559"/>
                </a:moveTo>
                <a:cubicBezTo>
                  <a:pt x="1037" y="558"/>
                  <a:pt x="1037" y="556"/>
                  <a:pt x="1035" y="554"/>
                </a:cubicBezTo>
                <a:cubicBezTo>
                  <a:pt x="1034" y="553"/>
                  <a:pt x="1032" y="553"/>
                  <a:pt x="1031" y="554"/>
                </a:cubicBezTo>
                <a:cubicBezTo>
                  <a:pt x="883" y="702"/>
                  <a:pt x="883" y="702"/>
                  <a:pt x="883" y="702"/>
                </a:cubicBezTo>
                <a:cubicBezTo>
                  <a:pt x="882" y="704"/>
                  <a:pt x="882" y="706"/>
                  <a:pt x="883" y="707"/>
                </a:cubicBezTo>
                <a:cubicBezTo>
                  <a:pt x="884" y="707"/>
                  <a:pt x="884" y="708"/>
                  <a:pt x="885" y="708"/>
                </a:cubicBezTo>
                <a:cubicBezTo>
                  <a:pt x="886" y="708"/>
                  <a:pt x="887" y="707"/>
                  <a:pt x="887" y="707"/>
                </a:cubicBezTo>
                <a:lnTo>
                  <a:pt x="1035" y="559"/>
                </a:lnTo>
                <a:close/>
                <a:moveTo>
                  <a:pt x="1518" y="71"/>
                </a:moveTo>
                <a:cubicBezTo>
                  <a:pt x="1517" y="70"/>
                  <a:pt x="1515" y="70"/>
                  <a:pt x="1514" y="71"/>
                </a:cubicBezTo>
                <a:cubicBezTo>
                  <a:pt x="1203" y="382"/>
                  <a:pt x="1203" y="382"/>
                  <a:pt x="1203" y="382"/>
                </a:cubicBezTo>
                <a:cubicBezTo>
                  <a:pt x="1202" y="384"/>
                  <a:pt x="1202" y="385"/>
                  <a:pt x="1203" y="387"/>
                </a:cubicBezTo>
                <a:cubicBezTo>
                  <a:pt x="1204" y="387"/>
                  <a:pt x="1204" y="388"/>
                  <a:pt x="1205" y="388"/>
                </a:cubicBezTo>
                <a:cubicBezTo>
                  <a:pt x="1206" y="388"/>
                  <a:pt x="1207" y="387"/>
                  <a:pt x="1207" y="387"/>
                </a:cubicBezTo>
                <a:cubicBezTo>
                  <a:pt x="1518" y="76"/>
                  <a:pt x="1518" y="76"/>
                  <a:pt x="1518" y="76"/>
                </a:cubicBezTo>
                <a:cubicBezTo>
                  <a:pt x="1520" y="75"/>
                  <a:pt x="1520" y="73"/>
                  <a:pt x="1518" y="71"/>
                </a:cubicBezTo>
                <a:close/>
                <a:moveTo>
                  <a:pt x="1222" y="386"/>
                </a:moveTo>
                <a:cubicBezTo>
                  <a:pt x="1529" y="79"/>
                  <a:pt x="1529" y="79"/>
                  <a:pt x="1529" y="79"/>
                </a:cubicBezTo>
                <a:cubicBezTo>
                  <a:pt x="1533" y="75"/>
                  <a:pt x="1533" y="75"/>
                  <a:pt x="1533" y="75"/>
                </a:cubicBezTo>
                <a:cubicBezTo>
                  <a:pt x="1535" y="73"/>
                  <a:pt x="1535" y="71"/>
                  <a:pt x="1533" y="70"/>
                </a:cubicBezTo>
                <a:cubicBezTo>
                  <a:pt x="1532" y="69"/>
                  <a:pt x="1530" y="69"/>
                  <a:pt x="1529" y="70"/>
                </a:cubicBezTo>
                <a:cubicBezTo>
                  <a:pt x="1217" y="382"/>
                  <a:pt x="1217" y="382"/>
                  <a:pt x="1217" y="382"/>
                </a:cubicBezTo>
                <a:cubicBezTo>
                  <a:pt x="1216" y="383"/>
                  <a:pt x="1216" y="385"/>
                  <a:pt x="1217" y="386"/>
                </a:cubicBezTo>
                <a:cubicBezTo>
                  <a:pt x="1218" y="387"/>
                  <a:pt x="1219" y="387"/>
                  <a:pt x="1220" y="387"/>
                </a:cubicBezTo>
                <a:cubicBezTo>
                  <a:pt x="1220" y="387"/>
                  <a:pt x="1221" y="387"/>
                  <a:pt x="1222" y="386"/>
                </a:cubicBezTo>
                <a:close/>
                <a:moveTo>
                  <a:pt x="1031" y="577"/>
                </a:moveTo>
                <a:cubicBezTo>
                  <a:pt x="1032" y="576"/>
                  <a:pt x="1032" y="574"/>
                  <a:pt x="1031" y="573"/>
                </a:cubicBezTo>
                <a:cubicBezTo>
                  <a:pt x="1030" y="571"/>
                  <a:pt x="1028" y="571"/>
                  <a:pt x="1027" y="573"/>
                </a:cubicBezTo>
                <a:cubicBezTo>
                  <a:pt x="887" y="712"/>
                  <a:pt x="887" y="712"/>
                  <a:pt x="887" y="712"/>
                </a:cubicBezTo>
                <a:cubicBezTo>
                  <a:pt x="886" y="713"/>
                  <a:pt x="886" y="715"/>
                  <a:pt x="887" y="716"/>
                </a:cubicBezTo>
                <a:cubicBezTo>
                  <a:pt x="888" y="717"/>
                  <a:pt x="889" y="717"/>
                  <a:pt x="890" y="717"/>
                </a:cubicBezTo>
                <a:cubicBezTo>
                  <a:pt x="890" y="717"/>
                  <a:pt x="891" y="717"/>
                  <a:pt x="892" y="716"/>
                </a:cubicBezTo>
                <a:lnTo>
                  <a:pt x="1031" y="577"/>
                </a:lnTo>
                <a:close/>
                <a:moveTo>
                  <a:pt x="1478" y="144"/>
                </a:moveTo>
                <a:cubicBezTo>
                  <a:pt x="1479" y="143"/>
                  <a:pt x="1479" y="141"/>
                  <a:pt x="1478" y="140"/>
                </a:cubicBezTo>
                <a:cubicBezTo>
                  <a:pt x="1477" y="138"/>
                  <a:pt x="1475" y="138"/>
                  <a:pt x="1474" y="140"/>
                </a:cubicBezTo>
                <a:cubicBezTo>
                  <a:pt x="1218" y="395"/>
                  <a:pt x="1218" y="395"/>
                  <a:pt x="1218" y="395"/>
                </a:cubicBezTo>
                <a:cubicBezTo>
                  <a:pt x="1217" y="396"/>
                  <a:pt x="1217" y="398"/>
                  <a:pt x="1218" y="399"/>
                </a:cubicBezTo>
                <a:cubicBezTo>
                  <a:pt x="1219" y="400"/>
                  <a:pt x="1220" y="400"/>
                  <a:pt x="1221" y="400"/>
                </a:cubicBezTo>
                <a:cubicBezTo>
                  <a:pt x="1221" y="400"/>
                  <a:pt x="1222" y="400"/>
                  <a:pt x="1223" y="399"/>
                </a:cubicBezTo>
                <a:lnTo>
                  <a:pt x="1478" y="144"/>
                </a:lnTo>
                <a:close/>
                <a:moveTo>
                  <a:pt x="1481" y="137"/>
                </a:moveTo>
                <a:cubicBezTo>
                  <a:pt x="1482" y="137"/>
                  <a:pt x="1482" y="138"/>
                  <a:pt x="1483" y="138"/>
                </a:cubicBezTo>
                <a:cubicBezTo>
                  <a:pt x="1484" y="138"/>
                  <a:pt x="1485" y="137"/>
                  <a:pt x="1485" y="137"/>
                </a:cubicBezTo>
                <a:cubicBezTo>
                  <a:pt x="1547" y="75"/>
                  <a:pt x="1547" y="75"/>
                  <a:pt x="1547" y="75"/>
                </a:cubicBezTo>
                <a:cubicBezTo>
                  <a:pt x="1549" y="73"/>
                  <a:pt x="1549" y="71"/>
                  <a:pt x="1547" y="70"/>
                </a:cubicBezTo>
                <a:cubicBezTo>
                  <a:pt x="1546" y="69"/>
                  <a:pt x="1544" y="69"/>
                  <a:pt x="1543" y="70"/>
                </a:cubicBezTo>
                <a:cubicBezTo>
                  <a:pt x="1481" y="132"/>
                  <a:pt x="1481" y="132"/>
                  <a:pt x="1481" y="132"/>
                </a:cubicBezTo>
                <a:cubicBezTo>
                  <a:pt x="1480" y="133"/>
                  <a:pt x="1480" y="135"/>
                  <a:pt x="1481" y="137"/>
                </a:cubicBezTo>
                <a:close/>
                <a:moveTo>
                  <a:pt x="1033" y="589"/>
                </a:moveTo>
                <a:cubicBezTo>
                  <a:pt x="1034" y="588"/>
                  <a:pt x="1034" y="586"/>
                  <a:pt x="1033" y="585"/>
                </a:cubicBezTo>
                <a:cubicBezTo>
                  <a:pt x="1032" y="584"/>
                  <a:pt x="1030" y="584"/>
                  <a:pt x="1029" y="585"/>
                </a:cubicBezTo>
                <a:cubicBezTo>
                  <a:pt x="892" y="721"/>
                  <a:pt x="892" y="721"/>
                  <a:pt x="892" y="721"/>
                </a:cubicBezTo>
                <a:cubicBezTo>
                  <a:pt x="891" y="722"/>
                  <a:pt x="891" y="724"/>
                  <a:pt x="892" y="725"/>
                </a:cubicBezTo>
                <a:cubicBezTo>
                  <a:pt x="893" y="726"/>
                  <a:pt x="894" y="726"/>
                  <a:pt x="894" y="726"/>
                </a:cubicBezTo>
                <a:cubicBezTo>
                  <a:pt x="895" y="726"/>
                  <a:pt x="896" y="726"/>
                  <a:pt x="897" y="725"/>
                </a:cubicBezTo>
                <a:lnTo>
                  <a:pt x="1033" y="589"/>
                </a:lnTo>
                <a:close/>
                <a:moveTo>
                  <a:pt x="1495" y="137"/>
                </a:moveTo>
                <a:cubicBezTo>
                  <a:pt x="1495" y="138"/>
                  <a:pt x="1496" y="138"/>
                  <a:pt x="1497" y="138"/>
                </a:cubicBezTo>
                <a:cubicBezTo>
                  <a:pt x="1498" y="138"/>
                  <a:pt x="1498" y="138"/>
                  <a:pt x="1499" y="137"/>
                </a:cubicBezTo>
                <a:cubicBezTo>
                  <a:pt x="1559" y="77"/>
                  <a:pt x="1559" y="77"/>
                  <a:pt x="1559" y="77"/>
                </a:cubicBezTo>
                <a:cubicBezTo>
                  <a:pt x="1560" y="76"/>
                  <a:pt x="1560" y="74"/>
                  <a:pt x="1559" y="73"/>
                </a:cubicBezTo>
                <a:cubicBezTo>
                  <a:pt x="1558" y="72"/>
                  <a:pt x="1556" y="72"/>
                  <a:pt x="1554" y="73"/>
                </a:cubicBezTo>
                <a:cubicBezTo>
                  <a:pt x="1495" y="133"/>
                  <a:pt x="1495" y="133"/>
                  <a:pt x="1495" y="133"/>
                </a:cubicBezTo>
                <a:cubicBezTo>
                  <a:pt x="1493" y="134"/>
                  <a:pt x="1493" y="136"/>
                  <a:pt x="1495" y="137"/>
                </a:cubicBezTo>
                <a:close/>
                <a:moveTo>
                  <a:pt x="1472" y="164"/>
                </a:moveTo>
                <a:cubicBezTo>
                  <a:pt x="1473" y="163"/>
                  <a:pt x="1473" y="161"/>
                  <a:pt x="1472" y="160"/>
                </a:cubicBezTo>
                <a:cubicBezTo>
                  <a:pt x="1471" y="159"/>
                  <a:pt x="1469" y="159"/>
                  <a:pt x="1468" y="160"/>
                </a:cubicBezTo>
                <a:cubicBezTo>
                  <a:pt x="1222" y="405"/>
                  <a:pt x="1222" y="405"/>
                  <a:pt x="1222" y="405"/>
                </a:cubicBezTo>
                <a:cubicBezTo>
                  <a:pt x="1221" y="407"/>
                  <a:pt x="1221" y="409"/>
                  <a:pt x="1222" y="410"/>
                </a:cubicBezTo>
                <a:cubicBezTo>
                  <a:pt x="1222" y="410"/>
                  <a:pt x="1223" y="411"/>
                  <a:pt x="1224" y="411"/>
                </a:cubicBezTo>
                <a:cubicBezTo>
                  <a:pt x="1225" y="411"/>
                  <a:pt x="1226" y="410"/>
                  <a:pt x="1226" y="410"/>
                </a:cubicBezTo>
                <a:lnTo>
                  <a:pt x="1472" y="164"/>
                </a:lnTo>
                <a:close/>
                <a:moveTo>
                  <a:pt x="1034" y="593"/>
                </a:moveTo>
                <a:cubicBezTo>
                  <a:pt x="897" y="731"/>
                  <a:pt x="897" y="731"/>
                  <a:pt x="897" y="731"/>
                </a:cubicBezTo>
                <a:cubicBezTo>
                  <a:pt x="895" y="732"/>
                  <a:pt x="895" y="734"/>
                  <a:pt x="897" y="735"/>
                </a:cubicBezTo>
                <a:cubicBezTo>
                  <a:pt x="897" y="736"/>
                  <a:pt x="898" y="736"/>
                  <a:pt x="899" y="736"/>
                </a:cubicBezTo>
                <a:cubicBezTo>
                  <a:pt x="899" y="736"/>
                  <a:pt x="900" y="736"/>
                  <a:pt x="901" y="735"/>
                </a:cubicBezTo>
                <a:cubicBezTo>
                  <a:pt x="1039" y="597"/>
                  <a:pt x="1039" y="597"/>
                  <a:pt x="1039" y="597"/>
                </a:cubicBezTo>
                <a:cubicBezTo>
                  <a:pt x="1040" y="596"/>
                  <a:pt x="1040" y="594"/>
                  <a:pt x="1039" y="593"/>
                </a:cubicBezTo>
                <a:cubicBezTo>
                  <a:pt x="1037" y="592"/>
                  <a:pt x="1035" y="592"/>
                  <a:pt x="1034" y="593"/>
                </a:cubicBezTo>
                <a:close/>
                <a:moveTo>
                  <a:pt x="1510" y="136"/>
                </a:moveTo>
                <a:cubicBezTo>
                  <a:pt x="1510" y="137"/>
                  <a:pt x="1511" y="137"/>
                  <a:pt x="1512" y="137"/>
                </a:cubicBezTo>
                <a:cubicBezTo>
                  <a:pt x="1513" y="137"/>
                  <a:pt x="1513" y="137"/>
                  <a:pt x="1514" y="136"/>
                </a:cubicBezTo>
                <a:cubicBezTo>
                  <a:pt x="1572" y="79"/>
                  <a:pt x="1572" y="79"/>
                  <a:pt x="1572" y="79"/>
                </a:cubicBezTo>
                <a:cubicBezTo>
                  <a:pt x="1573" y="77"/>
                  <a:pt x="1573" y="75"/>
                  <a:pt x="1572" y="74"/>
                </a:cubicBezTo>
                <a:cubicBezTo>
                  <a:pt x="1570" y="73"/>
                  <a:pt x="1568" y="73"/>
                  <a:pt x="1567" y="74"/>
                </a:cubicBezTo>
                <a:cubicBezTo>
                  <a:pt x="1510" y="132"/>
                  <a:pt x="1510" y="132"/>
                  <a:pt x="1510" y="132"/>
                </a:cubicBezTo>
                <a:cubicBezTo>
                  <a:pt x="1508" y="133"/>
                  <a:pt x="1508" y="135"/>
                  <a:pt x="1510" y="136"/>
                </a:cubicBezTo>
                <a:close/>
                <a:moveTo>
                  <a:pt x="1483" y="167"/>
                </a:moveTo>
                <a:cubicBezTo>
                  <a:pt x="1484" y="166"/>
                  <a:pt x="1484" y="164"/>
                  <a:pt x="1483" y="163"/>
                </a:cubicBezTo>
                <a:cubicBezTo>
                  <a:pt x="1482" y="162"/>
                  <a:pt x="1480" y="162"/>
                  <a:pt x="1478" y="163"/>
                </a:cubicBezTo>
                <a:cubicBezTo>
                  <a:pt x="1225" y="416"/>
                  <a:pt x="1225" y="416"/>
                  <a:pt x="1225" y="416"/>
                </a:cubicBezTo>
                <a:cubicBezTo>
                  <a:pt x="1224" y="417"/>
                  <a:pt x="1224" y="419"/>
                  <a:pt x="1225" y="420"/>
                </a:cubicBezTo>
                <a:cubicBezTo>
                  <a:pt x="1226" y="421"/>
                  <a:pt x="1227" y="421"/>
                  <a:pt x="1228" y="421"/>
                </a:cubicBezTo>
                <a:cubicBezTo>
                  <a:pt x="1228" y="421"/>
                  <a:pt x="1229" y="421"/>
                  <a:pt x="1230" y="420"/>
                </a:cubicBezTo>
                <a:lnTo>
                  <a:pt x="1483" y="167"/>
                </a:lnTo>
                <a:close/>
                <a:moveTo>
                  <a:pt x="1034" y="607"/>
                </a:moveTo>
                <a:cubicBezTo>
                  <a:pt x="897" y="745"/>
                  <a:pt x="897" y="745"/>
                  <a:pt x="897" y="745"/>
                </a:cubicBezTo>
                <a:cubicBezTo>
                  <a:pt x="896" y="746"/>
                  <a:pt x="896" y="748"/>
                  <a:pt x="897" y="749"/>
                </a:cubicBezTo>
                <a:cubicBezTo>
                  <a:pt x="897" y="750"/>
                  <a:pt x="898" y="750"/>
                  <a:pt x="899" y="750"/>
                </a:cubicBezTo>
                <a:cubicBezTo>
                  <a:pt x="900" y="750"/>
                  <a:pt x="900" y="750"/>
                  <a:pt x="901" y="749"/>
                </a:cubicBezTo>
                <a:cubicBezTo>
                  <a:pt x="1039" y="611"/>
                  <a:pt x="1039" y="611"/>
                  <a:pt x="1039" y="611"/>
                </a:cubicBezTo>
                <a:cubicBezTo>
                  <a:pt x="1040" y="610"/>
                  <a:pt x="1040" y="608"/>
                  <a:pt x="1039" y="607"/>
                </a:cubicBezTo>
                <a:cubicBezTo>
                  <a:pt x="1037" y="606"/>
                  <a:pt x="1035" y="606"/>
                  <a:pt x="1034" y="607"/>
                </a:cubicBezTo>
                <a:close/>
                <a:moveTo>
                  <a:pt x="1530" y="130"/>
                </a:moveTo>
                <a:cubicBezTo>
                  <a:pt x="1529" y="128"/>
                  <a:pt x="1527" y="128"/>
                  <a:pt x="1526" y="130"/>
                </a:cubicBezTo>
                <a:cubicBezTo>
                  <a:pt x="1520" y="135"/>
                  <a:pt x="1520" y="135"/>
                  <a:pt x="1520" y="135"/>
                </a:cubicBezTo>
                <a:cubicBezTo>
                  <a:pt x="1519" y="137"/>
                  <a:pt x="1519" y="139"/>
                  <a:pt x="1520" y="140"/>
                </a:cubicBezTo>
                <a:cubicBezTo>
                  <a:pt x="1520" y="140"/>
                  <a:pt x="1521" y="141"/>
                  <a:pt x="1522" y="141"/>
                </a:cubicBezTo>
                <a:cubicBezTo>
                  <a:pt x="1523" y="141"/>
                  <a:pt x="1524" y="140"/>
                  <a:pt x="1524" y="140"/>
                </a:cubicBezTo>
                <a:cubicBezTo>
                  <a:pt x="1530" y="134"/>
                  <a:pt x="1530" y="134"/>
                  <a:pt x="1530" y="134"/>
                </a:cubicBezTo>
                <a:cubicBezTo>
                  <a:pt x="1531" y="133"/>
                  <a:pt x="1531" y="131"/>
                  <a:pt x="1530" y="130"/>
                </a:cubicBezTo>
                <a:close/>
                <a:moveTo>
                  <a:pt x="1001" y="659"/>
                </a:moveTo>
                <a:cubicBezTo>
                  <a:pt x="999" y="658"/>
                  <a:pt x="997" y="658"/>
                  <a:pt x="996" y="659"/>
                </a:cubicBezTo>
                <a:cubicBezTo>
                  <a:pt x="903" y="752"/>
                  <a:pt x="903" y="752"/>
                  <a:pt x="903" y="752"/>
                </a:cubicBezTo>
                <a:cubicBezTo>
                  <a:pt x="902" y="753"/>
                  <a:pt x="902" y="755"/>
                  <a:pt x="903" y="756"/>
                </a:cubicBezTo>
                <a:cubicBezTo>
                  <a:pt x="904" y="757"/>
                  <a:pt x="905" y="757"/>
                  <a:pt x="906" y="757"/>
                </a:cubicBezTo>
                <a:cubicBezTo>
                  <a:pt x="906" y="757"/>
                  <a:pt x="907" y="757"/>
                  <a:pt x="908" y="756"/>
                </a:cubicBezTo>
                <a:cubicBezTo>
                  <a:pt x="1001" y="663"/>
                  <a:pt x="1001" y="663"/>
                  <a:pt x="1001" y="663"/>
                </a:cubicBezTo>
                <a:cubicBezTo>
                  <a:pt x="1002" y="662"/>
                  <a:pt x="1002" y="660"/>
                  <a:pt x="1001" y="659"/>
                </a:cubicBezTo>
                <a:close/>
                <a:moveTo>
                  <a:pt x="1004" y="652"/>
                </a:moveTo>
                <a:cubicBezTo>
                  <a:pt x="1002" y="654"/>
                  <a:pt x="1002" y="654"/>
                  <a:pt x="1002" y="654"/>
                </a:cubicBezTo>
                <a:cubicBezTo>
                  <a:pt x="1000" y="655"/>
                  <a:pt x="1000" y="657"/>
                  <a:pt x="1002" y="658"/>
                </a:cubicBezTo>
                <a:cubicBezTo>
                  <a:pt x="1002" y="659"/>
                  <a:pt x="1003" y="659"/>
                  <a:pt x="1004" y="659"/>
                </a:cubicBezTo>
                <a:cubicBezTo>
                  <a:pt x="1005" y="659"/>
                  <a:pt x="1005" y="659"/>
                  <a:pt x="1006" y="658"/>
                </a:cubicBezTo>
                <a:cubicBezTo>
                  <a:pt x="1008" y="656"/>
                  <a:pt x="1008" y="656"/>
                  <a:pt x="1008" y="656"/>
                </a:cubicBezTo>
                <a:cubicBezTo>
                  <a:pt x="1009" y="655"/>
                  <a:pt x="1009" y="653"/>
                  <a:pt x="1008" y="652"/>
                </a:cubicBezTo>
                <a:cubicBezTo>
                  <a:pt x="1007" y="650"/>
                  <a:pt x="1005" y="650"/>
                  <a:pt x="1004" y="652"/>
                </a:cubicBezTo>
                <a:close/>
                <a:moveTo>
                  <a:pt x="1496" y="168"/>
                </a:moveTo>
                <a:cubicBezTo>
                  <a:pt x="1497" y="167"/>
                  <a:pt x="1497" y="165"/>
                  <a:pt x="1496" y="164"/>
                </a:cubicBezTo>
                <a:cubicBezTo>
                  <a:pt x="1495" y="163"/>
                  <a:pt x="1493" y="163"/>
                  <a:pt x="1492" y="164"/>
                </a:cubicBezTo>
                <a:cubicBezTo>
                  <a:pt x="1230" y="425"/>
                  <a:pt x="1230" y="425"/>
                  <a:pt x="1230" y="425"/>
                </a:cubicBezTo>
                <a:cubicBezTo>
                  <a:pt x="1229" y="426"/>
                  <a:pt x="1229" y="428"/>
                  <a:pt x="1230" y="429"/>
                </a:cubicBezTo>
                <a:cubicBezTo>
                  <a:pt x="1231" y="430"/>
                  <a:pt x="1232" y="430"/>
                  <a:pt x="1233" y="430"/>
                </a:cubicBezTo>
                <a:cubicBezTo>
                  <a:pt x="1233" y="430"/>
                  <a:pt x="1234" y="430"/>
                  <a:pt x="1235" y="429"/>
                </a:cubicBezTo>
                <a:lnTo>
                  <a:pt x="1496" y="168"/>
                </a:lnTo>
                <a:close/>
                <a:moveTo>
                  <a:pt x="1034" y="622"/>
                </a:moveTo>
                <a:cubicBezTo>
                  <a:pt x="1017" y="638"/>
                  <a:pt x="1017" y="638"/>
                  <a:pt x="1017" y="638"/>
                </a:cubicBezTo>
                <a:cubicBezTo>
                  <a:pt x="1016" y="639"/>
                  <a:pt x="1016" y="641"/>
                  <a:pt x="1017" y="642"/>
                </a:cubicBezTo>
                <a:cubicBezTo>
                  <a:pt x="1018" y="643"/>
                  <a:pt x="1019" y="643"/>
                  <a:pt x="1020" y="643"/>
                </a:cubicBezTo>
                <a:cubicBezTo>
                  <a:pt x="1020" y="643"/>
                  <a:pt x="1021" y="643"/>
                  <a:pt x="1022" y="642"/>
                </a:cubicBezTo>
                <a:cubicBezTo>
                  <a:pt x="1038" y="626"/>
                  <a:pt x="1038" y="626"/>
                  <a:pt x="1038" y="626"/>
                </a:cubicBezTo>
                <a:cubicBezTo>
                  <a:pt x="1039" y="625"/>
                  <a:pt x="1039" y="623"/>
                  <a:pt x="1038" y="622"/>
                </a:cubicBezTo>
                <a:cubicBezTo>
                  <a:pt x="1037" y="620"/>
                  <a:pt x="1035" y="620"/>
                  <a:pt x="1034" y="622"/>
                </a:cubicBezTo>
                <a:close/>
                <a:moveTo>
                  <a:pt x="1538" y="121"/>
                </a:moveTo>
                <a:cubicBezTo>
                  <a:pt x="1539" y="122"/>
                  <a:pt x="1540" y="122"/>
                  <a:pt x="1540" y="122"/>
                </a:cubicBezTo>
                <a:cubicBezTo>
                  <a:pt x="1541" y="122"/>
                  <a:pt x="1542" y="122"/>
                  <a:pt x="1543" y="121"/>
                </a:cubicBezTo>
                <a:cubicBezTo>
                  <a:pt x="1580" y="84"/>
                  <a:pt x="1580" y="84"/>
                  <a:pt x="1580" y="84"/>
                </a:cubicBezTo>
                <a:cubicBezTo>
                  <a:pt x="1581" y="83"/>
                  <a:pt x="1581" y="81"/>
                  <a:pt x="1580" y="80"/>
                </a:cubicBezTo>
                <a:cubicBezTo>
                  <a:pt x="1579" y="78"/>
                  <a:pt x="1577" y="78"/>
                  <a:pt x="1576" y="80"/>
                </a:cubicBezTo>
                <a:cubicBezTo>
                  <a:pt x="1538" y="117"/>
                  <a:pt x="1538" y="117"/>
                  <a:pt x="1538" y="117"/>
                </a:cubicBezTo>
                <a:cubicBezTo>
                  <a:pt x="1537" y="118"/>
                  <a:pt x="1537" y="120"/>
                  <a:pt x="1538" y="121"/>
                </a:cubicBezTo>
                <a:close/>
                <a:moveTo>
                  <a:pt x="999" y="670"/>
                </a:moveTo>
                <a:cubicBezTo>
                  <a:pt x="920" y="749"/>
                  <a:pt x="920" y="749"/>
                  <a:pt x="920" y="749"/>
                </a:cubicBezTo>
                <a:cubicBezTo>
                  <a:pt x="919" y="750"/>
                  <a:pt x="919" y="752"/>
                  <a:pt x="920" y="753"/>
                </a:cubicBezTo>
                <a:cubicBezTo>
                  <a:pt x="921" y="754"/>
                  <a:pt x="922" y="754"/>
                  <a:pt x="922" y="754"/>
                </a:cubicBezTo>
                <a:cubicBezTo>
                  <a:pt x="923" y="754"/>
                  <a:pt x="924" y="754"/>
                  <a:pt x="925" y="753"/>
                </a:cubicBezTo>
                <a:cubicBezTo>
                  <a:pt x="1004" y="674"/>
                  <a:pt x="1004" y="674"/>
                  <a:pt x="1004" y="674"/>
                </a:cubicBezTo>
                <a:cubicBezTo>
                  <a:pt x="1005" y="673"/>
                  <a:pt x="1005" y="671"/>
                  <a:pt x="1004" y="670"/>
                </a:cubicBezTo>
                <a:cubicBezTo>
                  <a:pt x="1003" y="669"/>
                  <a:pt x="1001" y="669"/>
                  <a:pt x="999" y="670"/>
                </a:cubicBezTo>
                <a:close/>
                <a:moveTo>
                  <a:pt x="1506" y="172"/>
                </a:moveTo>
                <a:cubicBezTo>
                  <a:pt x="1510" y="168"/>
                  <a:pt x="1510" y="168"/>
                  <a:pt x="1510" y="168"/>
                </a:cubicBezTo>
                <a:cubicBezTo>
                  <a:pt x="1512" y="166"/>
                  <a:pt x="1512" y="164"/>
                  <a:pt x="1510" y="163"/>
                </a:cubicBezTo>
                <a:cubicBezTo>
                  <a:pt x="1509" y="162"/>
                  <a:pt x="1507" y="162"/>
                  <a:pt x="1506" y="163"/>
                </a:cubicBezTo>
                <a:cubicBezTo>
                  <a:pt x="1499" y="170"/>
                  <a:pt x="1499" y="170"/>
                  <a:pt x="1499" y="170"/>
                </a:cubicBezTo>
                <a:cubicBezTo>
                  <a:pt x="1234" y="435"/>
                  <a:pt x="1234" y="435"/>
                  <a:pt x="1234" y="435"/>
                </a:cubicBezTo>
                <a:cubicBezTo>
                  <a:pt x="1233" y="436"/>
                  <a:pt x="1233" y="438"/>
                  <a:pt x="1234" y="440"/>
                </a:cubicBezTo>
                <a:cubicBezTo>
                  <a:pt x="1235" y="440"/>
                  <a:pt x="1235" y="440"/>
                  <a:pt x="1236" y="440"/>
                </a:cubicBezTo>
                <a:cubicBezTo>
                  <a:pt x="1237" y="440"/>
                  <a:pt x="1238" y="440"/>
                  <a:pt x="1238" y="440"/>
                </a:cubicBezTo>
                <a:lnTo>
                  <a:pt x="1506" y="172"/>
                </a:lnTo>
                <a:close/>
                <a:moveTo>
                  <a:pt x="1547" y="123"/>
                </a:moveTo>
                <a:cubicBezTo>
                  <a:pt x="1545" y="124"/>
                  <a:pt x="1545" y="126"/>
                  <a:pt x="1547" y="127"/>
                </a:cubicBezTo>
                <a:cubicBezTo>
                  <a:pt x="1547" y="128"/>
                  <a:pt x="1548" y="128"/>
                  <a:pt x="1549" y="128"/>
                </a:cubicBezTo>
                <a:cubicBezTo>
                  <a:pt x="1550" y="128"/>
                  <a:pt x="1550" y="128"/>
                  <a:pt x="1551" y="127"/>
                </a:cubicBezTo>
                <a:cubicBezTo>
                  <a:pt x="1557" y="121"/>
                  <a:pt x="1557" y="121"/>
                  <a:pt x="1557" y="121"/>
                </a:cubicBezTo>
                <a:cubicBezTo>
                  <a:pt x="1589" y="89"/>
                  <a:pt x="1589" y="89"/>
                  <a:pt x="1589" y="89"/>
                </a:cubicBezTo>
                <a:cubicBezTo>
                  <a:pt x="1590" y="88"/>
                  <a:pt x="1590" y="86"/>
                  <a:pt x="1589" y="85"/>
                </a:cubicBezTo>
                <a:cubicBezTo>
                  <a:pt x="1587" y="84"/>
                  <a:pt x="1585" y="84"/>
                  <a:pt x="1584" y="85"/>
                </a:cubicBezTo>
                <a:cubicBezTo>
                  <a:pt x="1550" y="119"/>
                  <a:pt x="1550" y="119"/>
                  <a:pt x="1550" y="119"/>
                </a:cubicBezTo>
                <a:lnTo>
                  <a:pt x="1547" y="123"/>
                </a:lnTo>
                <a:close/>
                <a:moveTo>
                  <a:pt x="1518" y="174"/>
                </a:moveTo>
                <a:cubicBezTo>
                  <a:pt x="1519" y="173"/>
                  <a:pt x="1519" y="171"/>
                  <a:pt x="1518" y="169"/>
                </a:cubicBezTo>
                <a:cubicBezTo>
                  <a:pt x="1517" y="168"/>
                  <a:pt x="1515" y="168"/>
                  <a:pt x="1514" y="169"/>
                </a:cubicBezTo>
                <a:cubicBezTo>
                  <a:pt x="1305" y="378"/>
                  <a:pt x="1305" y="378"/>
                  <a:pt x="1305" y="378"/>
                </a:cubicBezTo>
                <a:cubicBezTo>
                  <a:pt x="1304" y="380"/>
                  <a:pt x="1304" y="382"/>
                  <a:pt x="1305" y="383"/>
                </a:cubicBezTo>
                <a:cubicBezTo>
                  <a:pt x="1305" y="383"/>
                  <a:pt x="1306" y="384"/>
                  <a:pt x="1307" y="384"/>
                </a:cubicBezTo>
                <a:cubicBezTo>
                  <a:pt x="1308" y="384"/>
                  <a:pt x="1309" y="383"/>
                  <a:pt x="1309" y="383"/>
                </a:cubicBezTo>
                <a:cubicBezTo>
                  <a:pt x="1512" y="180"/>
                  <a:pt x="1512" y="180"/>
                  <a:pt x="1512" y="180"/>
                </a:cubicBezTo>
                <a:lnTo>
                  <a:pt x="1518" y="174"/>
                </a:lnTo>
                <a:close/>
                <a:moveTo>
                  <a:pt x="983" y="700"/>
                </a:moveTo>
                <a:cubicBezTo>
                  <a:pt x="934" y="749"/>
                  <a:pt x="934" y="749"/>
                  <a:pt x="934" y="749"/>
                </a:cubicBezTo>
                <a:cubicBezTo>
                  <a:pt x="933" y="751"/>
                  <a:pt x="933" y="753"/>
                  <a:pt x="934" y="754"/>
                </a:cubicBezTo>
                <a:cubicBezTo>
                  <a:pt x="934" y="754"/>
                  <a:pt x="935" y="755"/>
                  <a:pt x="936" y="755"/>
                </a:cubicBezTo>
                <a:cubicBezTo>
                  <a:pt x="937" y="755"/>
                  <a:pt x="938" y="754"/>
                  <a:pt x="938" y="754"/>
                </a:cubicBezTo>
                <a:cubicBezTo>
                  <a:pt x="988" y="704"/>
                  <a:pt x="988" y="704"/>
                  <a:pt x="988" y="704"/>
                </a:cubicBezTo>
                <a:cubicBezTo>
                  <a:pt x="989" y="703"/>
                  <a:pt x="989" y="701"/>
                  <a:pt x="988" y="700"/>
                </a:cubicBezTo>
                <a:cubicBezTo>
                  <a:pt x="987" y="699"/>
                  <a:pt x="985" y="699"/>
                  <a:pt x="983" y="700"/>
                </a:cubicBezTo>
                <a:close/>
                <a:moveTo>
                  <a:pt x="1299" y="384"/>
                </a:moveTo>
                <a:cubicBezTo>
                  <a:pt x="1239" y="444"/>
                  <a:pt x="1239" y="444"/>
                  <a:pt x="1239" y="444"/>
                </a:cubicBezTo>
                <a:cubicBezTo>
                  <a:pt x="1238" y="446"/>
                  <a:pt x="1238" y="448"/>
                  <a:pt x="1239" y="449"/>
                </a:cubicBezTo>
                <a:cubicBezTo>
                  <a:pt x="1240" y="449"/>
                  <a:pt x="1240" y="450"/>
                  <a:pt x="1241" y="450"/>
                </a:cubicBezTo>
                <a:cubicBezTo>
                  <a:pt x="1242" y="450"/>
                  <a:pt x="1243" y="449"/>
                  <a:pt x="1243" y="449"/>
                </a:cubicBezTo>
                <a:cubicBezTo>
                  <a:pt x="1303" y="389"/>
                  <a:pt x="1303" y="389"/>
                  <a:pt x="1303" y="389"/>
                </a:cubicBezTo>
                <a:cubicBezTo>
                  <a:pt x="1304" y="388"/>
                  <a:pt x="1304" y="386"/>
                  <a:pt x="1303" y="384"/>
                </a:cubicBezTo>
                <a:cubicBezTo>
                  <a:pt x="1302" y="383"/>
                  <a:pt x="1300" y="383"/>
                  <a:pt x="1299" y="384"/>
                </a:cubicBezTo>
                <a:close/>
                <a:moveTo>
                  <a:pt x="1561" y="126"/>
                </a:moveTo>
                <a:cubicBezTo>
                  <a:pt x="1562" y="127"/>
                  <a:pt x="1563" y="127"/>
                  <a:pt x="1563" y="127"/>
                </a:cubicBezTo>
                <a:cubicBezTo>
                  <a:pt x="1564" y="127"/>
                  <a:pt x="1565" y="127"/>
                  <a:pt x="1566" y="126"/>
                </a:cubicBezTo>
                <a:cubicBezTo>
                  <a:pt x="1597" y="95"/>
                  <a:pt x="1597" y="95"/>
                  <a:pt x="1597" y="95"/>
                </a:cubicBezTo>
                <a:cubicBezTo>
                  <a:pt x="1598" y="94"/>
                  <a:pt x="1598" y="92"/>
                  <a:pt x="1597" y="91"/>
                </a:cubicBezTo>
                <a:cubicBezTo>
                  <a:pt x="1596" y="89"/>
                  <a:pt x="1594" y="89"/>
                  <a:pt x="1593" y="91"/>
                </a:cubicBezTo>
                <a:cubicBezTo>
                  <a:pt x="1561" y="122"/>
                  <a:pt x="1561" y="122"/>
                  <a:pt x="1561" y="122"/>
                </a:cubicBezTo>
                <a:cubicBezTo>
                  <a:pt x="1560" y="123"/>
                  <a:pt x="1560" y="125"/>
                  <a:pt x="1561" y="126"/>
                </a:cubicBezTo>
                <a:close/>
                <a:moveTo>
                  <a:pt x="1051" y="651"/>
                </a:moveTo>
                <a:cubicBezTo>
                  <a:pt x="1051" y="651"/>
                  <a:pt x="1052" y="652"/>
                  <a:pt x="1053" y="652"/>
                </a:cubicBezTo>
                <a:cubicBezTo>
                  <a:pt x="1054" y="652"/>
                  <a:pt x="1055" y="651"/>
                  <a:pt x="1055" y="651"/>
                </a:cubicBezTo>
                <a:cubicBezTo>
                  <a:pt x="1092" y="614"/>
                  <a:pt x="1092" y="614"/>
                  <a:pt x="1092" y="614"/>
                </a:cubicBezTo>
                <a:cubicBezTo>
                  <a:pt x="1094" y="612"/>
                  <a:pt x="1094" y="610"/>
                  <a:pt x="1092" y="609"/>
                </a:cubicBezTo>
                <a:cubicBezTo>
                  <a:pt x="1091" y="608"/>
                  <a:pt x="1089" y="608"/>
                  <a:pt x="1088" y="609"/>
                </a:cubicBezTo>
                <a:cubicBezTo>
                  <a:pt x="1051" y="646"/>
                  <a:pt x="1051" y="646"/>
                  <a:pt x="1051" y="646"/>
                </a:cubicBezTo>
                <a:cubicBezTo>
                  <a:pt x="1050" y="648"/>
                  <a:pt x="1050" y="650"/>
                  <a:pt x="1051" y="651"/>
                </a:cubicBezTo>
                <a:close/>
                <a:moveTo>
                  <a:pt x="1554" y="148"/>
                </a:moveTo>
                <a:cubicBezTo>
                  <a:pt x="1555" y="148"/>
                  <a:pt x="1555" y="148"/>
                  <a:pt x="1556" y="148"/>
                </a:cubicBezTo>
                <a:cubicBezTo>
                  <a:pt x="1557" y="148"/>
                  <a:pt x="1558" y="148"/>
                  <a:pt x="1558" y="148"/>
                </a:cubicBezTo>
                <a:cubicBezTo>
                  <a:pt x="1605" y="101"/>
                  <a:pt x="1605" y="101"/>
                  <a:pt x="1605" y="101"/>
                </a:cubicBezTo>
                <a:cubicBezTo>
                  <a:pt x="1607" y="99"/>
                  <a:pt x="1607" y="97"/>
                  <a:pt x="1605" y="96"/>
                </a:cubicBezTo>
                <a:cubicBezTo>
                  <a:pt x="1604" y="95"/>
                  <a:pt x="1602" y="95"/>
                  <a:pt x="1601" y="96"/>
                </a:cubicBezTo>
                <a:cubicBezTo>
                  <a:pt x="1554" y="143"/>
                  <a:pt x="1554" y="143"/>
                  <a:pt x="1554" y="143"/>
                </a:cubicBezTo>
                <a:cubicBezTo>
                  <a:pt x="1553" y="144"/>
                  <a:pt x="1553" y="146"/>
                  <a:pt x="1554" y="148"/>
                </a:cubicBezTo>
                <a:close/>
                <a:moveTo>
                  <a:pt x="1269" y="437"/>
                </a:moveTo>
                <a:cubicBezTo>
                  <a:pt x="1270" y="436"/>
                  <a:pt x="1270" y="434"/>
                  <a:pt x="1269" y="433"/>
                </a:cubicBezTo>
                <a:cubicBezTo>
                  <a:pt x="1268" y="431"/>
                  <a:pt x="1266" y="431"/>
                  <a:pt x="1265" y="433"/>
                </a:cubicBezTo>
                <a:cubicBezTo>
                  <a:pt x="1243" y="454"/>
                  <a:pt x="1243" y="454"/>
                  <a:pt x="1243" y="454"/>
                </a:cubicBezTo>
                <a:cubicBezTo>
                  <a:pt x="1242" y="455"/>
                  <a:pt x="1242" y="457"/>
                  <a:pt x="1243" y="459"/>
                </a:cubicBezTo>
                <a:cubicBezTo>
                  <a:pt x="1244" y="459"/>
                  <a:pt x="1244" y="460"/>
                  <a:pt x="1245" y="460"/>
                </a:cubicBezTo>
                <a:cubicBezTo>
                  <a:pt x="1246" y="460"/>
                  <a:pt x="1247" y="459"/>
                  <a:pt x="1247" y="459"/>
                </a:cubicBezTo>
                <a:lnTo>
                  <a:pt x="1269" y="437"/>
                </a:lnTo>
                <a:close/>
                <a:moveTo>
                  <a:pt x="1329" y="377"/>
                </a:moveTo>
                <a:cubicBezTo>
                  <a:pt x="1517" y="189"/>
                  <a:pt x="1517" y="189"/>
                  <a:pt x="1517" y="189"/>
                </a:cubicBezTo>
                <a:cubicBezTo>
                  <a:pt x="1524" y="182"/>
                  <a:pt x="1524" y="182"/>
                  <a:pt x="1524" y="182"/>
                </a:cubicBezTo>
                <a:cubicBezTo>
                  <a:pt x="1526" y="180"/>
                  <a:pt x="1526" y="178"/>
                  <a:pt x="1524" y="177"/>
                </a:cubicBezTo>
                <a:cubicBezTo>
                  <a:pt x="1523" y="176"/>
                  <a:pt x="1521" y="176"/>
                  <a:pt x="1520" y="177"/>
                </a:cubicBezTo>
                <a:cubicBezTo>
                  <a:pt x="1511" y="186"/>
                  <a:pt x="1511" y="186"/>
                  <a:pt x="1511" y="186"/>
                </a:cubicBezTo>
                <a:cubicBezTo>
                  <a:pt x="1325" y="373"/>
                  <a:pt x="1325" y="373"/>
                  <a:pt x="1325" y="373"/>
                </a:cubicBezTo>
                <a:cubicBezTo>
                  <a:pt x="1323" y="374"/>
                  <a:pt x="1323" y="376"/>
                  <a:pt x="1325" y="377"/>
                </a:cubicBezTo>
                <a:cubicBezTo>
                  <a:pt x="1325" y="378"/>
                  <a:pt x="1326" y="378"/>
                  <a:pt x="1327" y="378"/>
                </a:cubicBezTo>
                <a:cubicBezTo>
                  <a:pt x="1328" y="378"/>
                  <a:pt x="1328" y="378"/>
                  <a:pt x="1329" y="377"/>
                </a:cubicBezTo>
                <a:close/>
                <a:moveTo>
                  <a:pt x="1449" y="267"/>
                </a:moveTo>
                <a:cubicBezTo>
                  <a:pt x="1447" y="266"/>
                  <a:pt x="1445" y="266"/>
                  <a:pt x="1444" y="267"/>
                </a:cubicBezTo>
                <a:cubicBezTo>
                  <a:pt x="1327" y="385"/>
                  <a:pt x="1327" y="385"/>
                  <a:pt x="1327" y="385"/>
                </a:cubicBezTo>
                <a:cubicBezTo>
                  <a:pt x="1325" y="386"/>
                  <a:pt x="1325" y="388"/>
                  <a:pt x="1327" y="389"/>
                </a:cubicBezTo>
                <a:cubicBezTo>
                  <a:pt x="1327" y="390"/>
                  <a:pt x="1328" y="390"/>
                  <a:pt x="1329" y="390"/>
                </a:cubicBezTo>
                <a:cubicBezTo>
                  <a:pt x="1330" y="390"/>
                  <a:pt x="1330" y="390"/>
                  <a:pt x="1331" y="389"/>
                </a:cubicBezTo>
                <a:cubicBezTo>
                  <a:pt x="1449" y="271"/>
                  <a:pt x="1449" y="271"/>
                  <a:pt x="1449" y="271"/>
                </a:cubicBezTo>
                <a:cubicBezTo>
                  <a:pt x="1450" y="270"/>
                  <a:pt x="1450" y="268"/>
                  <a:pt x="1449" y="267"/>
                </a:cubicBezTo>
                <a:close/>
                <a:moveTo>
                  <a:pt x="1268" y="448"/>
                </a:moveTo>
                <a:cubicBezTo>
                  <a:pt x="1267" y="446"/>
                  <a:pt x="1265" y="446"/>
                  <a:pt x="1264" y="448"/>
                </a:cubicBezTo>
                <a:cubicBezTo>
                  <a:pt x="1247" y="464"/>
                  <a:pt x="1247" y="464"/>
                  <a:pt x="1247" y="464"/>
                </a:cubicBezTo>
                <a:cubicBezTo>
                  <a:pt x="1246" y="466"/>
                  <a:pt x="1246" y="468"/>
                  <a:pt x="1247" y="469"/>
                </a:cubicBezTo>
                <a:cubicBezTo>
                  <a:pt x="1247" y="469"/>
                  <a:pt x="1248" y="470"/>
                  <a:pt x="1249" y="470"/>
                </a:cubicBezTo>
                <a:cubicBezTo>
                  <a:pt x="1250" y="470"/>
                  <a:pt x="1251" y="469"/>
                  <a:pt x="1251" y="469"/>
                </a:cubicBezTo>
                <a:cubicBezTo>
                  <a:pt x="1268" y="452"/>
                  <a:pt x="1268" y="452"/>
                  <a:pt x="1268" y="452"/>
                </a:cubicBezTo>
                <a:cubicBezTo>
                  <a:pt x="1269" y="451"/>
                  <a:pt x="1269" y="449"/>
                  <a:pt x="1268" y="448"/>
                </a:cubicBezTo>
                <a:close/>
                <a:moveTo>
                  <a:pt x="1587" y="129"/>
                </a:moveTo>
                <a:cubicBezTo>
                  <a:pt x="1588" y="129"/>
                  <a:pt x="1588" y="130"/>
                  <a:pt x="1589" y="130"/>
                </a:cubicBezTo>
                <a:cubicBezTo>
                  <a:pt x="1590" y="130"/>
                  <a:pt x="1591" y="129"/>
                  <a:pt x="1591" y="129"/>
                </a:cubicBezTo>
                <a:cubicBezTo>
                  <a:pt x="1614" y="106"/>
                  <a:pt x="1614" y="106"/>
                  <a:pt x="1614" y="106"/>
                </a:cubicBezTo>
                <a:cubicBezTo>
                  <a:pt x="1615" y="105"/>
                  <a:pt x="1615" y="103"/>
                  <a:pt x="1614" y="102"/>
                </a:cubicBezTo>
                <a:cubicBezTo>
                  <a:pt x="1612" y="101"/>
                  <a:pt x="1610" y="101"/>
                  <a:pt x="1609" y="102"/>
                </a:cubicBezTo>
                <a:cubicBezTo>
                  <a:pt x="1587" y="124"/>
                  <a:pt x="1587" y="124"/>
                  <a:pt x="1587" y="124"/>
                </a:cubicBezTo>
                <a:cubicBezTo>
                  <a:pt x="1586" y="126"/>
                  <a:pt x="1586" y="127"/>
                  <a:pt x="1587" y="129"/>
                </a:cubicBezTo>
                <a:close/>
                <a:moveTo>
                  <a:pt x="1090" y="621"/>
                </a:moveTo>
                <a:cubicBezTo>
                  <a:pt x="1050" y="662"/>
                  <a:pt x="1050" y="662"/>
                  <a:pt x="1050" y="662"/>
                </a:cubicBezTo>
                <a:cubicBezTo>
                  <a:pt x="1048" y="663"/>
                  <a:pt x="1048" y="665"/>
                  <a:pt x="1050" y="666"/>
                </a:cubicBezTo>
                <a:cubicBezTo>
                  <a:pt x="1050" y="667"/>
                  <a:pt x="1051" y="667"/>
                  <a:pt x="1052" y="667"/>
                </a:cubicBezTo>
                <a:cubicBezTo>
                  <a:pt x="1053" y="667"/>
                  <a:pt x="1053" y="667"/>
                  <a:pt x="1054" y="666"/>
                </a:cubicBezTo>
                <a:cubicBezTo>
                  <a:pt x="1094" y="626"/>
                  <a:pt x="1094" y="626"/>
                  <a:pt x="1094" y="626"/>
                </a:cubicBezTo>
                <a:cubicBezTo>
                  <a:pt x="1095" y="625"/>
                  <a:pt x="1095" y="623"/>
                  <a:pt x="1094" y="621"/>
                </a:cubicBezTo>
                <a:cubicBezTo>
                  <a:pt x="1093" y="620"/>
                  <a:pt x="1091" y="620"/>
                  <a:pt x="1090" y="621"/>
                </a:cubicBezTo>
                <a:close/>
                <a:moveTo>
                  <a:pt x="1573" y="138"/>
                </a:moveTo>
                <a:cubicBezTo>
                  <a:pt x="1558" y="153"/>
                  <a:pt x="1558" y="153"/>
                  <a:pt x="1558" y="153"/>
                </a:cubicBezTo>
                <a:cubicBezTo>
                  <a:pt x="1557" y="154"/>
                  <a:pt x="1557" y="156"/>
                  <a:pt x="1558" y="157"/>
                </a:cubicBezTo>
                <a:cubicBezTo>
                  <a:pt x="1559" y="158"/>
                  <a:pt x="1560" y="158"/>
                  <a:pt x="1560" y="158"/>
                </a:cubicBezTo>
                <a:cubicBezTo>
                  <a:pt x="1561" y="158"/>
                  <a:pt x="1562" y="158"/>
                  <a:pt x="1563" y="157"/>
                </a:cubicBezTo>
                <a:cubicBezTo>
                  <a:pt x="1578" y="142"/>
                  <a:pt x="1578" y="142"/>
                  <a:pt x="1578" y="142"/>
                </a:cubicBezTo>
                <a:cubicBezTo>
                  <a:pt x="1579" y="141"/>
                  <a:pt x="1579" y="139"/>
                  <a:pt x="1578" y="138"/>
                </a:cubicBezTo>
                <a:cubicBezTo>
                  <a:pt x="1577" y="137"/>
                  <a:pt x="1575" y="137"/>
                  <a:pt x="1573" y="138"/>
                </a:cubicBezTo>
                <a:close/>
                <a:moveTo>
                  <a:pt x="1460" y="251"/>
                </a:moveTo>
                <a:cubicBezTo>
                  <a:pt x="1459" y="253"/>
                  <a:pt x="1459" y="255"/>
                  <a:pt x="1460" y="256"/>
                </a:cubicBezTo>
                <a:cubicBezTo>
                  <a:pt x="1460" y="256"/>
                  <a:pt x="1461" y="257"/>
                  <a:pt x="1462" y="257"/>
                </a:cubicBezTo>
                <a:cubicBezTo>
                  <a:pt x="1463" y="257"/>
                  <a:pt x="1464" y="256"/>
                  <a:pt x="1464" y="256"/>
                </a:cubicBezTo>
                <a:cubicBezTo>
                  <a:pt x="1523" y="197"/>
                  <a:pt x="1523" y="197"/>
                  <a:pt x="1523" y="197"/>
                </a:cubicBezTo>
                <a:cubicBezTo>
                  <a:pt x="1532" y="188"/>
                  <a:pt x="1532" y="188"/>
                  <a:pt x="1532" y="188"/>
                </a:cubicBezTo>
                <a:cubicBezTo>
                  <a:pt x="1533" y="187"/>
                  <a:pt x="1533" y="185"/>
                  <a:pt x="1532" y="183"/>
                </a:cubicBezTo>
                <a:cubicBezTo>
                  <a:pt x="1531" y="182"/>
                  <a:pt x="1529" y="182"/>
                  <a:pt x="1528" y="183"/>
                </a:cubicBezTo>
                <a:cubicBezTo>
                  <a:pt x="1519" y="193"/>
                  <a:pt x="1519" y="193"/>
                  <a:pt x="1519" y="193"/>
                </a:cubicBezTo>
                <a:lnTo>
                  <a:pt x="1460" y="251"/>
                </a:lnTo>
                <a:close/>
                <a:moveTo>
                  <a:pt x="1338" y="394"/>
                </a:moveTo>
                <a:cubicBezTo>
                  <a:pt x="1339" y="394"/>
                  <a:pt x="1340" y="394"/>
                  <a:pt x="1341" y="393"/>
                </a:cubicBezTo>
                <a:cubicBezTo>
                  <a:pt x="1457" y="277"/>
                  <a:pt x="1457" y="277"/>
                  <a:pt x="1457" y="277"/>
                </a:cubicBezTo>
                <a:cubicBezTo>
                  <a:pt x="1458" y="276"/>
                  <a:pt x="1458" y="274"/>
                  <a:pt x="1457" y="273"/>
                </a:cubicBezTo>
                <a:cubicBezTo>
                  <a:pt x="1456" y="272"/>
                  <a:pt x="1454" y="272"/>
                  <a:pt x="1452" y="273"/>
                </a:cubicBezTo>
                <a:cubicBezTo>
                  <a:pt x="1336" y="389"/>
                  <a:pt x="1336" y="389"/>
                  <a:pt x="1336" y="389"/>
                </a:cubicBezTo>
                <a:cubicBezTo>
                  <a:pt x="1335" y="390"/>
                  <a:pt x="1335" y="392"/>
                  <a:pt x="1336" y="393"/>
                </a:cubicBezTo>
                <a:cubicBezTo>
                  <a:pt x="1337" y="394"/>
                  <a:pt x="1338" y="394"/>
                  <a:pt x="1338" y="394"/>
                </a:cubicBezTo>
                <a:close/>
                <a:moveTo>
                  <a:pt x="1535" y="190"/>
                </a:moveTo>
                <a:cubicBezTo>
                  <a:pt x="1529" y="197"/>
                  <a:pt x="1529" y="197"/>
                  <a:pt x="1529" y="197"/>
                </a:cubicBezTo>
                <a:cubicBezTo>
                  <a:pt x="1527" y="198"/>
                  <a:pt x="1527" y="200"/>
                  <a:pt x="1529" y="201"/>
                </a:cubicBezTo>
                <a:cubicBezTo>
                  <a:pt x="1529" y="202"/>
                  <a:pt x="1530" y="202"/>
                  <a:pt x="1531" y="202"/>
                </a:cubicBezTo>
                <a:cubicBezTo>
                  <a:pt x="1532" y="202"/>
                  <a:pt x="1532" y="202"/>
                  <a:pt x="1533" y="201"/>
                </a:cubicBezTo>
                <a:cubicBezTo>
                  <a:pt x="1539" y="195"/>
                  <a:pt x="1539" y="195"/>
                  <a:pt x="1539" y="195"/>
                </a:cubicBezTo>
                <a:cubicBezTo>
                  <a:pt x="1540" y="194"/>
                  <a:pt x="1540" y="192"/>
                  <a:pt x="1539" y="190"/>
                </a:cubicBezTo>
                <a:cubicBezTo>
                  <a:pt x="1538" y="189"/>
                  <a:pt x="1536" y="189"/>
                  <a:pt x="1535" y="190"/>
                </a:cubicBezTo>
                <a:close/>
                <a:moveTo>
                  <a:pt x="1525" y="209"/>
                </a:moveTo>
                <a:cubicBezTo>
                  <a:pt x="1526" y="208"/>
                  <a:pt x="1526" y="206"/>
                  <a:pt x="1525" y="204"/>
                </a:cubicBezTo>
                <a:cubicBezTo>
                  <a:pt x="1524" y="203"/>
                  <a:pt x="1522" y="203"/>
                  <a:pt x="1521" y="204"/>
                </a:cubicBezTo>
                <a:cubicBezTo>
                  <a:pt x="1470" y="256"/>
                  <a:pt x="1470" y="256"/>
                  <a:pt x="1470" y="256"/>
                </a:cubicBezTo>
                <a:cubicBezTo>
                  <a:pt x="1461" y="265"/>
                  <a:pt x="1461" y="265"/>
                  <a:pt x="1461" y="265"/>
                </a:cubicBezTo>
                <a:cubicBezTo>
                  <a:pt x="1459" y="266"/>
                  <a:pt x="1459" y="268"/>
                  <a:pt x="1461" y="269"/>
                </a:cubicBezTo>
                <a:cubicBezTo>
                  <a:pt x="1461" y="270"/>
                  <a:pt x="1462" y="270"/>
                  <a:pt x="1463" y="270"/>
                </a:cubicBezTo>
                <a:cubicBezTo>
                  <a:pt x="1463" y="270"/>
                  <a:pt x="1464" y="270"/>
                  <a:pt x="1465" y="269"/>
                </a:cubicBezTo>
                <a:cubicBezTo>
                  <a:pt x="1473" y="261"/>
                  <a:pt x="1473" y="261"/>
                  <a:pt x="1473" y="261"/>
                </a:cubicBezTo>
                <a:lnTo>
                  <a:pt x="1525" y="209"/>
                </a:lnTo>
                <a:close/>
                <a:moveTo>
                  <a:pt x="1612" y="117"/>
                </a:moveTo>
                <a:cubicBezTo>
                  <a:pt x="1613" y="118"/>
                  <a:pt x="1614" y="118"/>
                  <a:pt x="1614" y="118"/>
                </a:cubicBezTo>
                <a:cubicBezTo>
                  <a:pt x="1615" y="118"/>
                  <a:pt x="1616" y="118"/>
                  <a:pt x="1617" y="117"/>
                </a:cubicBezTo>
                <a:cubicBezTo>
                  <a:pt x="1622" y="112"/>
                  <a:pt x="1622" y="112"/>
                  <a:pt x="1622" y="112"/>
                </a:cubicBezTo>
                <a:cubicBezTo>
                  <a:pt x="1623" y="111"/>
                  <a:pt x="1623" y="109"/>
                  <a:pt x="1622" y="108"/>
                </a:cubicBezTo>
                <a:cubicBezTo>
                  <a:pt x="1620" y="107"/>
                  <a:pt x="1618" y="107"/>
                  <a:pt x="1617" y="108"/>
                </a:cubicBezTo>
                <a:cubicBezTo>
                  <a:pt x="1612" y="113"/>
                  <a:pt x="1612" y="113"/>
                  <a:pt x="1612" y="113"/>
                </a:cubicBezTo>
                <a:cubicBezTo>
                  <a:pt x="1611" y="114"/>
                  <a:pt x="1611" y="116"/>
                  <a:pt x="1612" y="117"/>
                </a:cubicBezTo>
                <a:close/>
                <a:moveTo>
                  <a:pt x="1082" y="643"/>
                </a:moveTo>
                <a:cubicBezTo>
                  <a:pt x="1047" y="679"/>
                  <a:pt x="1047" y="679"/>
                  <a:pt x="1047" y="679"/>
                </a:cubicBezTo>
                <a:cubicBezTo>
                  <a:pt x="1045" y="680"/>
                  <a:pt x="1045" y="682"/>
                  <a:pt x="1047" y="683"/>
                </a:cubicBezTo>
                <a:cubicBezTo>
                  <a:pt x="1047" y="684"/>
                  <a:pt x="1048" y="684"/>
                  <a:pt x="1049" y="684"/>
                </a:cubicBezTo>
                <a:cubicBezTo>
                  <a:pt x="1050" y="684"/>
                  <a:pt x="1050" y="684"/>
                  <a:pt x="1051" y="683"/>
                </a:cubicBezTo>
                <a:cubicBezTo>
                  <a:pt x="1087" y="647"/>
                  <a:pt x="1087" y="647"/>
                  <a:pt x="1087" y="647"/>
                </a:cubicBezTo>
                <a:cubicBezTo>
                  <a:pt x="1088" y="646"/>
                  <a:pt x="1088" y="644"/>
                  <a:pt x="1087" y="643"/>
                </a:cubicBezTo>
                <a:cubicBezTo>
                  <a:pt x="1085" y="642"/>
                  <a:pt x="1083" y="642"/>
                  <a:pt x="1082" y="643"/>
                </a:cubicBezTo>
                <a:close/>
                <a:moveTo>
                  <a:pt x="1583" y="142"/>
                </a:moveTo>
                <a:cubicBezTo>
                  <a:pt x="1565" y="160"/>
                  <a:pt x="1565" y="160"/>
                  <a:pt x="1565" y="160"/>
                </a:cubicBezTo>
                <a:cubicBezTo>
                  <a:pt x="1564" y="161"/>
                  <a:pt x="1564" y="163"/>
                  <a:pt x="1565" y="164"/>
                </a:cubicBezTo>
                <a:cubicBezTo>
                  <a:pt x="1566" y="165"/>
                  <a:pt x="1567" y="165"/>
                  <a:pt x="1567" y="165"/>
                </a:cubicBezTo>
                <a:cubicBezTo>
                  <a:pt x="1568" y="165"/>
                  <a:pt x="1569" y="165"/>
                  <a:pt x="1570" y="164"/>
                </a:cubicBezTo>
                <a:cubicBezTo>
                  <a:pt x="1588" y="146"/>
                  <a:pt x="1588" y="146"/>
                  <a:pt x="1588" y="146"/>
                </a:cubicBezTo>
                <a:cubicBezTo>
                  <a:pt x="1589" y="145"/>
                  <a:pt x="1589" y="143"/>
                  <a:pt x="1588" y="142"/>
                </a:cubicBezTo>
                <a:cubicBezTo>
                  <a:pt x="1586" y="141"/>
                  <a:pt x="1584" y="141"/>
                  <a:pt x="1583" y="142"/>
                </a:cubicBezTo>
                <a:close/>
                <a:moveTo>
                  <a:pt x="1265" y="460"/>
                </a:moveTo>
                <a:cubicBezTo>
                  <a:pt x="1264" y="461"/>
                  <a:pt x="1264" y="463"/>
                  <a:pt x="1265" y="464"/>
                </a:cubicBezTo>
                <a:cubicBezTo>
                  <a:pt x="1266" y="465"/>
                  <a:pt x="1267" y="465"/>
                  <a:pt x="1267" y="465"/>
                </a:cubicBezTo>
                <a:cubicBezTo>
                  <a:pt x="1268" y="465"/>
                  <a:pt x="1269" y="465"/>
                  <a:pt x="1270" y="464"/>
                </a:cubicBezTo>
                <a:cubicBezTo>
                  <a:pt x="1272" y="462"/>
                  <a:pt x="1272" y="462"/>
                  <a:pt x="1272" y="462"/>
                </a:cubicBezTo>
                <a:cubicBezTo>
                  <a:pt x="1273" y="461"/>
                  <a:pt x="1273" y="459"/>
                  <a:pt x="1272" y="457"/>
                </a:cubicBezTo>
                <a:cubicBezTo>
                  <a:pt x="1271" y="456"/>
                  <a:pt x="1269" y="456"/>
                  <a:pt x="1268" y="457"/>
                </a:cubicBezTo>
                <a:lnTo>
                  <a:pt x="1265" y="460"/>
                </a:lnTo>
                <a:close/>
                <a:moveTo>
                  <a:pt x="1604" y="130"/>
                </a:moveTo>
                <a:cubicBezTo>
                  <a:pt x="1605" y="129"/>
                  <a:pt x="1605" y="127"/>
                  <a:pt x="1604" y="125"/>
                </a:cubicBezTo>
                <a:cubicBezTo>
                  <a:pt x="1603" y="124"/>
                  <a:pt x="1601" y="124"/>
                  <a:pt x="1600" y="125"/>
                </a:cubicBezTo>
                <a:cubicBezTo>
                  <a:pt x="1597" y="128"/>
                  <a:pt x="1597" y="128"/>
                  <a:pt x="1597" y="128"/>
                </a:cubicBezTo>
                <a:cubicBezTo>
                  <a:pt x="1596" y="129"/>
                  <a:pt x="1596" y="131"/>
                  <a:pt x="1597" y="133"/>
                </a:cubicBezTo>
                <a:cubicBezTo>
                  <a:pt x="1598" y="133"/>
                  <a:pt x="1598" y="134"/>
                  <a:pt x="1599" y="134"/>
                </a:cubicBezTo>
                <a:cubicBezTo>
                  <a:pt x="1600" y="134"/>
                  <a:pt x="1601" y="133"/>
                  <a:pt x="1601" y="133"/>
                </a:cubicBezTo>
                <a:lnTo>
                  <a:pt x="1604" y="130"/>
                </a:lnTo>
                <a:close/>
                <a:moveTo>
                  <a:pt x="1521" y="218"/>
                </a:moveTo>
                <a:cubicBezTo>
                  <a:pt x="1504" y="236"/>
                  <a:pt x="1504" y="236"/>
                  <a:pt x="1504" y="236"/>
                </a:cubicBezTo>
                <a:cubicBezTo>
                  <a:pt x="1502" y="237"/>
                  <a:pt x="1502" y="239"/>
                  <a:pt x="1504" y="240"/>
                </a:cubicBezTo>
                <a:cubicBezTo>
                  <a:pt x="1504" y="241"/>
                  <a:pt x="1505" y="241"/>
                  <a:pt x="1506" y="241"/>
                </a:cubicBezTo>
                <a:cubicBezTo>
                  <a:pt x="1507" y="241"/>
                  <a:pt x="1507" y="241"/>
                  <a:pt x="1508" y="240"/>
                </a:cubicBezTo>
                <a:cubicBezTo>
                  <a:pt x="1526" y="222"/>
                  <a:pt x="1526" y="222"/>
                  <a:pt x="1526" y="222"/>
                </a:cubicBezTo>
                <a:cubicBezTo>
                  <a:pt x="1527" y="221"/>
                  <a:pt x="1527" y="219"/>
                  <a:pt x="1526" y="218"/>
                </a:cubicBezTo>
                <a:cubicBezTo>
                  <a:pt x="1524" y="217"/>
                  <a:pt x="1522" y="217"/>
                  <a:pt x="1521" y="218"/>
                </a:cubicBezTo>
                <a:close/>
                <a:moveTo>
                  <a:pt x="1591" y="148"/>
                </a:moveTo>
                <a:cubicBezTo>
                  <a:pt x="1573" y="166"/>
                  <a:pt x="1573" y="166"/>
                  <a:pt x="1573" y="166"/>
                </a:cubicBezTo>
                <a:cubicBezTo>
                  <a:pt x="1572" y="167"/>
                  <a:pt x="1572" y="169"/>
                  <a:pt x="1573" y="171"/>
                </a:cubicBezTo>
                <a:cubicBezTo>
                  <a:pt x="1574" y="171"/>
                  <a:pt x="1574" y="171"/>
                  <a:pt x="1575" y="171"/>
                </a:cubicBezTo>
                <a:cubicBezTo>
                  <a:pt x="1576" y="171"/>
                  <a:pt x="1577" y="171"/>
                  <a:pt x="1577" y="171"/>
                </a:cubicBezTo>
                <a:cubicBezTo>
                  <a:pt x="1595" y="153"/>
                  <a:pt x="1595" y="153"/>
                  <a:pt x="1595" y="153"/>
                </a:cubicBezTo>
                <a:cubicBezTo>
                  <a:pt x="1597" y="151"/>
                  <a:pt x="1597" y="149"/>
                  <a:pt x="1595" y="148"/>
                </a:cubicBezTo>
                <a:cubicBezTo>
                  <a:pt x="1594" y="147"/>
                  <a:pt x="1592" y="147"/>
                  <a:pt x="1591" y="148"/>
                </a:cubicBezTo>
                <a:close/>
                <a:moveTo>
                  <a:pt x="1277" y="467"/>
                </a:moveTo>
                <a:cubicBezTo>
                  <a:pt x="1276" y="466"/>
                  <a:pt x="1274" y="466"/>
                  <a:pt x="1272" y="467"/>
                </a:cubicBezTo>
                <a:cubicBezTo>
                  <a:pt x="1265" y="475"/>
                  <a:pt x="1265" y="475"/>
                  <a:pt x="1265" y="475"/>
                </a:cubicBezTo>
                <a:cubicBezTo>
                  <a:pt x="1263" y="476"/>
                  <a:pt x="1263" y="478"/>
                  <a:pt x="1265" y="479"/>
                </a:cubicBezTo>
                <a:cubicBezTo>
                  <a:pt x="1265" y="479"/>
                  <a:pt x="1266" y="480"/>
                  <a:pt x="1267" y="480"/>
                </a:cubicBezTo>
                <a:cubicBezTo>
                  <a:pt x="1268" y="480"/>
                  <a:pt x="1268" y="479"/>
                  <a:pt x="1269" y="479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8" y="470"/>
                  <a:pt x="1278" y="468"/>
                  <a:pt x="1277" y="467"/>
                </a:cubicBezTo>
                <a:close/>
                <a:moveTo>
                  <a:pt x="1471" y="273"/>
                </a:moveTo>
                <a:cubicBezTo>
                  <a:pt x="1470" y="271"/>
                  <a:pt x="1468" y="271"/>
                  <a:pt x="1467" y="273"/>
                </a:cubicBezTo>
                <a:cubicBezTo>
                  <a:pt x="1342" y="397"/>
                  <a:pt x="1342" y="397"/>
                  <a:pt x="1342" y="397"/>
                </a:cubicBezTo>
                <a:cubicBezTo>
                  <a:pt x="1341" y="399"/>
                  <a:pt x="1341" y="401"/>
                  <a:pt x="1342" y="402"/>
                </a:cubicBezTo>
                <a:cubicBezTo>
                  <a:pt x="1342" y="402"/>
                  <a:pt x="1343" y="403"/>
                  <a:pt x="1344" y="403"/>
                </a:cubicBezTo>
                <a:cubicBezTo>
                  <a:pt x="1345" y="403"/>
                  <a:pt x="1346" y="402"/>
                  <a:pt x="1346" y="402"/>
                </a:cubicBezTo>
                <a:cubicBezTo>
                  <a:pt x="1471" y="277"/>
                  <a:pt x="1471" y="277"/>
                  <a:pt x="1471" y="277"/>
                </a:cubicBezTo>
                <a:cubicBezTo>
                  <a:pt x="1472" y="276"/>
                  <a:pt x="1472" y="274"/>
                  <a:pt x="1471" y="273"/>
                </a:cubicBezTo>
                <a:close/>
                <a:moveTo>
                  <a:pt x="1543" y="197"/>
                </a:moveTo>
                <a:cubicBezTo>
                  <a:pt x="1542" y="198"/>
                  <a:pt x="1542" y="198"/>
                  <a:pt x="1542" y="198"/>
                </a:cubicBezTo>
                <a:cubicBezTo>
                  <a:pt x="1542" y="198"/>
                  <a:pt x="1542" y="198"/>
                  <a:pt x="1542" y="198"/>
                </a:cubicBezTo>
                <a:cubicBezTo>
                  <a:pt x="1535" y="205"/>
                  <a:pt x="1535" y="205"/>
                  <a:pt x="1535" y="205"/>
                </a:cubicBezTo>
                <a:cubicBezTo>
                  <a:pt x="1533" y="206"/>
                  <a:pt x="1533" y="208"/>
                  <a:pt x="1535" y="209"/>
                </a:cubicBezTo>
                <a:cubicBezTo>
                  <a:pt x="1535" y="210"/>
                  <a:pt x="1536" y="210"/>
                  <a:pt x="1537" y="210"/>
                </a:cubicBezTo>
                <a:cubicBezTo>
                  <a:pt x="1537" y="210"/>
                  <a:pt x="1538" y="210"/>
                  <a:pt x="1539" y="209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5" y="203"/>
                  <a:pt x="1545" y="203"/>
                  <a:pt x="1545" y="203"/>
                </a:cubicBezTo>
                <a:cubicBezTo>
                  <a:pt x="1547" y="201"/>
                  <a:pt x="1547" y="201"/>
                  <a:pt x="1547" y="201"/>
                </a:cubicBezTo>
                <a:cubicBezTo>
                  <a:pt x="1548" y="200"/>
                  <a:pt x="1548" y="198"/>
                  <a:pt x="1547" y="197"/>
                </a:cubicBezTo>
                <a:cubicBezTo>
                  <a:pt x="1546" y="196"/>
                  <a:pt x="1544" y="196"/>
                  <a:pt x="1543" y="197"/>
                </a:cubicBezTo>
                <a:close/>
                <a:moveTo>
                  <a:pt x="1075" y="665"/>
                </a:moveTo>
                <a:cubicBezTo>
                  <a:pt x="1050" y="690"/>
                  <a:pt x="1050" y="690"/>
                  <a:pt x="1050" y="690"/>
                </a:cubicBezTo>
                <a:cubicBezTo>
                  <a:pt x="1048" y="691"/>
                  <a:pt x="1048" y="693"/>
                  <a:pt x="1050" y="694"/>
                </a:cubicBezTo>
                <a:cubicBezTo>
                  <a:pt x="1050" y="695"/>
                  <a:pt x="1051" y="695"/>
                  <a:pt x="1052" y="695"/>
                </a:cubicBezTo>
                <a:cubicBezTo>
                  <a:pt x="1052" y="695"/>
                  <a:pt x="1053" y="695"/>
                  <a:pt x="1054" y="694"/>
                </a:cubicBezTo>
                <a:cubicBezTo>
                  <a:pt x="1079" y="669"/>
                  <a:pt x="1079" y="669"/>
                  <a:pt x="1079" y="669"/>
                </a:cubicBezTo>
                <a:cubicBezTo>
                  <a:pt x="1080" y="668"/>
                  <a:pt x="1080" y="666"/>
                  <a:pt x="1079" y="665"/>
                </a:cubicBezTo>
                <a:cubicBezTo>
                  <a:pt x="1078" y="663"/>
                  <a:pt x="1076" y="663"/>
                  <a:pt x="1075" y="665"/>
                </a:cubicBezTo>
                <a:close/>
                <a:moveTo>
                  <a:pt x="1496" y="243"/>
                </a:moveTo>
                <a:cubicBezTo>
                  <a:pt x="1480" y="259"/>
                  <a:pt x="1480" y="259"/>
                  <a:pt x="1480" y="259"/>
                </a:cubicBezTo>
                <a:cubicBezTo>
                  <a:pt x="1479" y="260"/>
                  <a:pt x="1479" y="262"/>
                  <a:pt x="1480" y="263"/>
                </a:cubicBezTo>
                <a:cubicBezTo>
                  <a:pt x="1481" y="264"/>
                  <a:pt x="1482" y="264"/>
                  <a:pt x="1482" y="264"/>
                </a:cubicBezTo>
                <a:cubicBezTo>
                  <a:pt x="1483" y="264"/>
                  <a:pt x="1484" y="264"/>
                  <a:pt x="1485" y="263"/>
                </a:cubicBezTo>
                <a:cubicBezTo>
                  <a:pt x="1500" y="248"/>
                  <a:pt x="1500" y="248"/>
                  <a:pt x="1500" y="248"/>
                </a:cubicBezTo>
                <a:cubicBezTo>
                  <a:pt x="1501" y="247"/>
                  <a:pt x="1501" y="245"/>
                  <a:pt x="1500" y="243"/>
                </a:cubicBezTo>
                <a:cubicBezTo>
                  <a:pt x="1499" y="242"/>
                  <a:pt x="1497" y="242"/>
                  <a:pt x="1496" y="243"/>
                </a:cubicBezTo>
                <a:close/>
                <a:moveTo>
                  <a:pt x="1599" y="159"/>
                </a:moveTo>
                <a:cubicBezTo>
                  <a:pt x="1598" y="157"/>
                  <a:pt x="1596" y="157"/>
                  <a:pt x="1595" y="159"/>
                </a:cubicBezTo>
                <a:cubicBezTo>
                  <a:pt x="1580" y="173"/>
                  <a:pt x="1580" y="173"/>
                  <a:pt x="1580" y="173"/>
                </a:cubicBezTo>
                <a:cubicBezTo>
                  <a:pt x="1579" y="174"/>
                  <a:pt x="1579" y="176"/>
                  <a:pt x="1580" y="177"/>
                </a:cubicBezTo>
                <a:cubicBezTo>
                  <a:pt x="1581" y="178"/>
                  <a:pt x="1582" y="178"/>
                  <a:pt x="1582" y="178"/>
                </a:cubicBezTo>
                <a:cubicBezTo>
                  <a:pt x="1583" y="178"/>
                  <a:pt x="1584" y="178"/>
                  <a:pt x="1585" y="177"/>
                </a:cubicBezTo>
                <a:cubicBezTo>
                  <a:pt x="1599" y="163"/>
                  <a:pt x="1599" y="163"/>
                  <a:pt x="1599" y="163"/>
                </a:cubicBezTo>
                <a:cubicBezTo>
                  <a:pt x="1600" y="162"/>
                  <a:pt x="1600" y="160"/>
                  <a:pt x="1599" y="159"/>
                </a:cubicBezTo>
                <a:close/>
                <a:moveTo>
                  <a:pt x="1544" y="209"/>
                </a:moveTo>
                <a:cubicBezTo>
                  <a:pt x="1539" y="214"/>
                  <a:pt x="1539" y="214"/>
                  <a:pt x="1539" y="214"/>
                </a:cubicBezTo>
                <a:cubicBezTo>
                  <a:pt x="1538" y="215"/>
                  <a:pt x="1538" y="217"/>
                  <a:pt x="1539" y="218"/>
                </a:cubicBezTo>
                <a:cubicBezTo>
                  <a:pt x="1540" y="219"/>
                  <a:pt x="1541" y="219"/>
                  <a:pt x="1541" y="219"/>
                </a:cubicBezTo>
                <a:cubicBezTo>
                  <a:pt x="1542" y="219"/>
                  <a:pt x="1543" y="219"/>
                  <a:pt x="1544" y="218"/>
                </a:cubicBezTo>
                <a:cubicBezTo>
                  <a:pt x="1548" y="214"/>
                  <a:pt x="1548" y="214"/>
                  <a:pt x="1548" y="214"/>
                </a:cubicBezTo>
                <a:cubicBezTo>
                  <a:pt x="1549" y="212"/>
                  <a:pt x="1549" y="210"/>
                  <a:pt x="1548" y="209"/>
                </a:cubicBezTo>
                <a:cubicBezTo>
                  <a:pt x="1547" y="208"/>
                  <a:pt x="1545" y="208"/>
                  <a:pt x="1544" y="209"/>
                </a:cubicBezTo>
                <a:close/>
                <a:moveTo>
                  <a:pt x="1068" y="685"/>
                </a:moveTo>
                <a:cubicBezTo>
                  <a:pt x="1064" y="690"/>
                  <a:pt x="1064" y="690"/>
                  <a:pt x="1064" y="690"/>
                </a:cubicBezTo>
                <a:cubicBezTo>
                  <a:pt x="1062" y="691"/>
                  <a:pt x="1062" y="693"/>
                  <a:pt x="1064" y="694"/>
                </a:cubicBezTo>
                <a:cubicBezTo>
                  <a:pt x="1064" y="695"/>
                  <a:pt x="1065" y="695"/>
                  <a:pt x="1066" y="695"/>
                </a:cubicBezTo>
                <a:cubicBezTo>
                  <a:pt x="1067" y="695"/>
                  <a:pt x="1067" y="695"/>
                  <a:pt x="1068" y="694"/>
                </a:cubicBezTo>
                <a:cubicBezTo>
                  <a:pt x="1072" y="690"/>
                  <a:pt x="1072" y="690"/>
                  <a:pt x="1072" y="690"/>
                </a:cubicBezTo>
                <a:cubicBezTo>
                  <a:pt x="1073" y="688"/>
                  <a:pt x="1073" y="687"/>
                  <a:pt x="1072" y="685"/>
                </a:cubicBezTo>
                <a:cubicBezTo>
                  <a:pt x="1071" y="684"/>
                  <a:pt x="1069" y="684"/>
                  <a:pt x="1068" y="685"/>
                </a:cubicBezTo>
                <a:close/>
                <a:moveTo>
                  <a:pt x="1277" y="476"/>
                </a:moveTo>
                <a:cubicBezTo>
                  <a:pt x="1271" y="483"/>
                  <a:pt x="1271" y="483"/>
                  <a:pt x="1271" y="483"/>
                </a:cubicBezTo>
                <a:cubicBezTo>
                  <a:pt x="1269" y="484"/>
                  <a:pt x="1269" y="486"/>
                  <a:pt x="1271" y="487"/>
                </a:cubicBezTo>
                <a:cubicBezTo>
                  <a:pt x="1271" y="487"/>
                  <a:pt x="1272" y="488"/>
                  <a:pt x="1273" y="488"/>
                </a:cubicBezTo>
                <a:cubicBezTo>
                  <a:pt x="1274" y="488"/>
                  <a:pt x="1274" y="487"/>
                  <a:pt x="1275" y="487"/>
                </a:cubicBezTo>
                <a:cubicBezTo>
                  <a:pt x="1281" y="481"/>
                  <a:pt x="1281" y="481"/>
                  <a:pt x="1281" y="481"/>
                </a:cubicBezTo>
                <a:cubicBezTo>
                  <a:pt x="1282" y="480"/>
                  <a:pt x="1282" y="478"/>
                  <a:pt x="1281" y="476"/>
                </a:cubicBezTo>
                <a:cubicBezTo>
                  <a:pt x="1280" y="475"/>
                  <a:pt x="1278" y="475"/>
                  <a:pt x="1277" y="476"/>
                </a:cubicBezTo>
                <a:close/>
                <a:moveTo>
                  <a:pt x="1485" y="276"/>
                </a:moveTo>
                <a:cubicBezTo>
                  <a:pt x="1485" y="276"/>
                  <a:pt x="1486" y="276"/>
                  <a:pt x="1487" y="275"/>
                </a:cubicBezTo>
                <a:cubicBezTo>
                  <a:pt x="1498" y="264"/>
                  <a:pt x="1498" y="264"/>
                  <a:pt x="1498" y="264"/>
                </a:cubicBezTo>
                <a:cubicBezTo>
                  <a:pt x="1499" y="263"/>
                  <a:pt x="1499" y="261"/>
                  <a:pt x="1498" y="260"/>
                </a:cubicBezTo>
                <a:cubicBezTo>
                  <a:pt x="1497" y="259"/>
                  <a:pt x="1495" y="259"/>
                  <a:pt x="1493" y="260"/>
                </a:cubicBezTo>
                <a:cubicBezTo>
                  <a:pt x="1482" y="271"/>
                  <a:pt x="1482" y="271"/>
                  <a:pt x="1482" y="271"/>
                </a:cubicBezTo>
                <a:cubicBezTo>
                  <a:pt x="1481" y="272"/>
                  <a:pt x="1481" y="274"/>
                  <a:pt x="1482" y="275"/>
                </a:cubicBezTo>
                <a:cubicBezTo>
                  <a:pt x="1483" y="276"/>
                  <a:pt x="1484" y="276"/>
                  <a:pt x="1485" y="276"/>
                </a:cubicBezTo>
                <a:close/>
                <a:moveTo>
                  <a:pt x="1463" y="291"/>
                </a:moveTo>
                <a:cubicBezTo>
                  <a:pt x="1346" y="407"/>
                  <a:pt x="1346" y="407"/>
                  <a:pt x="1346" y="407"/>
                </a:cubicBezTo>
                <a:cubicBezTo>
                  <a:pt x="1345" y="408"/>
                  <a:pt x="1345" y="410"/>
                  <a:pt x="1346" y="411"/>
                </a:cubicBezTo>
                <a:cubicBezTo>
                  <a:pt x="1347" y="412"/>
                  <a:pt x="1347" y="412"/>
                  <a:pt x="1348" y="412"/>
                </a:cubicBezTo>
                <a:cubicBezTo>
                  <a:pt x="1349" y="412"/>
                  <a:pt x="1350" y="412"/>
                  <a:pt x="1350" y="411"/>
                </a:cubicBezTo>
                <a:cubicBezTo>
                  <a:pt x="1467" y="295"/>
                  <a:pt x="1467" y="295"/>
                  <a:pt x="1467" y="295"/>
                </a:cubicBezTo>
                <a:cubicBezTo>
                  <a:pt x="1468" y="294"/>
                  <a:pt x="1468" y="292"/>
                  <a:pt x="1467" y="291"/>
                </a:cubicBezTo>
                <a:cubicBezTo>
                  <a:pt x="1466" y="289"/>
                  <a:pt x="1464" y="289"/>
                  <a:pt x="1463" y="291"/>
                </a:cubicBezTo>
                <a:close/>
                <a:moveTo>
                  <a:pt x="1593" y="183"/>
                </a:moveTo>
                <a:cubicBezTo>
                  <a:pt x="1597" y="178"/>
                  <a:pt x="1597" y="178"/>
                  <a:pt x="1597" y="178"/>
                </a:cubicBezTo>
                <a:cubicBezTo>
                  <a:pt x="1599" y="177"/>
                  <a:pt x="1599" y="175"/>
                  <a:pt x="1597" y="174"/>
                </a:cubicBezTo>
                <a:cubicBezTo>
                  <a:pt x="1596" y="173"/>
                  <a:pt x="1594" y="173"/>
                  <a:pt x="1593" y="174"/>
                </a:cubicBezTo>
                <a:cubicBezTo>
                  <a:pt x="1588" y="179"/>
                  <a:pt x="1588" y="179"/>
                  <a:pt x="1588" y="179"/>
                </a:cubicBezTo>
                <a:cubicBezTo>
                  <a:pt x="1587" y="180"/>
                  <a:pt x="1587" y="182"/>
                  <a:pt x="1588" y="183"/>
                </a:cubicBezTo>
                <a:cubicBezTo>
                  <a:pt x="1589" y="184"/>
                  <a:pt x="1590" y="184"/>
                  <a:pt x="1590" y="184"/>
                </a:cubicBezTo>
                <a:cubicBezTo>
                  <a:pt x="1591" y="184"/>
                  <a:pt x="1592" y="184"/>
                  <a:pt x="1593" y="183"/>
                </a:cubicBezTo>
                <a:close/>
                <a:moveTo>
                  <a:pt x="1546" y="221"/>
                </a:moveTo>
                <a:cubicBezTo>
                  <a:pt x="1544" y="223"/>
                  <a:pt x="1544" y="223"/>
                  <a:pt x="1544" y="223"/>
                </a:cubicBezTo>
                <a:cubicBezTo>
                  <a:pt x="1543" y="224"/>
                  <a:pt x="1543" y="226"/>
                  <a:pt x="1544" y="227"/>
                </a:cubicBezTo>
                <a:cubicBezTo>
                  <a:pt x="1545" y="228"/>
                  <a:pt x="1545" y="228"/>
                  <a:pt x="1546" y="228"/>
                </a:cubicBezTo>
                <a:cubicBezTo>
                  <a:pt x="1547" y="228"/>
                  <a:pt x="1548" y="228"/>
                  <a:pt x="1548" y="227"/>
                </a:cubicBezTo>
                <a:cubicBezTo>
                  <a:pt x="1551" y="225"/>
                  <a:pt x="1551" y="225"/>
                  <a:pt x="1551" y="225"/>
                </a:cubicBezTo>
                <a:cubicBezTo>
                  <a:pt x="1552" y="224"/>
                  <a:pt x="1552" y="222"/>
                  <a:pt x="1551" y="221"/>
                </a:cubicBezTo>
                <a:cubicBezTo>
                  <a:pt x="1550" y="219"/>
                  <a:pt x="1548" y="219"/>
                  <a:pt x="1546" y="221"/>
                </a:cubicBezTo>
                <a:close/>
                <a:moveTo>
                  <a:pt x="1474" y="297"/>
                </a:moveTo>
                <a:cubicBezTo>
                  <a:pt x="1473" y="296"/>
                  <a:pt x="1471" y="296"/>
                  <a:pt x="1470" y="297"/>
                </a:cubicBezTo>
                <a:cubicBezTo>
                  <a:pt x="1351" y="417"/>
                  <a:pt x="1351" y="417"/>
                  <a:pt x="1351" y="417"/>
                </a:cubicBezTo>
                <a:cubicBezTo>
                  <a:pt x="1349" y="418"/>
                  <a:pt x="1349" y="420"/>
                  <a:pt x="1351" y="421"/>
                </a:cubicBezTo>
                <a:cubicBezTo>
                  <a:pt x="1351" y="422"/>
                  <a:pt x="1352" y="422"/>
                  <a:pt x="1353" y="422"/>
                </a:cubicBezTo>
                <a:cubicBezTo>
                  <a:pt x="1353" y="422"/>
                  <a:pt x="1354" y="422"/>
                  <a:pt x="1355" y="421"/>
                </a:cubicBezTo>
                <a:cubicBezTo>
                  <a:pt x="1474" y="302"/>
                  <a:pt x="1474" y="302"/>
                  <a:pt x="1474" y="302"/>
                </a:cubicBezTo>
                <a:cubicBezTo>
                  <a:pt x="1476" y="300"/>
                  <a:pt x="1476" y="298"/>
                  <a:pt x="1474" y="297"/>
                </a:cubicBezTo>
                <a:close/>
                <a:moveTo>
                  <a:pt x="1494" y="273"/>
                </a:moveTo>
                <a:cubicBezTo>
                  <a:pt x="1493" y="274"/>
                  <a:pt x="1493" y="276"/>
                  <a:pt x="1494" y="277"/>
                </a:cubicBezTo>
                <a:cubicBezTo>
                  <a:pt x="1495" y="278"/>
                  <a:pt x="1496" y="278"/>
                  <a:pt x="1496" y="278"/>
                </a:cubicBezTo>
                <a:cubicBezTo>
                  <a:pt x="1497" y="278"/>
                  <a:pt x="1498" y="278"/>
                  <a:pt x="1498" y="277"/>
                </a:cubicBezTo>
                <a:cubicBezTo>
                  <a:pt x="1506" y="270"/>
                  <a:pt x="1506" y="270"/>
                  <a:pt x="1506" y="270"/>
                </a:cubicBezTo>
                <a:cubicBezTo>
                  <a:pt x="1507" y="269"/>
                  <a:pt x="1507" y="267"/>
                  <a:pt x="1506" y="266"/>
                </a:cubicBezTo>
                <a:cubicBezTo>
                  <a:pt x="1505" y="264"/>
                  <a:pt x="1503" y="264"/>
                  <a:pt x="1502" y="266"/>
                </a:cubicBezTo>
                <a:lnTo>
                  <a:pt x="1494" y="273"/>
                </a:lnTo>
                <a:close/>
                <a:moveTo>
                  <a:pt x="1366" y="420"/>
                </a:moveTo>
                <a:cubicBezTo>
                  <a:pt x="1366" y="420"/>
                  <a:pt x="1367" y="421"/>
                  <a:pt x="1368" y="421"/>
                </a:cubicBezTo>
                <a:cubicBezTo>
                  <a:pt x="1369" y="421"/>
                  <a:pt x="1370" y="420"/>
                  <a:pt x="1370" y="420"/>
                </a:cubicBezTo>
                <a:cubicBezTo>
                  <a:pt x="1480" y="310"/>
                  <a:pt x="1480" y="310"/>
                  <a:pt x="1480" y="310"/>
                </a:cubicBezTo>
                <a:cubicBezTo>
                  <a:pt x="1481" y="309"/>
                  <a:pt x="1481" y="307"/>
                  <a:pt x="1480" y="306"/>
                </a:cubicBezTo>
                <a:cubicBezTo>
                  <a:pt x="1479" y="304"/>
                  <a:pt x="1477" y="304"/>
                  <a:pt x="1476" y="306"/>
                </a:cubicBezTo>
                <a:cubicBezTo>
                  <a:pt x="1366" y="415"/>
                  <a:pt x="1366" y="415"/>
                  <a:pt x="1366" y="415"/>
                </a:cubicBezTo>
                <a:cubicBezTo>
                  <a:pt x="1365" y="417"/>
                  <a:pt x="1365" y="419"/>
                  <a:pt x="1366" y="420"/>
                </a:cubicBezTo>
                <a:close/>
                <a:moveTo>
                  <a:pt x="1555" y="226"/>
                </a:moveTo>
                <a:cubicBezTo>
                  <a:pt x="1550" y="231"/>
                  <a:pt x="1550" y="231"/>
                  <a:pt x="1550" y="231"/>
                </a:cubicBezTo>
                <a:cubicBezTo>
                  <a:pt x="1549" y="233"/>
                  <a:pt x="1549" y="235"/>
                  <a:pt x="1550" y="236"/>
                </a:cubicBezTo>
                <a:cubicBezTo>
                  <a:pt x="1550" y="236"/>
                  <a:pt x="1551" y="237"/>
                  <a:pt x="1552" y="237"/>
                </a:cubicBezTo>
                <a:cubicBezTo>
                  <a:pt x="1553" y="237"/>
                  <a:pt x="1554" y="236"/>
                  <a:pt x="1554" y="236"/>
                </a:cubicBezTo>
                <a:cubicBezTo>
                  <a:pt x="1559" y="231"/>
                  <a:pt x="1559" y="231"/>
                  <a:pt x="1559" y="231"/>
                </a:cubicBezTo>
                <a:cubicBezTo>
                  <a:pt x="1561" y="229"/>
                  <a:pt x="1561" y="227"/>
                  <a:pt x="1559" y="226"/>
                </a:cubicBezTo>
                <a:cubicBezTo>
                  <a:pt x="1558" y="225"/>
                  <a:pt x="1556" y="225"/>
                  <a:pt x="1555" y="226"/>
                </a:cubicBezTo>
                <a:close/>
                <a:moveTo>
                  <a:pt x="1344" y="441"/>
                </a:moveTo>
                <a:cubicBezTo>
                  <a:pt x="1343" y="440"/>
                  <a:pt x="1341" y="440"/>
                  <a:pt x="1340" y="441"/>
                </a:cubicBezTo>
                <a:cubicBezTo>
                  <a:pt x="1336" y="445"/>
                  <a:pt x="1336" y="445"/>
                  <a:pt x="1336" y="445"/>
                </a:cubicBezTo>
                <a:cubicBezTo>
                  <a:pt x="1335" y="446"/>
                  <a:pt x="1335" y="448"/>
                  <a:pt x="1336" y="449"/>
                </a:cubicBezTo>
                <a:cubicBezTo>
                  <a:pt x="1337" y="450"/>
                  <a:pt x="1338" y="450"/>
                  <a:pt x="1339" y="450"/>
                </a:cubicBezTo>
                <a:cubicBezTo>
                  <a:pt x="1339" y="450"/>
                  <a:pt x="1340" y="450"/>
                  <a:pt x="1341" y="449"/>
                </a:cubicBezTo>
                <a:cubicBezTo>
                  <a:pt x="1344" y="445"/>
                  <a:pt x="1344" y="445"/>
                  <a:pt x="1344" y="445"/>
                </a:cubicBezTo>
                <a:cubicBezTo>
                  <a:pt x="1346" y="444"/>
                  <a:pt x="1346" y="442"/>
                  <a:pt x="1344" y="441"/>
                </a:cubicBezTo>
                <a:close/>
                <a:moveTo>
                  <a:pt x="1594" y="196"/>
                </a:moveTo>
                <a:cubicBezTo>
                  <a:pt x="1598" y="192"/>
                  <a:pt x="1598" y="192"/>
                  <a:pt x="1598" y="192"/>
                </a:cubicBezTo>
                <a:cubicBezTo>
                  <a:pt x="1599" y="191"/>
                  <a:pt x="1599" y="189"/>
                  <a:pt x="1598" y="188"/>
                </a:cubicBezTo>
                <a:cubicBezTo>
                  <a:pt x="1596" y="187"/>
                  <a:pt x="1594" y="187"/>
                  <a:pt x="1593" y="188"/>
                </a:cubicBezTo>
                <a:cubicBezTo>
                  <a:pt x="1590" y="191"/>
                  <a:pt x="1590" y="191"/>
                  <a:pt x="1590" y="191"/>
                </a:cubicBezTo>
                <a:cubicBezTo>
                  <a:pt x="1589" y="193"/>
                  <a:pt x="1589" y="194"/>
                  <a:pt x="1590" y="196"/>
                </a:cubicBezTo>
                <a:cubicBezTo>
                  <a:pt x="1590" y="196"/>
                  <a:pt x="1591" y="197"/>
                  <a:pt x="1592" y="197"/>
                </a:cubicBezTo>
                <a:cubicBezTo>
                  <a:pt x="1593" y="197"/>
                  <a:pt x="1594" y="196"/>
                  <a:pt x="1594" y="196"/>
                </a:cubicBezTo>
                <a:close/>
                <a:moveTo>
                  <a:pt x="1508" y="273"/>
                </a:moveTo>
                <a:cubicBezTo>
                  <a:pt x="1497" y="284"/>
                  <a:pt x="1497" y="284"/>
                  <a:pt x="1497" y="284"/>
                </a:cubicBezTo>
                <a:cubicBezTo>
                  <a:pt x="1496" y="285"/>
                  <a:pt x="1496" y="287"/>
                  <a:pt x="1497" y="289"/>
                </a:cubicBezTo>
                <a:cubicBezTo>
                  <a:pt x="1497" y="289"/>
                  <a:pt x="1498" y="290"/>
                  <a:pt x="1499" y="290"/>
                </a:cubicBezTo>
                <a:cubicBezTo>
                  <a:pt x="1500" y="290"/>
                  <a:pt x="1501" y="289"/>
                  <a:pt x="1501" y="289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4" y="276"/>
                  <a:pt x="1514" y="274"/>
                  <a:pt x="1513" y="273"/>
                </a:cubicBezTo>
                <a:cubicBezTo>
                  <a:pt x="1512" y="272"/>
                  <a:pt x="1510" y="272"/>
                  <a:pt x="1508" y="273"/>
                </a:cubicBezTo>
                <a:close/>
                <a:moveTo>
                  <a:pt x="1566" y="229"/>
                </a:moveTo>
                <a:cubicBezTo>
                  <a:pt x="1554" y="241"/>
                  <a:pt x="1554" y="241"/>
                  <a:pt x="1554" y="241"/>
                </a:cubicBezTo>
                <a:cubicBezTo>
                  <a:pt x="1550" y="245"/>
                  <a:pt x="1550" y="245"/>
                  <a:pt x="1550" y="245"/>
                </a:cubicBezTo>
                <a:cubicBezTo>
                  <a:pt x="1549" y="247"/>
                  <a:pt x="1549" y="248"/>
                  <a:pt x="1550" y="250"/>
                </a:cubicBezTo>
                <a:cubicBezTo>
                  <a:pt x="1550" y="250"/>
                  <a:pt x="1551" y="251"/>
                  <a:pt x="1552" y="251"/>
                </a:cubicBezTo>
                <a:cubicBezTo>
                  <a:pt x="1553" y="251"/>
                  <a:pt x="1554" y="250"/>
                  <a:pt x="1554" y="250"/>
                </a:cubicBezTo>
                <a:cubicBezTo>
                  <a:pt x="1559" y="245"/>
                  <a:pt x="1559" y="245"/>
                  <a:pt x="1559" y="245"/>
                </a:cubicBezTo>
                <a:cubicBezTo>
                  <a:pt x="1570" y="234"/>
                  <a:pt x="1570" y="234"/>
                  <a:pt x="1570" y="234"/>
                </a:cubicBezTo>
                <a:cubicBezTo>
                  <a:pt x="1571" y="232"/>
                  <a:pt x="1571" y="230"/>
                  <a:pt x="1570" y="229"/>
                </a:cubicBezTo>
                <a:cubicBezTo>
                  <a:pt x="1569" y="228"/>
                  <a:pt x="1567" y="228"/>
                  <a:pt x="1566" y="229"/>
                </a:cubicBezTo>
                <a:close/>
                <a:moveTo>
                  <a:pt x="1371" y="432"/>
                </a:moveTo>
                <a:cubicBezTo>
                  <a:pt x="1372" y="432"/>
                  <a:pt x="1372" y="431"/>
                  <a:pt x="1373" y="431"/>
                </a:cubicBezTo>
                <a:cubicBezTo>
                  <a:pt x="1487" y="317"/>
                  <a:pt x="1487" y="317"/>
                  <a:pt x="1487" y="317"/>
                </a:cubicBezTo>
                <a:cubicBezTo>
                  <a:pt x="1488" y="315"/>
                  <a:pt x="1488" y="313"/>
                  <a:pt x="1487" y="312"/>
                </a:cubicBezTo>
                <a:cubicBezTo>
                  <a:pt x="1486" y="311"/>
                  <a:pt x="1484" y="311"/>
                  <a:pt x="1483" y="312"/>
                </a:cubicBezTo>
                <a:cubicBezTo>
                  <a:pt x="1369" y="426"/>
                  <a:pt x="1369" y="426"/>
                  <a:pt x="1369" y="426"/>
                </a:cubicBezTo>
                <a:cubicBezTo>
                  <a:pt x="1367" y="428"/>
                  <a:pt x="1367" y="430"/>
                  <a:pt x="1369" y="431"/>
                </a:cubicBezTo>
                <a:cubicBezTo>
                  <a:pt x="1369" y="431"/>
                  <a:pt x="1370" y="432"/>
                  <a:pt x="1371" y="432"/>
                </a:cubicBezTo>
                <a:close/>
                <a:moveTo>
                  <a:pt x="1514" y="281"/>
                </a:moveTo>
                <a:cubicBezTo>
                  <a:pt x="1499" y="296"/>
                  <a:pt x="1499" y="296"/>
                  <a:pt x="1499" y="296"/>
                </a:cubicBezTo>
                <a:cubicBezTo>
                  <a:pt x="1498" y="297"/>
                  <a:pt x="1498" y="299"/>
                  <a:pt x="1499" y="300"/>
                </a:cubicBezTo>
                <a:cubicBezTo>
                  <a:pt x="1500" y="301"/>
                  <a:pt x="1500" y="301"/>
                  <a:pt x="1501" y="301"/>
                </a:cubicBezTo>
                <a:cubicBezTo>
                  <a:pt x="1502" y="301"/>
                  <a:pt x="1503" y="301"/>
                  <a:pt x="1503" y="300"/>
                </a:cubicBezTo>
                <a:cubicBezTo>
                  <a:pt x="1519" y="285"/>
                  <a:pt x="1519" y="285"/>
                  <a:pt x="1519" y="285"/>
                </a:cubicBezTo>
                <a:cubicBezTo>
                  <a:pt x="1520" y="284"/>
                  <a:pt x="1520" y="282"/>
                  <a:pt x="1519" y="281"/>
                </a:cubicBezTo>
                <a:cubicBezTo>
                  <a:pt x="1518" y="280"/>
                  <a:pt x="1516" y="280"/>
                  <a:pt x="1514" y="281"/>
                </a:cubicBezTo>
                <a:close/>
                <a:moveTo>
                  <a:pt x="1576" y="242"/>
                </a:moveTo>
                <a:cubicBezTo>
                  <a:pt x="1577" y="241"/>
                  <a:pt x="1577" y="241"/>
                  <a:pt x="1577" y="241"/>
                </a:cubicBezTo>
                <a:cubicBezTo>
                  <a:pt x="1578" y="240"/>
                  <a:pt x="1578" y="238"/>
                  <a:pt x="1577" y="236"/>
                </a:cubicBezTo>
                <a:cubicBezTo>
                  <a:pt x="1576" y="235"/>
                  <a:pt x="1574" y="235"/>
                  <a:pt x="1573" y="236"/>
                </a:cubicBezTo>
                <a:cubicBezTo>
                  <a:pt x="1572" y="237"/>
                  <a:pt x="1572" y="237"/>
                  <a:pt x="1572" y="237"/>
                </a:cubicBezTo>
                <a:cubicBezTo>
                  <a:pt x="1571" y="238"/>
                  <a:pt x="1571" y="240"/>
                  <a:pt x="1572" y="242"/>
                </a:cubicBezTo>
                <a:cubicBezTo>
                  <a:pt x="1573" y="242"/>
                  <a:pt x="1573" y="242"/>
                  <a:pt x="1574" y="242"/>
                </a:cubicBezTo>
                <a:cubicBezTo>
                  <a:pt x="1575" y="242"/>
                  <a:pt x="1576" y="242"/>
                  <a:pt x="1576" y="242"/>
                </a:cubicBezTo>
                <a:close/>
                <a:moveTo>
                  <a:pt x="1374" y="443"/>
                </a:moveTo>
                <a:cubicBezTo>
                  <a:pt x="1374" y="443"/>
                  <a:pt x="1375" y="443"/>
                  <a:pt x="1376" y="442"/>
                </a:cubicBezTo>
                <a:cubicBezTo>
                  <a:pt x="1415" y="403"/>
                  <a:pt x="1415" y="403"/>
                  <a:pt x="1415" y="403"/>
                </a:cubicBezTo>
                <a:cubicBezTo>
                  <a:pt x="1416" y="402"/>
                  <a:pt x="1416" y="400"/>
                  <a:pt x="1415" y="399"/>
                </a:cubicBezTo>
                <a:cubicBezTo>
                  <a:pt x="1414" y="397"/>
                  <a:pt x="1412" y="397"/>
                  <a:pt x="1411" y="399"/>
                </a:cubicBezTo>
                <a:cubicBezTo>
                  <a:pt x="1371" y="438"/>
                  <a:pt x="1371" y="438"/>
                  <a:pt x="1371" y="438"/>
                </a:cubicBezTo>
                <a:cubicBezTo>
                  <a:pt x="1370" y="439"/>
                  <a:pt x="1370" y="441"/>
                  <a:pt x="1371" y="442"/>
                </a:cubicBezTo>
                <a:cubicBezTo>
                  <a:pt x="1372" y="443"/>
                  <a:pt x="1373" y="443"/>
                  <a:pt x="1374" y="443"/>
                </a:cubicBezTo>
                <a:close/>
                <a:moveTo>
                  <a:pt x="1491" y="322"/>
                </a:moveTo>
                <a:cubicBezTo>
                  <a:pt x="1490" y="321"/>
                  <a:pt x="1488" y="321"/>
                  <a:pt x="1487" y="322"/>
                </a:cubicBezTo>
                <a:cubicBezTo>
                  <a:pt x="1429" y="380"/>
                  <a:pt x="1429" y="380"/>
                  <a:pt x="1429" y="380"/>
                </a:cubicBezTo>
                <a:cubicBezTo>
                  <a:pt x="1428" y="381"/>
                  <a:pt x="1428" y="383"/>
                  <a:pt x="1429" y="384"/>
                </a:cubicBezTo>
                <a:cubicBezTo>
                  <a:pt x="1430" y="385"/>
                  <a:pt x="1430" y="385"/>
                  <a:pt x="1431" y="385"/>
                </a:cubicBezTo>
                <a:cubicBezTo>
                  <a:pt x="1432" y="385"/>
                  <a:pt x="1433" y="385"/>
                  <a:pt x="1433" y="384"/>
                </a:cubicBezTo>
                <a:cubicBezTo>
                  <a:pt x="1491" y="327"/>
                  <a:pt x="1491" y="327"/>
                  <a:pt x="1491" y="327"/>
                </a:cubicBezTo>
                <a:cubicBezTo>
                  <a:pt x="1492" y="326"/>
                  <a:pt x="1492" y="324"/>
                  <a:pt x="1491" y="322"/>
                </a:cubicBezTo>
                <a:close/>
                <a:moveTo>
                  <a:pt x="1569" y="249"/>
                </a:moveTo>
                <a:cubicBezTo>
                  <a:pt x="1572" y="246"/>
                  <a:pt x="1572" y="246"/>
                  <a:pt x="1572" y="246"/>
                </a:cubicBezTo>
                <a:cubicBezTo>
                  <a:pt x="1572" y="246"/>
                  <a:pt x="1572" y="246"/>
                  <a:pt x="1572" y="245"/>
                </a:cubicBezTo>
                <a:cubicBezTo>
                  <a:pt x="1573" y="245"/>
                  <a:pt x="1573" y="244"/>
                  <a:pt x="1573" y="244"/>
                </a:cubicBezTo>
                <a:cubicBezTo>
                  <a:pt x="1573" y="243"/>
                  <a:pt x="1572" y="242"/>
                  <a:pt x="1572" y="242"/>
                </a:cubicBezTo>
                <a:cubicBezTo>
                  <a:pt x="1571" y="241"/>
                  <a:pt x="1571" y="241"/>
                  <a:pt x="1571" y="241"/>
                </a:cubicBezTo>
                <a:cubicBezTo>
                  <a:pt x="1570" y="241"/>
                  <a:pt x="1568" y="241"/>
                  <a:pt x="1567" y="242"/>
                </a:cubicBezTo>
                <a:cubicBezTo>
                  <a:pt x="1555" y="254"/>
                  <a:pt x="1555" y="254"/>
                  <a:pt x="1555" y="254"/>
                </a:cubicBezTo>
                <a:cubicBezTo>
                  <a:pt x="1554" y="255"/>
                  <a:pt x="1554" y="257"/>
                  <a:pt x="1555" y="258"/>
                </a:cubicBezTo>
                <a:cubicBezTo>
                  <a:pt x="1556" y="259"/>
                  <a:pt x="1557" y="259"/>
                  <a:pt x="1557" y="259"/>
                </a:cubicBezTo>
                <a:cubicBezTo>
                  <a:pt x="1558" y="259"/>
                  <a:pt x="1559" y="259"/>
                  <a:pt x="1560" y="258"/>
                </a:cubicBezTo>
                <a:lnTo>
                  <a:pt x="1569" y="249"/>
                </a:lnTo>
                <a:close/>
                <a:moveTo>
                  <a:pt x="1438" y="390"/>
                </a:moveTo>
                <a:cubicBezTo>
                  <a:pt x="1436" y="389"/>
                  <a:pt x="1434" y="389"/>
                  <a:pt x="1433" y="390"/>
                </a:cubicBezTo>
                <a:cubicBezTo>
                  <a:pt x="1425" y="398"/>
                  <a:pt x="1425" y="398"/>
                  <a:pt x="1425" y="398"/>
                </a:cubicBezTo>
                <a:cubicBezTo>
                  <a:pt x="1424" y="399"/>
                  <a:pt x="1424" y="401"/>
                  <a:pt x="1425" y="402"/>
                </a:cubicBezTo>
                <a:cubicBezTo>
                  <a:pt x="1426" y="403"/>
                  <a:pt x="1427" y="403"/>
                  <a:pt x="1427" y="403"/>
                </a:cubicBezTo>
                <a:cubicBezTo>
                  <a:pt x="1428" y="403"/>
                  <a:pt x="1429" y="403"/>
                  <a:pt x="1429" y="402"/>
                </a:cubicBezTo>
                <a:cubicBezTo>
                  <a:pt x="1438" y="394"/>
                  <a:pt x="1438" y="394"/>
                  <a:pt x="1438" y="394"/>
                </a:cubicBezTo>
                <a:cubicBezTo>
                  <a:pt x="1439" y="393"/>
                  <a:pt x="1439" y="391"/>
                  <a:pt x="1438" y="390"/>
                </a:cubicBezTo>
                <a:close/>
                <a:moveTo>
                  <a:pt x="1488" y="340"/>
                </a:moveTo>
                <a:cubicBezTo>
                  <a:pt x="1486" y="339"/>
                  <a:pt x="1484" y="339"/>
                  <a:pt x="1483" y="340"/>
                </a:cubicBezTo>
                <a:cubicBezTo>
                  <a:pt x="1445" y="378"/>
                  <a:pt x="1445" y="378"/>
                  <a:pt x="1445" y="378"/>
                </a:cubicBezTo>
                <a:cubicBezTo>
                  <a:pt x="1443" y="380"/>
                  <a:pt x="1443" y="382"/>
                  <a:pt x="1445" y="383"/>
                </a:cubicBezTo>
                <a:cubicBezTo>
                  <a:pt x="1445" y="383"/>
                  <a:pt x="1446" y="384"/>
                  <a:pt x="1447" y="384"/>
                </a:cubicBezTo>
                <a:cubicBezTo>
                  <a:pt x="1448" y="384"/>
                  <a:pt x="1448" y="383"/>
                  <a:pt x="1449" y="383"/>
                </a:cubicBezTo>
                <a:cubicBezTo>
                  <a:pt x="1488" y="344"/>
                  <a:pt x="1488" y="344"/>
                  <a:pt x="1488" y="344"/>
                </a:cubicBezTo>
                <a:cubicBezTo>
                  <a:pt x="1489" y="343"/>
                  <a:pt x="1489" y="341"/>
                  <a:pt x="1488" y="340"/>
                </a:cubicBezTo>
                <a:close/>
                <a:moveTo>
                  <a:pt x="1561" y="269"/>
                </a:moveTo>
                <a:cubicBezTo>
                  <a:pt x="1562" y="269"/>
                  <a:pt x="1563" y="269"/>
                  <a:pt x="1563" y="269"/>
                </a:cubicBezTo>
                <a:cubicBezTo>
                  <a:pt x="1572" y="260"/>
                  <a:pt x="1572" y="260"/>
                  <a:pt x="1572" y="260"/>
                </a:cubicBezTo>
                <a:cubicBezTo>
                  <a:pt x="1573" y="259"/>
                  <a:pt x="1573" y="257"/>
                  <a:pt x="1572" y="256"/>
                </a:cubicBezTo>
                <a:cubicBezTo>
                  <a:pt x="1571" y="254"/>
                  <a:pt x="1569" y="254"/>
                  <a:pt x="1567" y="256"/>
                </a:cubicBezTo>
                <a:cubicBezTo>
                  <a:pt x="1559" y="264"/>
                  <a:pt x="1559" y="264"/>
                  <a:pt x="1559" y="264"/>
                </a:cubicBezTo>
                <a:cubicBezTo>
                  <a:pt x="1558" y="265"/>
                  <a:pt x="1558" y="267"/>
                  <a:pt x="1559" y="269"/>
                </a:cubicBezTo>
                <a:cubicBezTo>
                  <a:pt x="1559" y="269"/>
                  <a:pt x="1560" y="269"/>
                  <a:pt x="1561" y="269"/>
                </a:cubicBezTo>
                <a:close/>
                <a:moveTo>
                  <a:pt x="1390" y="442"/>
                </a:moveTo>
                <a:cubicBezTo>
                  <a:pt x="1421" y="411"/>
                  <a:pt x="1421" y="411"/>
                  <a:pt x="1421" y="411"/>
                </a:cubicBezTo>
                <a:cubicBezTo>
                  <a:pt x="1422" y="410"/>
                  <a:pt x="1422" y="408"/>
                  <a:pt x="1421" y="407"/>
                </a:cubicBezTo>
                <a:cubicBezTo>
                  <a:pt x="1419" y="406"/>
                  <a:pt x="1417" y="406"/>
                  <a:pt x="1416" y="407"/>
                </a:cubicBezTo>
                <a:cubicBezTo>
                  <a:pt x="1386" y="438"/>
                  <a:pt x="1386" y="438"/>
                  <a:pt x="1386" y="438"/>
                </a:cubicBezTo>
                <a:cubicBezTo>
                  <a:pt x="1384" y="439"/>
                  <a:pt x="1384" y="441"/>
                  <a:pt x="1386" y="442"/>
                </a:cubicBezTo>
                <a:cubicBezTo>
                  <a:pt x="1386" y="442"/>
                  <a:pt x="1387" y="443"/>
                  <a:pt x="1388" y="443"/>
                </a:cubicBezTo>
                <a:cubicBezTo>
                  <a:pt x="1389" y="443"/>
                  <a:pt x="1389" y="442"/>
                  <a:pt x="1390" y="442"/>
                </a:cubicBezTo>
                <a:close/>
                <a:moveTo>
                  <a:pt x="1381" y="442"/>
                </a:moveTo>
                <a:cubicBezTo>
                  <a:pt x="1372" y="451"/>
                  <a:pt x="1372" y="451"/>
                  <a:pt x="1372" y="451"/>
                </a:cubicBezTo>
                <a:cubicBezTo>
                  <a:pt x="1371" y="452"/>
                  <a:pt x="1371" y="454"/>
                  <a:pt x="1372" y="455"/>
                </a:cubicBezTo>
                <a:cubicBezTo>
                  <a:pt x="1373" y="456"/>
                  <a:pt x="1373" y="456"/>
                  <a:pt x="1374" y="456"/>
                </a:cubicBezTo>
                <a:cubicBezTo>
                  <a:pt x="1375" y="456"/>
                  <a:pt x="1376" y="456"/>
                  <a:pt x="1376" y="455"/>
                </a:cubicBezTo>
                <a:cubicBezTo>
                  <a:pt x="1385" y="447"/>
                  <a:pt x="1385" y="447"/>
                  <a:pt x="1385" y="447"/>
                </a:cubicBezTo>
                <a:cubicBezTo>
                  <a:pt x="1386" y="446"/>
                  <a:pt x="1386" y="444"/>
                  <a:pt x="1385" y="442"/>
                </a:cubicBezTo>
                <a:cubicBezTo>
                  <a:pt x="1384" y="441"/>
                  <a:pt x="1382" y="441"/>
                  <a:pt x="1381" y="442"/>
                </a:cubicBezTo>
                <a:close/>
                <a:moveTo>
                  <a:pt x="1537" y="287"/>
                </a:moveTo>
                <a:cubicBezTo>
                  <a:pt x="1529" y="296"/>
                  <a:pt x="1529" y="296"/>
                  <a:pt x="1529" y="296"/>
                </a:cubicBezTo>
                <a:cubicBezTo>
                  <a:pt x="1522" y="302"/>
                  <a:pt x="1522" y="302"/>
                  <a:pt x="1522" y="302"/>
                </a:cubicBezTo>
                <a:cubicBezTo>
                  <a:pt x="1521" y="303"/>
                  <a:pt x="1521" y="305"/>
                  <a:pt x="1522" y="306"/>
                </a:cubicBezTo>
                <a:cubicBezTo>
                  <a:pt x="1523" y="306"/>
                  <a:pt x="1523" y="306"/>
                  <a:pt x="1524" y="306"/>
                </a:cubicBezTo>
                <a:cubicBezTo>
                  <a:pt x="1525" y="306"/>
                  <a:pt x="1526" y="306"/>
                  <a:pt x="1526" y="306"/>
                </a:cubicBezTo>
                <a:cubicBezTo>
                  <a:pt x="1531" y="301"/>
                  <a:pt x="1531" y="301"/>
                  <a:pt x="1531" y="301"/>
                </a:cubicBezTo>
                <a:cubicBezTo>
                  <a:pt x="1531" y="300"/>
                  <a:pt x="1531" y="300"/>
                  <a:pt x="1531" y="300"/>
                </a:cubicBezTo>
                <a:cubicBezTo>
                  <a:pt x="1541" y="290"/>
                  <a:pt x="1541" y="290"/>
                  <a:pt x="1541" y="290"/>
                </a:cubicBezTo>
                <a:cubicBezTo>
                  <a:pt x="1543" y="289"/>
                  <a:pt x="1543" y="288"/>
                  <a:pt x="1541" y="286"/>
                </a:cubicBezTo>
                <a:cubicBezTo>
                  <a:pt x="1540" y="285"/>
                  <a:pt x="1538" y="285"/>
                  <a:pt x="1537" y="287"/>
                </a:cubicBezTo>
                <a:close/>
                <a:moveTo>
                  <a:pt x="1348" y="475"/>
                </a:moveTo>
                <a:cubicBezTo>
                  <a:pt x="1346" y="477"/>
                  <a:pt x="1346" y="477"/>
                  <a:pt x="1346" y="477"/>
                </a:cubicBezTo>
                <a:cubicBezTo>
                  <a:pt x="1345" y="478"/>
                  <a:pt x="1345" y="480"/>
                  <a:pt x="1346" y="481"/>
                </a:cubicBezTo>
                <a:cubicBezTo>
                  <a:pt x="1347" y="482"/>
                  <a:pt x="1348" y="482"/>
                  <a:pt x="1348" y="482"/>
                </a:cubicBezTo>
                <a:cubicBezTo>
                  <a:pt x="1349" y="482"/>
                  <a:pt x="1350" y="482"/>
                  <a:pt x="1350" y="481"/>
                </a:cubicBezTo>
                <a:cubicBezTo>
                  <a:pt x="1352" y="480"/>
                  <a:pt x="1352" y="480"/>
                  <a:pt x="1352" y="480"/>
                </a:cubicBezTo>
                <a:cubicBezTo>
                  <a:pt x="1353" y="478"/>
                  <a:pt x="1353" y="477"/>
                  <a:pt x="1352" y="475"/>
                </a:cubicBezTo>
                <a:cubicBezTo>
                  <a:pt x="1351" y="474"/>
                  <a:pt x="1349" y="474"/>
                  <a:pt x="1348" y="475"/>
                </a:cubicBezTo>
                <a:close/>
                <a:moveTo>
                  <a:pt x="1374" y="471"/>
                </a:moveTo>
                <a:cubicBezTo>
                  <a:pt x="1375" y="471"/>
                  <a:pt x="1375" y="470"/>
                  <a:pt x="1376" y="470"/>
                </a:cubicBezTo>
                <a:cubicBezTo>
                  <a:pt x="1383" y="463"/>
                  <a:pt x="1383" y="463"/>
                  <a:pt x="1383" y="463"/>
                </a:cubicBezTo>
                <a:cubicBezTo>
                  <a:pt x="1384" y="462"/>
                  <a:pt x="1384" y="460"/>
                  <a:pt x="1383" y="459"/>
                </a:cubicBezTo>
                <a:cubicBezTo>
                  <a:pt x="1381" y="458"/>
                  <a:pt x="1379" y="458"/>
                  <a:pt x="1378" y="459"/>
                </a:cubicBezTo>
                <a:cubicBezTo>
                  <a:pt x="1372" y="465"/>
                  <a:pt x="1372" y="465"/>
                  <a:pt x="1372" y="465"/>
                </a:cubicBezTo>
                <a:cubicBezTo>
                  <a:pt x="1370" y="467"/>
                  <a:pt x="1370" y="469"/>
                  <a:pt x="1372" y="470"/>
                </a:cubicBezTo>
                <a:cubicBezTo>
                  <a:pt x="1372" y="470"/>
                  <a:pt x="1373" y="471"/>
                  <a:pt x="1374" y="471"/>
                </a:cubicBezTo>
                <a:close/>
                <a:moveTo>
                  <a:pt x="1540" y="297"/>
                </a:moveTo>
                <a:cubicBezTo>
                  <a:pt x="1537" y="300"/>
                  <a:pt x="1537" y="300"/>
                  <a:pt x="1537" y="300"/>
                </a:cubicBezTo>
                <a:cubicBezTo>
                  <a:pt x="1537" y="301"/>
                  <a:pt x="1536" y="301"/>
                  <a:pt x="1536" y="301"/>
                </a:cubicBezTo>
                <a:cubicBezTo>
                  <a:pt x="1536" y="301"/>
                  <a:pt x="1536" y="301"/>
                  <a:pt x="1535" y="302"/>
                </a:cubicBezTo>
                <a:cubicBezTo>
                  <a:pt x="1530" y="307"/>
                  <a:pt x="1530" y="307"/>
                  <a:pt x="1530" y="307"/>
                </a:cubicBezTo>
                <a:cubicBezTo>
                  <a:pt x="1529" y="308"/>
                  <a:pt x="1529" y="310"/>
                  <a:pt x="1530" y="312"/>
                </a:cubicBezTo>
                <a:cubicBezTo>
                  <a:pt x="1530" y="312"/>
                  <a:pt x="1531" y="312"/>
                  <a:pt x="1532" y="312"/>
                </a:cubicBezTo>
                <a:cubicBezTo>
                  <a:pt x="1533" y="312"/>
                  <a:pt x="1534" y="312"/>
                  <a:pt x="1534" y="312"/>
                </a:cubicBezTo>
                <a:cubicBezTo>
                  <a:pt x="1540" y="306"/>
                  <a:pt x="1540" y="306"/>
                  <a:pt x="1540" y="306"/>
                </a:cubicBezTo>
                <a:cubicBezTo>
                  <a:pt x="1540" y="306"/>
                  <a:pt x="1540" y="305"/>
                  <a:pt x="1540" y="305"/>
                </a:cubicBezTo>
                <a:cubicBezTo>
                  <a:pt x="1541" y="305"/>
                  <a:pt x="1541" y="305"/>
                  <a:pt x="1541" y="305"/>
                </a:cubicBezTo>
                <a:cubicBezTo>
                  <a:pt x="1545" y="301"/>
                  <a:pt x="1545" y="301"/>
                  <a:pt x="1545" y="301"/>
                </a:cubicBezTo>
                <a:cubicBezTo>
                  <a:pt x="1546" y="300"/>
                  <a:pt x="1546" y="298"/>
                  <a:pt x="1545" y="297"/>
                </a:cubicBezTo>
                <a:cubicBezTo>
                  <a:pt x="1544" y="296"/>
                  <a:pt x="1542" y="296"/>
                  <a:pt x="1540" y="297"/>
                </a:cubicBezTo>
                <a:close/>
                <a:moveTo>
                  <a:pt x="1545" y="297"/>
                </a:moveTo>
                <a:cubicBezTo>
                  <a:pt x="1545" y="297"/>
                  <a:pt x="1546" y="297"/>
                  <a:pt x="1547" y="297"/>
                </a:cubicBezTo>
                <a:cubicBezTo>
                  <a:pt x="1548" y="297"/>
                  <a:pt x="1549" y="297"/>
                  <a:pt x="1549" y="297"/>
                </a:cubicBezTo>
                <a:cubicBezTo>
                  <a:pt x="1576" y="269"/>
                  <a:pt x="1576" y="269"/>
                  <a:pt x="1576" y="269"/>
                </a:cubicBezTo>
                <a:cubicBezTo>
                  <a:pt x="1578" y="268"/>
                  <a:pt x="1578" y="266"/>
                  <a:pt x="1576" y="265"/>
                </a:cubicBezTo>
                <a:cubicBezTo>
                  <a:pt x="1575" y="264"/>
                  <a:pt x="1573" y="264"/>
                  <a:pt x="1572" y="265"/>
                </a:cubicBezTo>
                <a:cubicBezTo>
                  <a:pt x="1545" y="292"/>
                  <a:pt x="1545" y="292"/>
                  <a:pt x="1545" y="292"/>
                </a:cubicBezTo>
                <a:cubicBezTo>
                  <a:pt x="1544" y="293"/>
                  <a:pt x="1544" y="295"/>
                  <a:pt x="1545" y="297"/>
                </a:cubicBezTo>
                <a:close/>
                <a:moveTo>
                  <a:pt x="1468" y="369"/>
                </a:moveTo>
                <a:cubicBezTo>
                  <a:pt x="1467" y="370"/>
                  <a:pt x="1467" y="370"/>
                  <a:pt x="1467" y="370"/>
                </a:cubicBezTo>
                <a:cubicBezTo>
                  <a:pt x="1465" y="372"/>
                  <a:pt x="1465" y="374"/>
                  <a:pt x="1467" y="375"/>
                </a:cubicBezTo>
                <a:cubicBezTo>
                  <a:pt x="1467" y="375"/>
                  <a:pt x="1468" y="376"/>
                  <a:pt x="1469" y="376"/>
                </a:cubicBezTo>
                <a:cubicBezTo>
                  <a:pt x="1470" y="376"/>
                  <a:pt x="1470" y="375"/>
                  <a:pt x="1471" y="375"/>
                </a:cubicBezTo>
                <a:cubicBezTo>
                  <a:pt x="1472" y="373"/>
                  <a:pt x="1472" y="373"/>
                  <a:pt x="1472" y="373"/>
                </a:cubicBezTo>
                <a:cubicBezTo>
                  <a:pt x="1474" y="372"/>
                  <a:pt x="1474" y="370"/>
                  <a:pt x="1472" y="369"/>
                </a:cubicBezTo>
                <a:cubicBezTo>
                  <a:pt x="1471" y="368"/>
                  <a:pt x="1469" y="368"/>
                  <a:pt x="1468" y="369"/>
                </a:cubicBezTo>
                <a:close/>
                <a:moveTo>
                  <a:pt x="1397" y="447"/>
                </a:moveTo>
                <a:cubicBezTo>
                  <a:pt x="1398" y="447"/>
                  <a:pt x="1399" y="447"/>
                  <a:pt x="1400" y="446"/>
                </a:cubicBezTo>
                <a:cubicBezTo>
                  <a:pt x="1426" y="420"/>
                  <a:pt x="1426" y="420"/>
                  <a:pt x="1426" y="420"/>
                </a:cubicBezTo>
                <a:cubicBezTo>
                  <a:pt x="1428" y="417"/>
                  <a:pt x="1428" y="417"/>
                  <a:pt x="1428" y="417"/>
                </a:cubicBezTo>
                <a:cubicBezTo>
                  <a:pt x="1430" y="416"/>
                  <a:pt x="1430" y="414"/>
                  <a:pt x="1428" y="413"/>
                </a:cubicBezTo>
                <a:cubicBezTo>
                  <a:pt x="1427" y="412"/>
                  <a:pt x="1425" y="412"/>
                  <a:pt x="1424" y="413"/>
                </a:cubicBezTo>
                <a:cubicBezTo>
                  <a:pt x="1422" y="415"/>
                  <a:pt x="1422" y="415"/>
                  <a:pt x="1422" y="415"/>
                </a:cubicBezTo>
                <a:cubicBezTo>
                  <a:pt x="1422" y="415"/>
                  <a:pt x="1421" y="416"/>
                  <a:pt x="1421" y="416"/>
                </a:cubicBezTo>
                <a:cubicBezTo>
                  <a:pt x="1395" y="442"/>
                  <a:pt x="1395" y="442"/>
                  <a:pt x="1395" y="442"/>
                </a:cubicBezTo>
                <a:cubicBezTo>
                  <a:pt x="1394" y="443"/>
                  <a:pt x="1394" y="445"/>
                  <a:pt x="1395" y="446"/>
                </a:cubicBezTo>
                <a:cubicBezTo>
                  <a:pt x="1396" y="447"/>
                  <a:pt x="1397" y="447"/>
                  <a:pt x="1397" y="447"/>
                </a:cubicBezTo>
                <a:close/>
                <a:moveTo>
                  <a:pt x="1431" y="420"/>
                </a:moveTo>
                <a:cubicBezTo>
                  <a:pt x="1402" y="449"/>
                  <a:pt x="1402" y="449"/>
                  <a:pt x="1402" y="449"/>
                </a:cubicBezTo>
                <a:cubicBezTo>
                  <a:pt x="1400" y="451"/>
                  <a:pt x="1400" y="453"/>
                  <a:pt x="1402" y="454"/>
                </a:cubicBezTo>
                <a:cubicBezTo>
                  <a:pt x="1402" y="454"/>
                  <a:pt x="1403" y="455"/>
                  <a:pt x="1404" y="455"/>
                </a:cubicBezTo>
                <a:cubicBezTo>
                  <a:pt x="1405" y="455"/>
                  <a:pt x="1405" y="454"/>
                  <a:pt x="1406" y="454"/>
                </a:cubicBezTo>
                <a:cubicBezTo>
                  <a:pt x="1435" y="424"/>
                  <a:pt x="1435" y="424"/>
                  <a:pt x="1435" y="424"/>
                </a:cubicBezTo>
                <a:cubicBezTo>
                  <a:pt x="1436" y="423"/>
                  <a:pt x="1436" y="421"/>
                  <a:pt x="1435" y="420"/>
                </a:cubicBezTo>
                <a:cubicBezTo>
                  <a:pt x="1434" y="419"/>
                  <a:pt x="1432" y="419"/>
                  <a:pt x="1431" y="420"/>
                </a:cubicBezTo>
                <a:close/>
                <a:moveTo>
                  <a:pt x="1578" y="277"/>
                </a:moveTo>
                <a:cubicBezTo>
                  <a:pt x="1577" y="276"/>
                  <a:pt x="1575" y="276"/>
                  <a:pt x="1574" y="277"/>
                </a:cubicBezTo>
                <a:cubicBezTo>
                  <a:pt x="1560" y="291"/>
                  <a:pt x="1560" y="291"/>
                  <a:pt x="1560" y="291"/>
                </a:cubicBezTo>
                <a:cubicBezTo>
                  <a:pt x="1553" y="298"/>
                  <a:pt x="1553" y="298"/>
                  <a:pt x="1553" y="298"/>
                </a:cubicBezTo>
                <a:cubicBezTo>
                  <a:pt x="1552" y="300"/>
                  <a:pt x="1552" y="301"/>
                  <a:pt x="1553" y="303"/>
                </a:cubicBezTo>
                <a:cubicBezTo>
                  <a:pt x="1553" y="303"/>
                  <a:pt x="1554" y="304"/>
                  <a:pt x="1555" y="304"/>
                </a:cubicBezTo>
                <a:cubicBezTo>
                  <a:pt x="1556" y="304"/>
                  <a:pt x="1556" y="303"/>
                  <a:pt x="1557" y="303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0" y="290"/>
                  <a:pt x="1570" y="290"/>
                  <a:pt x="1570" y="290"/>
                </a:cubicBezTo>
                <a:cubicBezTo>
                  <a:pt x="1578" y="282"/>
                  <a:pt x="1578" y="282"/>
                  <a:pt x="1578" y="282"/>
                </a:cubicBezTo>
                <a:cubicBezTo>
                  <a:pt x="1579" y="280"/>
                  <a:pt x="1579" y="279"/>
                  <a:pt x="1578" y="277"/>
                </a:cubicBezTo>
                <a:close/>
                <a:moveTo>
                  <a:pt x="1361" y="497"/>
                </a:moveTo>
                <a:cubicBezTo>
                  <a:pt x="1362" y="497"/>
                  <a:pt x="1363" y="497"/>
                  <a:pt x="1363" y="497"/>
                </a:cubicBezTo>
                <a:cubicBezTo>
                  <a:pt x="1368" y="492"/>
                  <a:pt x="1368" y="492"/>
                  <a:pt x="1368" y="492"/>
                </a:cubicBezTo>
                <a:cubicBezTo>
                  <a:pt x="1369" y="491"/>
                  <a:pt x="1369" y="489"/>
                  <a:pt x="1368" y="488"/>
                </a:cubicBezTo>
                <a:cubicBezTo>
                  <a:pt x="1367" y="486"/>
                  <a:pt x="1365" y="486"/>
                  <a:pt x="1364" y="488"/>
                </a:cubicBezTo>
                <a:cubicBezTo>
                  <a:pt x="1359" y="492"/>
                  <a:pt x="1359" y="492"/>
                  <a:pt x="1359" y="492"/>
                </a:cubicBezTo>
                <a:cubicBezTo>
                  <a:pt x="1358" y="493"/>
                  <a:pt x="1358" y="495"/>
                  <a:pt x="1359" y="497"/>
                </a:cubicBezTo>
                <a:cubicBezTo>
                  <a:pt x="1359" y="497"/>
                  <a:pt x="1360" y="497"/>
                  <a:pt x="1361" y="497"/>
                </a:cubicBezTo>
                <a:close/>
                <a:moveTo>
                  <a:pt x="1381" y="478"/>
                </a:moveTo>
                <a:cubicBezTo>
                  <a:pt x="1381" y="478"/>
                  <a:pt x="1382" y="478"/>
                  <a:pt x="1383" y="477"/>
                </a:cubicBezTo>
                <a:cubicBezTo>
                  <a:pt x="1388" y="472"/>
                  <a:pt x="1388" y="472"/>
                  <a:pt x="1388" y="472"/>
                </a:cubicBezTo>
                <a:cubicBezTo>
                  <a:pt x="1389" y="470"/>
                  <a:pt x="1389" y="468"/>
                  <a:pt x="1388" y="467"/>
                </a:cubicBezTo>
                <a:cubicBezTo>
                  <a:pt x="1387" y="466"/>
                  <a:pt x="1385" y="466"/>
                  <a:pt x="1384" y="467"/>
                </a:cubicBezTo>
                <a:cubicBezTo>
                  <a:pt x="1379" y="473"/>
                  <a:pt x="1379" y="473"/>
                  <a:pt x="1379" y="473"/>
                </a:cubicBezTo>
                <a:cubicBezTo>
                  <a:pt x="1377" y="474"/>
                  <a:pt x="1377" y="476"/>
                  <a:pt x="1379" y="477"/>
                </a:cubicBezTo>
                <a:cubicBezTo>
                  <a:pt x="1379" y="478"/>
                  <a:pt x="1380" y="478"/>
                  <a:pt x="1381" y="478"/>
                </a:cubicBezTo>
                <a:close/>
                <a:moveTo>
                  <a:pt x="1535" y="316"/>
                </a:moveTo>
                <a:cubicBezTo>
                  <a:pt x="1535" y="317"/>
                  <a:pt x="1535" y="317"/>
                  <a:pt x="1535" y="317"/>
                </a:cubicBezTo>
                <a:cubicBezTo>
                  <a:pt x="1533" y="318"/>
                  <a:pt x="1533" y="320"/>
                  <a:pt x="1535" y="321"/>
                </a:cubicBezTo>
                <a:cubicBezTo>
                  <a:pt x="1535" y="321"/>
                  <a:pt x="1536" y="322"/>
                  <a:pt x="1537" y="322"/>
                </a:cubicBezTo>
                <a:cubicBezTo>
                  <a:pt x="1538" y="322"/>
                  <a:pt x="1538" y="321"/>
                  <a:pt x="1539" y="321"/>
                </a:cubicBezTo>
                <a:cubicBezTo>
                  <a:pt x="1539" y="320"/>
                  <a:pt x="1539" y="320"/>
                  <a:pt x="1539" y="320"/>
                </a:cubicBezTo>
                <a:cubicBezTo>
                  <a:pt x="1541" y="319"/>
                  <a:pt x="1541" y="317"/>
                  <a:pt x="1539" y="316"/>
                </a:cubicBezTo>
                <a:cubicBezTo>
                  <a:pt x="1538" y="315"/>
                  <a:pt x="1536" y="315"/>
                  <a:pt x="1535" y="316"/>
                </a:cubicBezTo>
                <a:close/>
                <a:moveTo>
                  <a:pt x="1488" y="363"/>
                </a:moveTo>
                <a:cubicBezTo>
                  <a:pt x="1487" y="364"/>
                  <a:pt x="1487" y="366"/>
                  <a:pt x="1488" y="367"/>
                </a:cubicBezTo>
                <a:cubicBezTo>
                  <a:pt x="1489" y="368"/>
                  <a:pt x="1490" y="368"/>
                  <a:pt x="1490" y="368"/>
                </a:cubicBezTo>
                <a:cubicBezTo>
                  <a:pt x="1491" y="368"/>
                  <a:pt x="1492" y="368"/>
                  <a:pt x="1492" y="367"/>
                </a:cubicBezTo>
                <a:cubicBezTo>
                  <a:pt x="1499" y="361"/>
                  <a:pt x="1499" y="361"/>
                  <a:pt x="1499" y="361"/>
                </a:cubicBezTo>
                <a:cubicBezTo>
                  <a:pt x="1500" y="359"/>
                  <a:pt x="1500" y="357"/>
                  <a:pt x="1499" y="356"/>
                </a:cubicBezTo>
                <a:cubicBezTo>
                  <a:pt x="1498" y="355"/>
                  <a:pt x="1496" y="355"/>
                  <a:pt x="1495" y="356"/>
                </a:cubicBezTo>
                <a:lnTo>
                  <a:pt x="1488" y="363"/>
                </a:lnTo>
                <a:close/>
                <a:moveTo>
                  <a:pt x="1362" y="503"/>
                </a:moveTo>
                <a:cubicBezTo>
                  <a:pt x="1359" y="506"/>
                  <a:pt x="1359" y="506"/>
                  <a:pt x="1359" y="506"/>
                </a:cubicBezTo>
                <a:cubicBezTo>
                  <a:pt x="1358" y="507"/>
                  <a:pt x="1358" y="509"/>
                  <a:pt x="1359" y="510"/>
                </a:cubicBezTo>
                <a:cubicBezTo>
                  <a:pt x="1360" y="511"/>
                  <a:pt x="1361" y="511"/>
                  <a:pt x="1361" y="511"/>
                </a:cubicBezTo>
                <a:cubicBezTo>
                  <a:pt x="1362" y="511"/>
                  <a:pt x="1363" y="511"/>
                  <a:pt x="1364" y="510"/>
                </a:cubicBezTo>
                <a:cubicBezTo>
                  <a:pt x="1366" y="508"/>
                  <a:pt x="1366" y="508"/>
                  <a:pt x="1366" y="508"/>
                </a:cubicBezTo>
                <a:cubicBezTo>
                  <a:pt x="1367" y="507"/>
                  <a:pt x="1367" y="505"/>
                  <a:pt x="1366" y="503"/>
                </a:cubicBezTo>
                <a:cubicBezTo>
                  <a:pt x="1365" y="502"/>
                  <a:pt x="1363" y="502"/>
                  <a:pt x="1362" y="503"/>
                </a:cubicBezTo>
                <a:close/>
                <a:moveTo>
                  <a:pt x="1378" y="496"/>
                </a:moveTo>
                <a:cubicBezTo>
                  <a:pt x="1379" y="495"/>
                  <a:pt x="1379" y="493"/>
                  <a:pt x="1378" y="492"/>
                </a:cubicBezTo>
                <a:cubicBezTo>
                  <a:pt x="1376" y="491"/>
                  <a:pt x="1374" y="491"/>
                  <a:pt x="1373" y="492"/>
                </a:cubicBezTo>
                <a:cubicBezTo>
                  <a:pt x="1366" y="499"/>
                  <a:pt x="1366" y="499"/>
                  <a:pt x="1366" y="499"/>
                </a:cubicBezTo>
                <a:cubicBezTo>
                  <a:pt x="1365" y="500"/>
                  <a:pt x="1365" y="502"/>
                  <a:pt x="1366" y="503"/>
                </a:cubicBezTo>
                <a:cubicBezTo>
                  <a:pt x="1367" y="504"/>
                  <a:pt x="1368" y="504"/>
                  <a:pt x="1369" y="504"/>
                </a:cubicBezTo>
                <a:cubicBezTo>
                  <a:pt x="1369" y="504"/>
                  <a:pt x="1370" y="504"/>
                  <a:pt x="1371" y="503"/>
                </a:cubicBezTo>
                <a:lnTo>
                  <a:pt x="1378" y="496"/>
                </a:lnTo>
                <a:close/>
                <a:moveTo>
                  <a:pt x="1387" y="486"/>
                </a:moveTo>
                <a:cubicBezTo>
                  <a:pt x="1387" y="486"/>
                  <a:pt x="1388" y="486"/>
                  <a:pt x="1389" y="485"/>
                </a:cubicBezTo>
                <a:cubicBezTo>
                  <a:pt x="1393" y="480"/>
                  <a:pt x="1393" y="480"/>
                  <a:pt x="1393" y="480"/>
                </a:cubicBezTo>
                <a:cubicBezTo>
                  <a:pt x="1395" y="479"/>
                  <a:pt x="1395" y="477"/>
                  <a:pt x="1393" y="476"/>
                </a:cubicBezTo>
                <a:cubicBezTo>
                  <a:pt x="1392" y="475"/>
                  <a:pt x="1390" y="475"/>
                  <a:pt x="1389" y="476"/>
                </a:cubicBezTo>
                <a:cubicBezTo>
                  <a:pt x="1384" y="481"/>
                  <a:pt x="1384" y="481"/>
                  <a:pt x="1384" y="481"/>
                </a:cubicBezTo>
                <a:cubicBezTo>
                  <a:pt x="1383" y="482"/>
                  <a:pt x="1383" y="484"/>
                  <a:pt x="1384" y="485"/>
                </a:cubicBezTo>
                <a:cubicBezTo>
                  <a:pt x="1385" y="486"/>
                  <a:pt x="1386" y="486"/>
                  <a:pt x="1387" y="486"/>
                </a:cubicBezTo>
                <a:close/>
                <a:moveTo>
                  <a:pt x="1493" y="380"/>
                </a:moveTo>
                <a:cubicBezTo>
                  <a:pt x="1494" y="380"/>
                  <a:pt x="1494" y="379"/>
                  <a:pt x="1495" y="379"/>
                </a:cubicBezTo>
                <a:cubicBezTo>
                  <a:pt x="1499" y="375"/>
                  <a:pt x="1499" y="375"/>
                  <a:pt x="1499" y="375"/>
                </a:cubicBezTo>
                <a:cubicBezTo>
                  <a:pt x="1500" y="374"/>
                  <a:pt x="1500" y="372"/>
                  <a:pt x="1499" y="371"/>
                </a:cubicBezTo>
                <a:cubicBezTo>
                  <a:pt x="1497" y="370"/>
                  <a:pt x="1495" y="370"/>
                  <a:pt x="1494" y="371"/>
                </a:cubicBezTo>
                <a:cubicBezTo>
                  <a:pt x="1491" y="374"/>
                  <a:pt x="1491" y="374"/>
                  <a:pt x="1491" y="374"/>
                </a:cubicBezTo>
                <a:cubicBezTo>
                  <a:pt x="1489" y="376"/>
                  <a:pt x="1489" y="378"/>
                  <a:pt x="1491" y="379"/>
                </a:cubicBezTo>
                <a:cubicBezTo>
                  <a:pt x="1491" y="379"/>
                  <a:pt x="1492" y="380"/>
                  <a:pt x="1493" y="380"/>
                </a:cubicBezTo>
                <a:close/>
                <a:moveTo>
                  <a:pt x="1412" y="460"/>
                </a:moveTo>
                <a:cubicBezTo>
                  <a:pt x="1413" y="460"/>
                  <a:pt x="1414" y="460"/>
                  <a:pt x="1414" y="460"/>
                </a:cubicBezTo>
                <a:cubicBezTo>
                  <a:pt x="1440" y="434"/>
                  <a:pt x="1440" y="434"/>
                  <a:pt x="1440" y="434"/>
                </a:cubicBezTo>
                <a:cubicBezTo>
                  <a:pt x="1441" y="433"/>
                  <a:pt x="1441" y="431"/>
                  <a:pt x="1440" y="430"/>
                </a:cubicBezTo>
                <a:cubicBezTo>
                  <a:pt x="1439" y="428"/>
                  <a:pt x="1437" y="428"/>
                  <a:pt x="1435" y="430"/>
                </a:cubicBezTo>
                <a:cubicBezTo>
                  <a:pt x="1410" y="455"/>
                  <a:pt x="1410" y="455"/>
                  <a:pt x="1410" y="455"/>
                </a:cubicBezTo>
                <a:cubicBezTo>
                  <a:pt x="1409" y="456"/>
                  <a:pt x="1409" y="458"/>
                  <a:pt x="1410" y="460"/>
                </a:cubicBezTo>
                <a:cubicBezTo>
                  <a:pt x="1410" y="460"/>
                  <a:pt x="1411" y="460"/>
                  <a:pt x="1412" y="460"/>
                </a:cubicBezTo>
                <a:close/>
                <a:moveTo>
                  <a:pt x="1384" y="503"/>
                </a:moveTo>
                <a:cubicBezTo>
                  <a:pt x="1386" y="502"/>
                  <a:pt x="1386" y="500"/>
                  <a:pt x="1384" y="499"/>
                </a:cubicBezTo>
                <a:cubicBezTo>
                  <a:pt x="1383" y="498"/>
                  <a:pt x="1381" y="498"/>
                  <a:pt x="1380" y="499"/>
                </a:cubicBezTo>
                <a:cubicBezTo>
                  <a:pt x="1371" y="508"/>
                  <a:pt x="1371" y="508"/>
                  <a:pt x="1371" y="508"/>
                </a:cubicBezTo>
                <a:cubicBezTo>
                  <a:pt x="1370" y="509"/>
                  <a:pt x="1370" y="511"/>
                  <a:pt x="1371" y="512"/>
                </a:cubicBezTo>
                <a:cubicBezTo>
                  <a:pt x="1372" y="513"/>
                  <a:pt x="1373" y="513"/>
                  <a:pt x="1373" y="513"/>
                </a:cubicBezTo>
                <a:cubicBezTo>
                  <a:pt x="1374" y="513"/>
                  <a:pt x="1375" y="513"/>
                  <a:pt x="1375" y="512"/>
                </a:cubicBezTo>
                <a:lnTo>
                  <a:pt x="1384" y="503"/>
                </a:lnTo>
                <a:close/>
                <a:moveTo>
                  <a:pt x="1431" y="457"/>
                </a:moveTo>
                <a:cubicBezTo>
                  <a:pt x="1441" y="447"/>
                  <a:pt x="1441" y="447"/>
                  <a:pt x="1441" y="447"/>
                </a:cubicBezTo>
                <a:cubicBezTo>
                  <a:pt x="1442" y="446"/>
                  <a:pt x="1442" y="444"/>
                  <a:pt x="1441" y="443"/>
                </a:cubicBezTo>
                <a:cubicBezTo>
                  <a:pt x="1440" y="441"/>
                  <a:pt x="1438" y="441"/>
                  <a:pt x="1436" y="443"/>
                </a:cubicBezTo>
                <a:cubicBezTo>
                  <a:pt x="1427" y="452"/>
                  <a:pt x="1427" y="452"/>
                  <a:pt x="1427" y="452"/>
                </a:cubicBezTo>
                <a:cubicBezTo>
                  <a:pt x="1426" y="454"/>
                  <a:pt x="1426" y="455"/>
                  <a:pt x="1427" y="457"/>
                </a:cubicBezTo>
                <a:cubicBezTo>
                  <a:pt x="1427" y="457"/>
                  <a:pt x="1428" y="458"/>
                  <a:pt x="1429" y="458"/>
                </a:cubicBezTo>
                <a:cubicBezTo>
                  <a:pt x="1430" y="458"/>
                  <a:pt x="1430" y="457"/>
                  <a:pt x="1431" y="457"/>
                </a:cubicBezTo>
                <a:close/>
                <a:moveTo>
                  <a:pt x="1388" y="496"/>
                </a:moveTo>
                <a:cubicBezTo>
                  <a:pt x="1388" y="496"/>
                  <a:pt x="1389" y="497"/>
                  <a:pt x="1390" y="497"/>
                </a:cubicBezTo>
                <a:cubicBezTo>
                  <a:pt x="1391" y="497"/>
                  <a:pt x="1391" y="496"/>
                  <a:pt x="1392" y="496"/>
                </a:cubicBezTo>
                <a:cubicBezTo>
                  <a:pt x="1402" y="486"/>
                  <a:pt x="1402" y="486"/>
                  <a:pt x="1402" y="486"/>
                </a:cubicBezTo>
                <a:cubicBezTo>
                  <a:pt x="1403" y="485"/>
                  <a:pt x="1403" y="483"/>
                  <a:pt x="1402" y="481"/>
                </a:cubicBezTo>
                <a:cubicBezTo>
                  <a:pt x="1401" y="480"/>
                  <a:pt x="1399" y="480"/>
                  <a:pt x="1398" y="481"/>
                </a:cubicBezTo>
                <a:cubicBezTo>
                  <a:pt x="1388" y="491"/>
                  <a:pt x="1388" y="491"/>
                  <a:pt x="1388" y="491"/>
                </a:cubicBezTo>
                <a:cubicBezTo>
                  <a:pt x="1386" y="493"/>
                  <a:pt x="1386" y="495"/>
                  <a:pt x="1388" y="496"/>
                </a:cubicBezTo>
                <a:close/>
                <a:moveTo>
                  <a:pt x="1418" y="470"/>
                </a:moveTo>
                <a:cubicBezTo>
                  <a:pt x="1427" y="461"/>
                  <a:pt x="1427" y="461"/>
                  <a:pt x="1427" y="461"/>
                </a:cubicBezTo>
                <a:cubicBezTo>
                  <a:pt x="1428" y="460"/>
                  <a:pt x="1428" y="458"/>
                  <a:pt x="1427" y="457"/>
                </a:cubicBezTo>
                <a:cubicBezTo>
                  <a:pt x="1425" y="456"/>
                  <a:pt x="1424" y="456"/>
                  <a:pt x="1423" y="457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8" y="462"/>
                  <a:pt x="1418" y="462"/>
                  <a:pt x="1418" y="462"/>
                </a:cubicBezTo>
                <a:cubicBezTo>
                  <a:pt x="1414" y="465"/>
                  <a:pt x="1414" y="465"/>
                  <a:pt x="1414" y="465"/>
                </a:cubicBezTo>
                <a:cubicBezTo>
                  <a:pt x="1413" y="466"/>
                  <a:pt x="1413" y="468"/>
                  <a:pt x="1414" y="470"/>
                </a:cubicBezTo>
                <a:cubicBezTo>
                  <a:pt x="1415" y="470"/>
                  <a:pt x="1415" y="470"/>
                  <a:pt x="1416" y="470"/>
                </a:cubicBezTo>
                <a:cubicBezTo>
                  <a:pt x="1417" y="470"/>
                  <a:pt x="1418" y="470"/>
                  <a:pt x="1418" y="470"/>
                </a:cubicBezTo>
                <a:close/>
                <a:moveTo>
                  <a:pt x="1378" y="519"/>
                </a:moveTo>
                <a:cubicBezTo>
                  <a:pt x="1379" y="520"/>
                  <a:pt x="1380" y="520"/>
                  <a:pt x="1380" y="520"/>
                </a:cubicBezTo>
                <a:cubicBezTo>
                  <a:pt x="1381" y="520"/>
                  <a:pt x="1382" y="520"/>
                  <a:pt x="1382" y="519"/>
                </a:cubicBezTo>
                <a:cubicBezTo>
                  <a:pt x="1391" y="511"/>
                  <a:pt x="1391" y="511"/>
                  <a:pt x="1391" y="511"/>
                </a:cubicBezTo>
                <a:cubicBezTo>
                  <a:pt x="1392" y="509"/>
                  <a:pt x="1392" y="507"/>
                  <a:pt x="1391" y="506"/>
                </a:cubicBezTo>
                <a:cubicBezTo>
                  <a:pt x="1390" y="505"/>
                  <a:pt x="1388" y="505"/>
                  <a:pt x="1387" y="506"/>
                </a:cubicBezTo>
                <a:cubicBezTo>
                  <a:pt x="1378" y="515"/>
                  <a:pt x="1378" y="515"/>
                  <a:pt x="1378" y="515"/>
                </a:cubicBezTo>
                <a:cubicBezTo>
                  <a:pt x="1377" y="516"/>
                  <a:pt x="1377" y="518"/>
                  <a:pt x="1378" y="519"/>
                </a:cubicBezTo>
                <a:close/>
                <a:moveTo>
                  <a:pt x="1394" y="507"/>
                </a:moveTo>
                <a:cubicBezTo>
                  <a:pt x="1395" y="507"/>
                  <a:pt x="1395" y="506"/>
                  <a:pt x="1396" y="506"/>
                </a:cubicBezTo>
                <a:cubicBezTo>
                  <a:pt x="1408" y="493"/>
                  <a:pt x="1408" y="493"/>
                  <a:pt x="1408" y="493"/>
                </a:cubicBezTo>
                <a:cubicBezTo>
                  <a:pt x="1410" y="492"/>
                  <a:pt x="1410" y="490"/>
                  <a:pt x="1408" y="489"/>
                </a:cubicBezTo>
                <a:cubicBezTo>
                  <a:pt x="1407" y="488"/>
                  <a:pt x="1405" y="488"/>
                  <a:pt x="1404" y="489"/>
                </a:cubicBezTo>
                <a:cubicBezTo>
                  <a:pt x="1392" y="501"/>
                  <a:pt x="1392" y="501"/>
                  <a:pt x="1392" y="501"/>
                </a:cubicBezTo>
                <a:cubicBezTo>
                  <a:pt x="1390" y="503"/>
                  <a:pt x="1390" y="504"/>
                  <a:pt x="1392" y="506"/>
                </a:cubicBezTo>
                <a:cubicBezTo>
                  <a:pt x="1392" y="506"/>
                  <a:pt x="1393" y="507"/>
                  <a:pt x="1394" y="507"/>
                </a:cubicBezTo>
                <a:close/>
                <a:moveTo>
                  <a:pt x="1382" y="529"/>
                </a:moveTo>
                <a:cubicBezTo>
                  <a:pt x="1381" y="528"/>
                  <a:pt x="1379" y="528"/>
                  <a:pt x="1378" y="529"/>
                </a:cubicBezTo>
                <a:cubicBezTo>
                  <a:pt x="1376" y="531"/>
                  <a:pt x="1376" y="531"/>
                  <a:pt x="1376" y="531"/>
                </a:cubicBezTo>
                <a:cubicBezTo>
                  <a:pt x="1374" y="533"/>
                  <a:pt x="1374" y="534"/>
                  <a:pt x="1376" y="536"/>
                </a:cubicBezTo>
                <a:cubicBezTo>
                  <a:pt x="1376" y="536"/>
                  <a:pt x="1377" y="537"/>
                  <a:pt x="1378" y="537"/>
                </a:cubicBezTo>
                <a:cubicBezTo>
                  <a:pt x="1379" y="537"/>
                  <a:pt x="1379" y="536"/>
                  <a:pt x="1380" y="536"/>
                </a:cubicBezTo>
                <a:cubicBezTo>
                  <a:pt x="1382" y="534"/>
                  <a:pt x="1382" y="534"/>
                  <a:pt x="1382" y="534"/>
                </a:cubicBezTo>
                <a:cubicBezTo>
                  <a:pt x="1383" y="533"/>
                  <a:pt x="1383" y="531"/>
                  <a:pt x="1382" y="529"/>
                </a:cubicBezTo>
                <a:close/>
                <a:moveTo>
                  <a:pt x="1385" y="529"/>
                </a:moveTo>
                <a:cubicBezTo>
                  <a:pt x="1386" y="529"/>
                  <a:pt x="1387" y="529"/>
                  <a:pt x="1388" y="528"/>
                </a:cubicBezTo>
                <a:cubicBezTo>
                  <a:pt x="1410" y="506"/>
                  <a:pt x="1410" y="506"/>
                  <a:pt x="1410" y="506"/>
                </a:cubicBezTo>
                <a:cubicBezTo>
                  <a:pt x="1411" y="505"/>
                  <a:pt x="1411" y="503"/>
                  <a:pt x="1410" y="502"/>
                </a:cubicBezTo>
                <a:cubicBezTo>
                  <a:pt x="1408" y="501"/>
                  <a:pt x="1406" y="501"/>
                  <a:pt x="1405" y="502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97" y="509"/>
                  <a:pt x="1397" y="509"/>
                  <a:pt x="1397" y="509"/>
                </a:cubicBezTo>
                <a:cubicBezTo>
                  <a:pt x="1382" y="524"/>
                  <a:pt x="1382" y="524"/>
                  <a:pt x="1382" y="524"/>
                </a:cubicBezTo>
                <a:cubicBezTo>
                  <a:pt x="1381" y="525"/>
                  <a:pt x="1382" y="527"/>
                  <a:pt x="1383" y="528"/>
                </a:cubicBezTo>
                <a:cubicBezTo>
                  <a:pt x="1383" y="529"/>
                  <a:pt x="1385" y="529"/>
                  <a:pt x="1385" y="529"/>
                </a:cubicBezTo>
                <a:close/>
                <a:moveTo>
                  <a:pt x="1498" y="417"/>
                </a:moveTo>
                <a:cubicBezTo>
                  <a:pt x="1499" y="417"/>
                  <a:pt x="1499" y="416"/>
                  <a:pt x="1500" y="416"/>
                </a:cubicBezTo>
                <a:cubicBezTo>
                  <a:pt x="1510" y="406"/>
                  <a:pt x="1510" y="406"/>
                  <a:pt x="1510" y="406"/>
                </a:cubicBezTo>
                <a:cubicBezTo>
                  <a:pt x="1511" y="404"/>
                  <a:pt x="1511" y="403"/>
                  <a:pt x="1510" y="401"/>
                </a:cubicBezTo>
                <a:cubicBezTo>
                  <a:pt x="1509" y="400"/>
                  <a:pt x="1507" y="400"/>
                  <a:pt x="1506" y="401"/>
                </a:cubicBezTo>
                <a:cubicBezTo>
                  <a:pt x="1496" y="411"/>
                  <a:pt x="1496" y="411"/>
                  <a:pt x="1496" y="411"/>
                </a:cubicBezTo>
                <a:cubicBezTo>
                  <a:pt x="1494" y="413"/>
                  <a:pt x="1494" y="415"/>
                  <a:pt x="1496" y="416"/>
                </a:cubicBezTo>
                <a:cubicBezTo>
                  <a:pt x="1496" y="416"/>
                  <a:pt x="1497" y="417"/>
                  <a:pt x="1498" y="417"/>
                </a:cubicBezTo>
                <a:close/>
                <a:moveTo>
                  <a:pt x="1384" y="537"/>
                </a:moveTo>
                <a:cubicBezTo>
                  <a:pt x="1383" y="538"/>
                  <a:pt x="1383" y="538"/>
                  <a:pt x="1383" y="538"/>
                </a:cubicBezTo>
                <a:cubicBezTo>
                  <a:pt x="1381" y="539"/>
                  <a:pt x="1381" y="541"/>
                  <a:pt x="1383" y="543"/>
                </a:cubicBezTo>
                <a:cubicBezTo>
                  <a:pt x="1383" y="543"/>
                  <a:pt x="1384" y="544"/>
                  <a:pt x="1385" y="544"/>
                </a:cubicBezTo>
                <a:cubicBezTo>
                  <a:pt x="1386" y="544"/>
                  <a:pt x="1386" y="543"/>
                  <a:pt x="1387" y="543"/>
                </a:cubicBezTo>
                <a:cubicBezTo>
                  <a:pt x="1388" y="542"/>
                  <a:pt x="1388" y="542"/>
                  <a:pt x="1388" y="542"/>
                </a:cubicBezTo>
                <a:cubicBezTo>
                  <a:pt x="1389" y="541"/>
                  <a:pt x="1389" y="539"/>
                  <a:pt x="1388" y="537"/>
                </a:cubicBezTo>
                <a:cubicBezTo>
                  <a:pt x="1387" y="536"/>
                  <a:pt x="1385" y="536"/>
                  <a:pt x="1384" y="537"/>
                </a:cubicBezTo>
                <a:close/>
                <a:moveTo>
                  <a:pt x="1409" y="519"/>
                </a:moveTo>
                <a:cubicBezTo>
                  <a:pt x="1410" y="519"/>
                  <a:pt x="1411" y="519"/>
                  <a:pt x="1411" y="519"/>
                </a:cubicBezTo>
                <a:cubicBezTo>
                  <a:pt x="1414" y="515"/>
                  <a:pt x="1414" y="515"/>
                  <a:pt x="1414" y="515"/>
                </a:cubicBezTo>
                <a:cubicBezTo>
                  <a:pt x="1416" y="514"/>
                  <a:pt x="1416" y="512"/>
                  <a:pt x="1414" y="511"/>
                </a:cubicBezTo>
                <a:cubicBezTo>
                  <a:pt x="1413" y="510"/>
                  <a:pt x="1411" y="510"/>
                  <a:pt x="1410" y="511"/>
                </a:cubicBezTo>
                <a:cubicBezTo>
                  <a:pt x="1407" y="514"/>
                  <a:pt x="1407" y="514"/>
                  <a:pt x="1407" y="514"/>
                </a:cubicBezTo>
                <a:cubicBezTo>
                  <a:pt x="1406" y="515"/>
                  <a:pt x="1406" y="517"/>
                  <a:pt x="1407" y="519"/>
                </a:cubicBezTo>
                <a:cubicBezTo>
                  <a:pt x="1407" y="519"/>
                  <a:pt x="1408" y="519"/>
                  <a:pt x="1409" y="519"/>
                </a:cubicBezTo>
                <a:close/>
                <a:moveTo>
                  <a:pt x="1406" y="523"/>
                </a:moveTo>
                <a:cubicBezTo>
                  <a:pt x="1408" y="522"/>
                  <a:pt x="1408" y="520"/>
                  <a:pt x="1406" y="519"/>
                </a:cubicBezTo>
                <a:cubicBezTo>
                  <a:pt x="1405" y="518"/>
                  <a:pt x="1403" y="518"/>
                  <a:pt x="1402" y="519"/>
                </a:cubicBezTo>
                <a:cubicBezTo>
                  <a:pt x="1388" y="533"/>
                  <a:pt x="1388" y="533"/>
                  <a:pt x="1388" y="533"/>
                </a:cubicBezTo>
                <a:cubicBezTo>
                  <a:pt x="1387" y="534"/>
                  <a:pt x="1387" y="536"/>
                  <a:pt x="1388" y="537"/>
                </a:cubicBezTo>
                <a:cubicBezTo>
                  <a:pt x="1389" y="538"/>
                  <a:pt x="1389" y="538"/>
                  <a:pt x="1390" y="538"/>
                </a:cubicBezTo>
                <a:cubicBezTo>
                  <a:pt x="1391" y="538"/>
                  <a:pt x="1392" y="538"/>
                  <a:pt x="1392" y="537"/>
                </a:cubicBezTo>
                <a:lnTo>
                  <a:pt x="1406" y="523"/>
                </a:lnTo>
                <a:close/>
                <a:moveTo>
                  <a:pt x="1498" y="430"/>
                </a:moveTo>
                <a:cubicBezTo>
                  <a:pt x="1499" y="430"/>
                  <a:pt x="1500" y="430"/>
                  <a:pt x="1501" y="429"/>
                </a:cubicBezTo>
                <a:cubicBezTo>
                  <a:pt x="1513" y="417"/>
                  <a:pt x="1513" y="417"/>
                  <a:pt x="1513" y="417"/>
                </a:cubicBezTo>
                <a:cubicBezTo>
                  <a:pt x="1514" y="415"/>
                  <a:pt x="1514" y="413"/>
                  <a:pt x="1513" y="412"/>
                </a:cubicBezTo>
                <a:cubicBezTo>
                  <a:pt x="1512" y="411"/>
                  <a:pt x="1510" y="411"/>
                  <a:pt x="1509" y="412"/>
                </a:cubicBezTo>
                <a:cubicBezTo>
                  <a:pt x="1496" y="425"/>
                  <a:pt x="1496" y="425"/>
                  <a:pt x="1496" y="425"/>
                </a:cubicBezTo>
                <a:cubicBezTo>
                  <a:pt x="1495" y="426"/>
                  <a:pt x="1495" y="428"/>
                  <a:pt x="1496" y="429"/>
                </a:cubicBezTo>
                <a:cubicBezTo>
                  <a:pt x="1497" y="430"/>
                  <a:pt x="1498" y="430"/>
                  <a:pt x="1498" y="430"/>
                </a:cubicBezTo>
                <a:close/>
                <a:moveTo>
                  <a:pt x="1503" y="440"/>
                </a:moveTo>
                <a:cubicBezTo>
                  <a:pt x="1504" y="440"/>
                  <a:pt x="1504" y="439"/>
                  <a:pt x="1505" y="439"/>
                </a:cubicBezTo>
                <a:cubicBezTo>
                  <a:pt x="1506" y="438"/>
                  <a:pt x="1506" y="438"/>
                  <a:pt x="1506" y="438"/>
                </a:cubicBezTo>
                <a:cubicBezTo>
                  <a:pt x="1506" y="437"/>
                  <a:pt x="1507" y="437"/>
                  <a:pt x="1507" y="436"/>
                </a:cubicBezTo>
                <a:cubicBezTo>
                  <a:pt x="1507" y="436"/>
                  <a:pt x="1508" y="436"/>
                  <a:pt x="1508" y="436"/>
                </a:cubicBezTo>
                <a:cubicBezTo>
                  <a:pt x="1512" y="432"/>
                  <a:pt x="1512" y="432"/>
                  <a:pt x="1512" y="432"/>
                </a:cubicBezTo>
                <a:cubicBezTo>
                  <a:pt x="1513" y="430"/>
                  <a:pt x="1513" y="428"/>
                  <a:pt x="1512" y="427"/>
                </a:cubicBezTo>
                <a:cubicBezTo>
                  <a:pt x="1511" y="426"/>
                  <a:pt x="1509" y="426"/>
                  <a:pt x="1508" y="427"/>
                </a:cubicBezTo>
                <a:cubicBezTo>
                  <a:pt x="1504" y="431"/>
                  <a:pt x="1504" y="431"/>
                  <a:pt x="1504" y="431"/>
                </a:cubicBezTo>
                <a:cubicBezTo>
                  <a:pt x="1503" y="432"/>
                  <a:pt x="1503" y="432"/>
                  <a:pt x="1503" y="433"/>
                </a:cubicBezTo>
                <a:cubicBezTo>
                  <a:pt x="1502" y="433"/>
                  <a:pt x="1502" y="433"/>
                  <a:pt x="1502" y="433"/>
                </a:cubicBezTo>
                <a:cubicBezTo>
                  <a:pt x="1501" y="434"/>
                  <a:pt x="1501" y="434"/>
                  <a:pt x="1501" y="434"/>
                </a:cubicBezTo>
                <a:cubicBezTo>
                  <a:pt x="1499" y="436"/>
                  <a:pt x="1499" y="437"/>
                  <a:pt x="1501" y="439"/>
                </a:cubicBezTo>
                <a:cubicBezTo>
                  <a:pt x="1501" y="439"/>
                  <a:pt x="1502" y="440"/>
                  <a:pt x="1503" y="440"/>
                </a:cubicBezTo>
                <a:close/>
                <a:moveTo>
                  <a:pt x="1411" y="529"/>
                </a:moveTo>
                <a:cubicBezTo>
                  <a:pt x="1409" y="527"/>
                  <a:pt x="1408" y="527"/>
                  <a:pt x="1406" y="529"/>
                </a:cubicBezTo>
                <a:cubicBezTo>
                  <a:pt x="1393" y="542"/>
                  <a:pt x="1393" y="542"/>
                  <a:pt x="1393" y="542"/>
                </a:cubicBezTo>
                <a:cubicBezTo>
                  <a:pt x="1392" y="543"/>
                  <a:pt x="1392" y="545"/>
                  <a:pt x="1393" y="547"/>
                </a:cubicBezTo>
                <a:cubicBezTo>
                  <a:pt x="1393" y="547"/>
                  <a:pt x="1394" y="547"/>
                  <a:pt x="1395" y="547"/>
                </a:cubicBezTo>
                <a:cubicBezTo>
                  <a:pt x="1396" y="547"/>
                  <a:pt x="1397" y="547"/>
                  <a:pt x="1397" y="547"/>
                </a:cubicBezTo>
                <a:cubicBezTo>
                  <a:pt x="1411" y="533"/>
                  <a:pt x="1411" y="533"/>
                  <a:pt x="1411" y="533"/>
                </a:cubicBezTo>
                <a:cubicBezTo>
                  <a:pt x="1412" y="532"/>
                  <a:pt x="1412" y="530"/>
                  <a:pt x="1411" y="529"/>
                </a:cubicBezTo>
                <a:close/>
                <a:moveTo>
                  <a:pt x="1518" y="431"/>
                </a:moveTo>
                <a:cubicBezTo>
                  <a:pt x="1516" y="433"/>
                  <a:pt x="1516" y="433"/>
                  <a:pt x="1516" y="433"/>
                </a:cubicBezTo>
                <a:cubicBezTo>
                  <a:pt x="1514" y="435"/>
                  <a:pt x="1514" y="436"/>
                  <a:pt x="1516" y="438"/>
                </a:cubicBezTo>
                <a:cubicBezTo>
                  <a:pt x="1516" y="438"/>
                  <a:pt x="1517" y="439"/>
                  <a:pt x="1518" y="439"/>
                </a:cubicBezTo>
                <a:cubicBezTo>
                  <a:pt x="1519" y="439"/>
                  <a:pt x="1519" y="438"/>
                  <a:pt x="1520" y="438"/>
                </a:cubicBezTo>
                <a:cubicBezTo>
                  <a:pt x="1523" y="435"/>
                  <a:pt x="1523" y="435"/>
                  <a:pt x="1523" y="435"/>
                </a:cubicBezTo>
                <a:cubicBezTo>
                  <a:pt x="1524" y="434"/>
                  <a:pt x="1524" y="432"/>
                  <a:pt x="1523" y="431"/>
                </a:cubicBezTo>
                <a:cubicBezTo>
                  <a:pt x="1521" y="429"/>
                  <a:pt x="1519" y="429"/>
                  <a:pt x="1518" y="431"/>
                </a:cubicBezTo>
                <a:close/>
                <a:moveTo>
                  <a:pt x="1485" y="471"/>
                </a:moveTo>
                <a:cubicBezTo>
                  <a:pt x="1486" y="471"/>
                  <a:pt x="1487" y="471"/>
                  <a:pt x="1487" y="470"/>
                </a:cubicBezTo>
                <a:cubicBezTo>
                  <a:pt x="1501" y="456"/>
                  <a:pt x="1501" y="456"/>
                  <a:pt x="1501" y="456"/>
                </a:cubicBezTo>
                <a:cubicBezTo>
                  <a:pt x="1502" y="455"/>
                  <a:pt x="1502" y="453"/>
                  <a:pt x="1501" y="452"/>
                </a:cubicBezTo>
                <a:cubicBezTo>
                  <a:pt x="1500" y="451"/>
                  <a:pt x="1498" y="451"/>
                  <a:pt x="1497" y="452"/>
                </a:cubicBezTo>
                <a:cubicBezTo>
                  <a:pt x="1483" y="466"/>
                  <a:pt x="1483" y="466"/>
                  <a:pt x="1483" y="466"/>
                </a:cubicBezTo>
                <a:cubicBezTo>
                  <a:pt x="1482" y="467"/>
                  <a:pt x="1482" y="469"/>
                  <a:pt x="1483" y="470"/>
                </a:cubicBezTo>
                <a:cubicBezTo>
                  <a:pt x="1484" y="471"/>
                  <a:pt x="1484" y="471"/>
                  <a:pt x="1485" y="471"/>
                </a:cubicBezTo>
                <a:close/>
                <a:moveTo>
                  <a:pt x="1417" y="536"/>
                </a:moveTo>
                <a:cubicBezTo>
                  <a:pt x="1416" y="535"/>
                  <a:pt x="1414" y="535"/>
                  <a:pt x="1413" y="536"/>
                </a:cubicBezTo>
                <a:cubicBezTo>
                  <a:pt x="1398" y="551"/>
                  <a:pt x="1398" y="551"/>
                  <a:pt x="1398" y="551"/>
                </a:cubicBezTo>
                <a:cubicBezTo>
                  <a:pt x="1397" y="552"/>
                  <a:pt x="1397" y="554"/>
                  <a:pt x="1398" y="555"/>
                </a:cubicBezTo>
                <a:cubicBezTo>
                  <a:pt x="1399" y="556"/>
                  <a:pt x="1400" y="556"/>
                  <a:pt x="1401" y="556"/>
                </a:cubicBezTo>
                <a:cubicBezTo>
                  <a:pt x="1401" y="556"/>
                  <a:pt x="1402" y="556"/>
                  <a:pt x="1403" y="555"/>
                </a:cubicBezTo>
                <a:cubicBezTo>
                  <a:pt x="1417" y="541"/>
                  <a:pt x="1417" y="541"/>
                  <a:pt x="1417" y="541"/>
                </a:cubicBezTo>
                <a:cubicBezTo>
                  <a:pt x="1418" y="539"/>
                  <a:pt x="1418" y="537"/>
                  <a:pt x="1417" y="536"/>
                </a:cubicBezTo>
                <a:close/>
                <a:moveTo>
                  <a:pt x="1425" y="547"/>
                </a:moveTo>
                <a:cubicBezTo>
                  <a:pt x="1425" y="547"/>
                  <a:pt x="1425" y="547"/>
                  <a:pt x="1425" y="547"/>
                </a:cubicBezTo>
                <a:cubicBezTo>
                  <a:pt x="1428" y="544"/>
                  <a:pt x="1428" y="544"/>
                  <a:pt x="1428" y="544"/>
                </a:cubicBezTo>
                <a:cubicBezTo>
                  <a:pt x="1429" y="542"/>
                  <a:pt x="1429" y="540"/>
                  <a:pt x="1428" y="539"/>
                </a:cubicBezTo>
                <a:cubicBezTo>
                  <a:pt x="1427" y="538"/>
                  <a:pt x="1425" y="538"/>
                  <a:pt x="1424" y="539"/>
                </a:cubicBezTo>
                <a:cubicBezTo>
                  <a:pt x="1421" y="542"/>
                  <a:pt x="1421" y="542"/>
                  <a:pt x="1421" y="542"/>
                </a:cubicBezTo>
                <a:cubicBezTo>
                  <a:pt x="1420" y="542"/>
                  <a:pt x="1420" y="543"/>
                  <a:pt x="1420" y="543"/>
                </a:cubicBezTo>
                <a:cubicBezTo>
                  <a:pt x="1420" y="543"/>
                  <a:pt x="1420" y="543"/>
                  <a:pt x="1420" y="543"/>
                </a:cubicBezTo>
                <a:cubicBezTo>
                  <a:pt x="1406" y="557"/>
                  <a:pt x="1406" y="557"/>
                  <a:pt x="1406" y="557"/>
                </a:cubicBezTo>
                <a:cubicBezTo>
                  <a:pt x="1405" y="558"/>
                  <a:pt x="1405" y="560"/>
                  <a:pt x="1406" y="561"/>
                </a:cubicBezTo>
                <a:cubicBezTo>
                  <a:pt x="1407" y="562"/>
                  <a:pt x="1408" y="562"/>
                  <a:pt x="1408" y="562"/>
                </a:cubicBezTo>
                <a:cubicBezTo>
                  <a:pt x="1409" y="562"/>
                  <a:pt x="1410" y="562"/>
                  <a:pt x="1411" y="561"/>
                </a:cubicBezTo>
                <a:cubicBezTo>
                  <a:pt x="1424" y="547"/>
                  <a:pt x="1424" y="547"/>
                  <a:pt x="1424" y="547"/>
                </a:cubicBezTo>
                <a:cubicBezTo>
                  <a:pt x="1425" y="547"/>
                  <a:pt x="1425" y="547"/>
                  <a:pt x="1425" y="547"/>
                </a:cubicBezTo>
                <a:close/>
                <a:moveTo>
                  <a:pt x="1521" y="442"/>
                </a:moveTo>
                <a:cubicBezTo>
                  <a:pt x="1519" y="444"/>
                  <a:pt x="1519" y="444"/>
                  <a:pt x="1519" y="444"/>
                </a:cubicBezTo>
                <a:cubicBezTo>
                  <a:pt x="1519" y="444"/>
                  <a:pt x="1518" y="445"/>
                  <a:pt x="1518" y="446"/>
                </a:cubicBezTo>
                <a:cubicBezTo>
                  <a:pt x="1518" y="446"/>
                  <a:pt x="1517" y="446"/>
                  <a:pt x="1516" y="447"/>
                </a:cubicBezTo>
                <a:cubicBezTo>
                  <a:pt x="1510" y="453"/>
                  <a:pt x="1510" y="453"/>
                  <a:pt x="1510" y="453"/>
                </a:cubicBezTo>
                <a:cubicBezTo>
                  <a:pt x="1509" y="454"/>
                  <a:pt x="1509" y="456"/>
                  <a:pt x="1510" y="457"/>
                </a:cubicBezTo>
                <a:cubicBezTo>
                  <a:pt x="1511" y="458"/>
                  <a:pt x="1512" y="458"/>
                  <a:pt x="1513" y="458"/>
                </a:cubicBezTo>
                <a:cubicBezTo>
                  <a:pt x="1513" y="458"/>
                  <a:pt x="1514" y="458"/>
                  <a:pt x="1515" y="457"/>
                </a:cubicBezTo>
                <a:cubicBezTo>
                  <a:pt x="1521" y="451"/>
                  <a:pt x="1521" y="451"/>
                  <a:pt x="1521" y="451"/>
                </a:cubicBezTo>
                <a:cubicBezTo>
                  <a:pt x="1521" y="450"/>
                  <a:pt x="1522" y="450"/>
                  <a:pt x="1522" y="449"/>
                </a:cubicBezTo>
                <a:cubicBezTo>
                  <a:pt x="1522" y="449"/>
                  <a:pt x="1523" y="449"/>
                  <a:pt x="1523" y="448"/>
                </a:cubicBezTo>
                <a:cubicBezTo>
                  <a:pt x="1525" y="446"/>
                  <a:pt x="1525" y="446"/>
                  <a:pt x="1525" y="446"/>
                </a:cubicBezTo>
                <a:cubicBezTo>
                  <a:pt x="1527" y="445"/>
                  <a:pt x="1527" y="443"/>
                  <a:pt x="1525" y="442"/>
                </a:cubicBezTo>
                <a:cubicBezTo>
                  <a:pt x="1524" y="441"/>
                  <a:pt x="1522" y="441"/>
                  <a:pt x="1521" y="442"/>
                </a:cubicBezTo>
                <a:close/>
                <a:moveTo>
                  <a:pt x="1531" y="446"/>
                </a:moveTo>
                <a:cubicBezTo>
                  <a:pt x="1526" y="451"/>
                  <a:pt x="1526" y="451"/>
                  <a:pt x="1526" y="451"/>
                </a:cubicBezTo>
                <a:cubicBezTo>
                  <a:pt x="1525" y="452"/>
                  <a:pt x="1525" y="452"/>
                  <a:pt x="1525" y="453"/>
                </a:cubicBezTo>
                <a:cubicBezTo>
                  <a:pt x="1524" y="453"/>
                  <a:pt x="1524" y="453"/>
                  <a:pt x="1523" y="454"/>
                </a:cubicBezTo>
                <a:cubicBezTo>
                  <a:pt x="1515" y="462"/>
                  <a:pt x="1515" y="462"/>
                  <a:pt x="1515" y="462"/>
                </a:cubicBezTo>
                <a:cubicBezTo>
                  <a:pt x="1514" y="463"/>
                  <a:pt x="1514" y="465"/>
                  <a:pt x="1515" y="466"/>
                </a:cubicBezTo>
                <a:cubicBezTo>
                  <a:pt x="1516" y="467"/>
                  <a:pt x="1516" y="467"/>
                  <a:pt x="1517" y="467"/>
                </a:cubicBezTo>
                <a:cubicBezTo>
                  <a:pt x="1518" y="467"/>
                  <a:pt x="1519" y="467"/>
                  <a:pt x="1519" y="466"/>
                </a:cubicBezTo>
                <a:cubicBezTo>
                  <a:pt x="1527" y="458"/>
                  <a:pt x="1527" y="458"/>
                  <a:pt x="1527" y="458"/>
                </a:cubicBezTo>
                <a:cubicBezTo>
                  <a:pt x="1528" y="458"/>
                  <a:pt x="1528" y="457"/>
                  <a:pt x="1528" y="456"/>
                </a:cubicBezTo>
                <a:cubicBezTo>
                  <a:pt x="1529" y="456"/>
                  <a:pt x="1530" y="456"/>
                  <a:pt x="1530" y="455"/>
                </a:cubicBezTo>
                <a:cubicBezTo>
                  <a:pt x="1535" y="451"/>
                  <a:pt x="1535" y="451"/>
                  <a:pt x="1535" y="451"/>
                </a:cubicBezTo>
                <a:cubicBezTo>
                  <a:pt x="1536" y="450"/>
                  <a:pt x="1536" y="448"/>
                  <a:pt x="1535" y="446"/>
                </a:cubicBezTo>
                <a:cubicBezTo>
                  <a:pt x="1534" y="445"/>
                  <a:pt x="1532" y="445"/>
                  <a:pt x="1531" y="446"/>
                </a:cubicBezTo>
                <a:close/>
                <a:moveTo>
                  <a:pt x="1423" y="562"/>
                </a:moveTo>
                <a:cubicBezTo>
                  <a:pt x="1424" y="561"/>
                  <a:pt x="1424" y="559"/>
                  <a:pt x="1423" y="558"/>
                </a:cubicBezTo>
                <a:cubicBezTo>
                  <a:pt x="1422" y="557"/>
                  <a:pt x="1420" y="557"/>
                  <a:pt x="1419" y="558"/>
                </a:cubicBezTo>
                <a:cubicBezTo>
                  <a:pt x="1416" y="561"/>
                  <a:pt x="1416" y="561"/>
                  <a:pt x="1416" y="561"/>
                </a:cubicBezTo>
                <a:cubicBezTo>
                  <a:pt x="1415" y="562"/>
                  <a:pt x="1415" y="564"/>
                  <a:pt x="1416" y="565"/>
                </a:cubicBezTo>
                <a:cubicBezTo>
                  <a:pt x="1416" y="566"/>
                  <a:pt x="1417" y="566"/>
                  <a:pt x="1418" y="566"/>
                </a:cubicBezTo>
                <a:cubicBezTo>
                  <a:pt x="1419" y="566"/>
                  <a:pt x="1420" y="566"/>
                  <a:pt x="1420" y="565"/>
                </a:cubicBezTo>
                <a:lnTo>
                  <a:pt x="1423" y="562"/>
                </a:lnTo>
                <a:close/>
                <a:moveTo>
                  <a:pt x="1446" y="539"/>
                </a:moveTo>
                <a:cubicBezTo>
                  <a:pt x="1446" y="539"/>
                  <a:pt x="1447" y="538"/>
                  <a:pt x="1448" y="538"/>
                </a:cubicBezTo>
                <a:cubicBezTo>
                  <a:pt x="1497" y="489"/>
                  <a:pt x="1497" y="489"/>
                  <a:pt x="1497" y="489"/>
                </a:cubicBezTo>
                <a:cubicBezTo>
                  <a:pt x="1498" y="488"/>
                  <a:pt x="1498" y="486"/>
                  <a:pt x="1497" y="485"/>
                </a:cubicBezTo>
                <a:cubicBezTo>
                  <a:pt x="1495" y="483"/>
                  <a:pt x="1493" y="483"/>
                  <a:pt x="1492" y="485"/>
                </a:cubicBezTo>
                <a:cubicBezTo>
                  <a:pt x="1443" y="533"/>
                  <a:pt x="1443" y="533"/>
                  <a:pt x="1443" y="533"/>
                </a:cubicBezTo>
                <a:cubicBezTo>
                  <a:pt x="1442" y="535"/>
                  <a:pt x="1442" y="537"/>
                  <a:pt x="1443" y="538"/>
                </a:cubicBezTo>
                <a:cubicBezTo>
                  <a:pt x="1444" y="538"/>
                  <a:pt x="1445" y="539"/>
                  <a:pt x="1446" y="539"/>
                </a:cubicBezTo>
                <a:close/>
                <a:moveTo>
                  <a:pt x="1535" y="464"/>
                </a:moveTo>
                <a:cubicBezTo>
                  <a:pt x="1537" y="463"/>
                  <a:pt x="1537" y="463"/>
                  <a:pt x="1537" y="463"/>
                </a:cubicBezTo>
                <a:cubicBezTo>
                  <a:pt x="1538" y="462"/>
                  <a:pt x="1538" y="460"/>
                  <a:pt x="1537" y="459"/>
                </a:cubicBezTo>
                <a:cubicBezTo>
                  <a:pt x="1536" y="457"/>
                  <a:pt x="1534" y="457"/>
                  <a:pt x="1532" y="459"/>
                </a:cubicBezTo>
                <a:cubicBezTo>
                  <a:pt x="1531" y="460"/>
                  <a:pt x="1531" y="460"/>
                  <a:pt x="1531" y="460"/>
                </a:cubicBezTo>
                <a:cubicBezTo>
                  <a:pt x="1530" y="461"/>
                  <a:pt x="1530" y="463"/>
                  <a:pt x="1531" y="464"/>
                </a:cubicBezTo>
                <a:cubicBezTo>
                  <a:pt x="1531" y="465"/>
                  <a:pt x="1532" y="465"/>
                  <a:pt x="1533" y="465"/>
                </a:cubicBezTo>
                <a:cubicBezTo>
                  <a:pt x="1534" y="465"/>
                  <a:pt x="1535" y="465"/>
                  <a:pt x="1535" y="464"/>
                </a:cubicBezTo>
                <a:close/>
                <a:moveTo>
                  <a:pt x="1432" y="563"/>
                </a:moveTo>
                <a:cubicBezTo>
                  <a:pt x="1431" y="562"/>
                  <a:pt x="1429" y="562"/>
                  <a:pt x="1428" y="563"/>
                </a:cubicBezTo>
                <a:cubicBezTo>
                  <a:pt x="1420" y="571"/>
                  <a:pt x="1420" y="571"/>
                  <a:pt x="1420" y="571"/>
                </a:cubicBezTo>
                <a:cubicBezTo>
                  <a:pt x="1419" y="572"/>
                  <a:pt x="1419" y="574"/>
                  <a:pt x="1420" y="575"/>
                </a:cubicBezTo>
                <a:cubicBezTo>
                  <a:pt x="1421" y="576"/>
                  <a:pt x="1421" y="576"/>
                  <a:pt x="1422" y="576"/>
                </a:cubicBezTo>
                <a:cubicBezTo>
                  <a:pt x="1423" y="576"/>
                  <a:pt x="1424" y="576"/>
                  <a:pt x="1424" y="575"/>
                </a:cubicBezTo>
                <a:cubicBezTo>
                  <a:pt x="1432" y="568"/>
                  <a:pt x="1432" y="568"/>
                  <a:pt x="1432" y="568"/>
                </a:cubicBezTo>
                <a:cubicBezTo>
                  <a:pt x="1433" y="566"/>
                  <a:pt x="1433" y="564"/>
                  <a:pt x="1432" y="563"/>
                </a:cubicBezTo>
                <a:close/>
                <a:moveTo>
                  <a:pt x="1493" y="502"/>
                </a:moveTo>
                <a:cubicBezTo>
                  <a:pt x="1492" y="501"/>
                  <a:pt x="1490" y="501"/>
                  <a:pt x="1489" y="502"/>
                </a:cubicBezTo>
                <a:cubicBezTo>
                  <a:pt x="1447" y="544"/>
                  <a:pt x="1447" y="544"/>
                  <a:pt x="1447" y="544"/>
                </a:cubicBezTo>
                <a:cubicBezTo>
                  <a:pt x="1446" y="545"/>
                  <a:pt x="1446" y="547"/>
                  <a:pt x="1447" y="548"/>
                </a:cubicBezTo>
                <a:cubicBezTo>
                  <a:pt x="1448" y="549"/>
                  <a:pt x="1449" y="549"/>
                  <a:pt x="1450" y="549"/>
                </a:cubicBezTo>
                <a:cubicBezTo>
                  <a:pt x="1450" y="549"/>
                  <a:pt x="1451" y="549"/>
                  <a:pt x="1452" y="548"/>
                </a:cubicBezTo>
                <a:cubicBezTo>
                  <a:pt x="1493" y="507"/>
                  <a:pt x="1493" y="507"/>
                  <a:pt x="1493" y="507"/>
                </a:cubicBezTo>
                <a:cubicBezTo>
                  <a:pt x="1494" y="505"/>
                  <a:pt x="1494" y="503"/>
                  <a:pt x="1493" y="502"/>
                </a:cubicBezTo>
                <a:close/>
                <a:moveTo>
                  <a:pt x="1528" y="471"/>
                </a:moveTo>
                <a:cubicBezTo>
                  <a:pt x="1529" y="470"/>
                  <a:pt x="1529" y="468"/>
                  <a:pt x="1528" y="467"/>
                </a:cubicBezTo>
                <a:cubicBezTo>
                  <a:pt x="1527" y="466"/>
                  <a:pt x="1525" y="466"/>
                  <a:pt x="1524" y="467"/>
                </a:cubicBezTo>
                <a:cubicBezTo>
                  <a:pt x="1518" y="473"/>
                  <a:pt x="1518" y="473"/>
                  <a:pt x="1518" y="473"/>
                </a:cubicBezTo>
                <a:cubicBezTo>
                  <a:pt x="1518" y="473"/>
                  <a:pt x="1517" y="474"/>
                  <a:pt x="1517" y="474"/>
                </a:cubicBezTo>
                <a:cubicBezTo>
                  <a:pt x="1517" y="474"/>
                  <a:pt x="1516" y="475"/>
                  <a:pt x="1516" y="475"/>
                </a:cubicBezTo>
                <a:cubicBezTo>
                  <a:pt x="1513" y="477"/>
                  <a:pt x="1513" y="477"/>
                  <a:pt x="1513" y="477"/>
                </a:cubicBezTo>
                <a:cubicBezTo>
                  <a:pt x="1512" y="479"/>
                  <a:pt x="1512" y="481"/>
                  <a:pt x="1513" y="482"/>
                </a:cubicBezTo>
                <a:cubicBezTo>
                  <a:pt x="1514" y="482"/>
                  <a:pt x="1515" y="483"/>
                  <a:pt x="1516" y="483"/>
                </a:cubicBezTo>
                <a:cubicBezTo>
                  <a:pt x="1516" y="483"/>
                  <a:pt x="1517" y="482"/>
                  <a:pt x="1518" y="482"/>
                </a:cubicBezTo>
                <a:cubicBezTo>
                  <a:pt x="1520" y="480"/>
                  <a:pt x="1520" y="480"/>
                  <a:pt x="1520" y="480"/>
                </a:cubicBezTo>
                <a:cubicBezTo>
                  <a:pt x="1521" y="479"/>
                  <a:pt x="1521" y="478"/>
                  <a:pt x="1521" y="478"/>
                </a:cubicBezTo>
                <a:cubicBezTo>
                  <a:pt x="1521" y="478"/>
                  <a:pt x="1522" y="478"/>
                  <a:pt x="1522" y="477"/>
                </a:cubicBezTo>
                <a:lnTo>
                  <a:pt x="1528" y="471"/>
                </a:lnTo>
                <a:close/>
                <a:moveTo>
                  <a:pt x="1513" y="487"/>
                </a:moveTo>
                <a:cubicBezTo>
                  <a:pt x="1514" y="485"/>
                  <a:pt x="1514" y="483"/>
                  <a:pt x="1513" y="482"/>
                </a:cubicBezTo>
                <a:cubicBezTo>
                  <a:pt x="1512" y="481"/>
                  <a:pt x="1510" y="481"/>
                  <a:pt x="1509" y="482"/>
                </a:cubicBezTo>
                <a:cubicBezTo>
                  <a:pt x="1507" y="484"/>
                  <a:pt x="1507" y="484"/>
                  <a:pt x="1507" y="484"/>
                </a:cubicBezTo>
                <a:cubicBezTo>
                  <a:pt x="1506" y="485"/>
                  <a:pt x="1506" y="487"/>
                  <a:pt x="1507" y="488"/>
                </a:cubicBezTo>
                <a:cubicBezTo>
                  <a:pt x="1508" y="489"/>
                  <a:pt x="1508" y="489"/>
                  <a:pt x="1509" y="489"/>
                </a:cubicBezTo>
                <a:cubicBezTo>
                  <a:pt x="1510" y="489"/>
                  <a:pt x="1511" y="489"/>
                  <a:pt x="1511" y="488"/>
                </a:cubicBezTo>
                <a:lnTo>
                  <a:pt x="1513" y="487"/>
                </a:lnTo>
                <a:close/>
                <a:moveTo>
                  <a:pt x="1497" y="512"/>
                </a:moveTo>
                <a:cubicBezTo>
                  <a:pt x="1496" y="511"/>
                  <a:pt x="1494" y="511"/>
                  <a:pt x="1493" y="512"/>
                </a:cubicBezTo>
                <a:cubicBezTo>
                  <a:pt x="1459" y="545"/>
                  <a:pt x="1459" y="545"/>
                  <a:pt x="1459" y="545"/>
                </a:cubicBezTo>
                <a:cubicBezTo>
                  <a:pt x="1458" y="547"/>
                  <a:pt x="1458" y="549"/>
                  <a:pt x="1459" y="550"/>
                </a:cubicBezTo>
                <a:cubicBezTo>
                  <a:pt x="1460" y="550"/>
                  <a:pt x="1461" y="551"/>
                  <a:pt x="1462" y="551"/>
                </a:cubicBezTo>
                <a:cubicBezTo>
                  <a:pt x="1462" y="551"/>
                  <a:pt x="1463" y="550"/>
                  <a:pt x="1464" y="550"/>
                </a:cubicBezTo>
                <a:cubicBezTo>
                  <a:pt x="1497" y="516"/>
                  <a:pt x="1497" y="516"/>
                  <a:pt x="1497" y="516"/>
                </a:cubicBezTo>
                <a:cubicBezTo>
                  <a:pt x="1498" y="515"/>
                  <a:pt x="1498" y="513"/>
                  <a:pt x="1497" y="512"/>
                </a:cubicBezTo>
                <a:close/>
                <a:moveTo>
                  <a:pt x="1442" y="567"/>
                </a:moveTo>
                <a:cubicBezTo>
                  <a:pt x="1441" y="566"/>
                  <a:pt x="1439" y="566"/>
                  <a:pt x="1438" y="567"/>
                </a:cubicBezTo>
                <a:cubicBezTo>
                  <a:pt x="1430" y="575"/>
                  <a:pt x="1430" y="575"/>
                  <a:pt x="1430" y="575"/>
                </a:cubicBezTo>
                <a:cubicBezTo>
                  <a:pt x="1429" y="576"/>
                  <a:pt x="1429" y="578"/>
                  <a:pt x="1430" y="579"/>
                </a:cubicBezTo>
                <a:cubicBezTo>
                  <a:pt x="1430" y="580"/>
                  <a:pt x="1431" y="580"/>
                  <a:pt x="1432" y="580"/>
                </a:cubicBezTo>
                <a:cubicBezTo>
                  <a:pt x="1433" y="580"/>
                  <a:pt x="1434" y="580"/>
                  <a:pt x="1434" y="579"/>
                </a:cubicBezTo>
                <a:cubicBezTo>
                  <a:pt x="1442" y="571"/>
                  <a:pt x="1442" y="571"/>
                  <a:pt x="1442" y="571"/>
                </a:cubicBezTo>
                <a:cubicBezTo>
                  <a:pt x="1443" y="570"/>
                  <a:pt x="1443" y="568"/>
                  <a:pt x="1442" y="567"/>
                </a:cubicBezTo>
                <a:close/>
                <a:moveTo>
                  <a:pt x="1528" y="484"/>
                </a:moveTo>
                <a:cubicBezTo>
                  <a:pt x="1529" y="484"/>
                  <a:pt x="1530" y="484"/>
                  <a:pt x="1530" y="483"/>
                </a:cubicBezTo>
                <a:cubicBezTo>
                  <a:pt x="1541" y="472"/>
                  <a:pt x="1541" y="472"/>
                  <a:pt x="1541" y="472"/>
                </a:cubicBezTo>
                <a:cubicBezTo>
                  <a:pt x="1543" y="471"/>
                  <a:pt x="1543" y="469"/>
                  <a:pt x="1541" y="468"/>
                </a:cubicBezTo>
                <a:cubicBezTo>
                  <a:pt x="1540" y="467"/>
                  <a:pt x="1538" y="467"/>
                  <a:pt x="1537" y="468"/>
                </a:cubicBezTo>
                <a:cubicBezTo>
                  <a:pt x="1526" y="479"/>
                  <a:pt x="1526" y="479"/>
                  <a:pt x="1526" y="479"/>
                </a:cubicBezTo>
                <a:cubicBezTo>
                  <a:pt x="1525" y="480"/>
                  <a:pt x="1525" y="482"/>
                  <a:pt x="1526" y="483"/>
                </a:cubicBezTo>
                <a:cubicBezTo>
                  <a:pt x="1527" y="484"/>
                  <a:pt x="1527" y="484"/>
                  <a:pt x="1528" y="484"/>
                </a:cubicBezTo>
                <a:close/>
                <a:moveTo>
                  <a:pt x="1442" y="581"/>
                </a:moveTo>
                <a:cubicBezTo>
                  <a:pt x="1443" y="582"/>
                  <a:pt x="1444" y="582"/>
                  <a:pt x="1444" y="582"/>
                </a:cubicBezTo>
                <a:cubicBezTo>
                  <a:pt x="1445" y="582"/>
                  <a:pt x="1446" y="582"/>
                  <a:pt x="1447" y="581"/>
                </a:cubicBezTo>
                <a:cubicBezTo>
                  <a:pt x="1456" y="571"/>
                  <a:pt x="1456" y="571"/>
                  <a:pt x="1456" y="571"/>
                </a:cubicBezTo>
                <a:cubicBezTo>
                  <a:pt x="1458" y="570"/>
                  <a:pt x="1458" y="568"/>
                  <a:pt x="1456" y="567"/>
                </a:cubicBezTo>
                <a:cubicBezTo>
                  <a:pt x="1455" y="566"/>
                  <a:pt x="1453" y="566"/>
                  <a:pt x="1452" y="567"/>
                </a:cubicBezTo>
                <a:cubicBezTo>
                  <a:pt x="1442" y="577"/>
                  <a:pt x="1442" y="577"/>
                  <a:pt x="1442" y="577"/>
                </a:cubicBezTo>
                <a:cubicBezTo>
                  <a:pt x="1441" y="578"/>
                  <a:pt x="1441" y="580"/>
                  <a:pt x="1442" y="581"/>
                </a:cubicBezTo>
                <a:close/>
                <a:moveTo>
                  <a:pt x="1542" y="485"/>
                </a:moveTo>
                <a:cubicBezTo>
                  <a:pt x="1544" y="484"/>
                  <a:pt x="1544" y="484"/>
                  <a:pt x="1544" y="484"/>
                </a:cubicBezTo>
                <a:cubicBezTo>
                  <a:pt x="1545" y="483"/>
                  <a:pt x="1545" y="481"/>
                  <a:pt x="1544" y="479"/>
                </a:cubicBezTo>
                <a:cubicBezTo>
                  <a:pt x="1543" y="478"/>
                  <a:pt x="1541" y="478"/>
                  <a:pt x="1539" y="479"/>
                </a:cubicBezTo>
                <a:cubicBezTo>
                  <a:pt x="1538" y="481"/>
                  <a:pt x="1538" y="481"/>
                  <a:pt x="1538" y="481"/>
                </a:cubicBezTo>
                <a:cubicBezTo>
                  <a:pt x="1538" y="481"/>
                  <a:pt x="1537" y="482"/>
                  <a:pt x="1537" y="483"/>
                </a:cubicBezTo>
                <a:cubicBezTo>
                  <a:pt x="1537" y="483"/>
                  <a:pt x="1536" y="483"/>
                  <a:pt x="1535" y="484"/>
                </a:cubicBezTo>
                <a:cubicBezTo>
                  <a:pt x="1534" y="485"/>
                  <a:pt x="1534" y="485"/>
                  <a:pt x="1534" y="485"/>
                </a:cubicBezTo>
                <a:cubicBezTo>
                  <a:pt x="1533" y="486"/>
                  <a:pt x="1533" y="488"/>
                  <a:pt x="1534" y="489"/>
                </a:cubicBezTo>
                <a:cubicBezTo>
                  <a:pt x="1534" y="490"/>
                  <a:pt x="1535" y="490"/>
                  <a:pt x="1536" y="490"/>
                </a:cubicBezTo>
                <a:cubicBezTo>
                  <a:pt x="1537" y="490"/>
                  <a:pt x="1538" y="490"/>
                  <a:pt x="1538" y="489"/>
                </a:cubicBezTo>
                <a:cubicBezTo>
                  <a:pt x="1540" y="488"/>
                  <a:pt x="1540" y="488"/>
                  <a:pt x="1540" y="488"/>
                </a:cubicBezTo>
                <a:cubicBezTo>
                  <a:pt x="1540" y="487"/>
                  <a:pt x="1540" y="487"/>
                  <a:pt x="1541" y="486"/>
                </a:cubicBezTo>
                <a:cubicBezTo>
                  <a:pt x="1541" y="486"/>
                  <a:pt x="1542" y="486"/>
                  <a:pt x="1542" y="485"/>
                </a:cubicBezTo>
                <a:close/>
                <a:moveTo>
                  <a:pt x="1487" y="537"/>
                </a:moveTo>
                <a:cubicBezTo>
                  <a:pt x="1485" y="535"/>
                  <a:pt x="1483" y="535"/>
                  <a:pt x="1482" y="537"/>
                </a:cubicBezTo>
                <a:cubicBezTo>
                  <a:pt x="1470" y="549"/>
                  <a:pt x="1470" y="549"/>
                  <a:pt x="1470" y="549"/>
                </a:cubicBezTo>
                <a:cubicBezTo>
                  <a:pt x="1469" y="550"/>
                  <a:pt x="1469" y="552"/>
                  <a:pt x="1470" y="553"/>
                </a:cubicBezTo>
                <a:cubicBezTo>
                  <a:pt x="1471" y="554"/>
                  <a:pt x="1472" y="554"/>
                  <a:pt x="1472" y="554"/>
                </a:cubicBezTo>
                <a:cubicBezTo>
                  <a:pt x="1473" y="554"/>
                  <a:pt x="1474" y="554"/>
                  <a:pt x="1475" y="553"/>
                </a:cubicBezTo>
                <a:cubicBezTo>
                  <a:pt x="1487" y="541"/>
                  <a:pt x="1487" y="541"/>
                  <a:pt x="1487" y="541"/>
                </a:cubicBezTo>
                <a:cubicBezTo>
                  <a:pt x="1488" y="540"/>
                  <a:pt x="1488" y="538"/>
                  <a:pt x="1487" y="537"/>
                </a:cubicBezTo>
                <a:close/>
                <a:moveTo>
                  <a:pt x="1497" y="540"/>
                </a:moveTo>
                <a:cubicBezTo>
                  <a:pt x="1498" y="541"/>
                  <a:pt x="1499" y="541"/>
                  <a:pt x="1499" y="541"/>
                </a:cubicBezTo>
                <a:cubicBezTo>
                  <a:pt x="1500" y="541"/>
                  <a:pt x="1501" y="541"/>
                  <a:pt x="1502" y="540"/>
                </a:cubicBezTo>
                <a:cubicBezTo>
                  <a:pt x="1510" y="532"/>
                  <a:pt x="1510" y="532"/>
                  <a:pt x="1510" y="532"/>
                </a:cubicBezTo>
                <a:cubicBezTo>
                  <a:pt x="1511" y="531"/>
                  <a:pt x="1511" y="529"/>
                  <a:pt x="1510" y="528"/>
                </a:cubicBezTo>
                <a:cubicBezTo>
                  <a:pt x="1508" y="526"/>
                  <a:pt x="1507" y="526"/>
                  <a:pt x="1505" y="528"/>
                </a:cubicBezTo>
                <a:cubicBezTo>
                  <a:pt x="1497" y="536"/>
                  <a:pt x="1497" y="536"/>
                  <a:pt x="1497" y="536"/>
                </a:cubicBezTo>
                <a:cubicBezTo>
                  <a:pt x="1496" y="537"/>
                  <a:pt x="1496" y="539"/>
                  <a:pt x="1497" y="540"/>
                </a:cubicBezTo>
                <a:close/>
                <a:moveTo>
                  <a:pt x="1458" y="583"/>
                </a:moveTo>
                <a:cubicBezTo>
                  <a:pt x="1464" y="578"/>
                  <a:pt x="1464" y="578"/>
                  <a:pt x="1464" y="578"/>
                </a:cubicBezTo>
                <a:cubicBezTo>
                  <a:pt x="1469" y="572"/>
                  <a:pt x="1469" y="572"/>
                  <a:pt x="1469" y="572"/>
                </a:cubicBezTo>
                <a:cubicBezTo>
                  <a:pt x="1471" y="571"/>
                  <a:pt x="1471" y="569"/>
                  <a:pt x="1469" y="568"/>
                </a:cubicBezTo>
                <a:cubicBezTo>
                  <a:pt x="1468" y="567"/>
                  <a:pt x="1466" y="567"/>
                  <a:pt x="1465" y="568"/>
                </a:cubicBezTo>
                <a:cubicBezTo>
                  <a:pt x="1460" y="573"/>
                  <a:pt x="1460" y="573"/>
                  <a:pt x="1460" y="573"/>
                </a:cubicBezTo>
                <a:cubicBezTo>
                  <a:pt x="1454" y="579"/>
                  <a:pt x="1454" y="579"/>
                  <a:pt x="1454" y="579"/>
                </a:cubicBezTo>
                <a:cubicBezTo>
                  <a:pt x="1453" y="580"/>
                  <a:pt x="1453" y="582"/>
                  <a:pt x="1454" y="583"/>
                </a:cubicBezTo>
                <a:cubicBezTo>
                  <a:pt x="1454" y="584"/>
                  <a:pt x="1455" y="584"/>
                  <a:pt x="1456" y="584"/>
                </a:cubicBezTo>
                <a:cubicBezTo>
                  <a:pt x="1457" y="584"/>
                  <a:pt x="1458" y="584"/>
                  <a:pt x="1458" y="583"/>
                </a:cubicBezTo>
                <a:close/>
                <a:moveTo>
                  <a:pt x="1513" y="527"/>
                </a:moveTo>
                <a:cubicBezTo>
                  <a:pt x="1514" y="527"/>
                  <a:pt x="1515" y="527"/>
                  <a:pt x="1515" y="526"/>
                </a:cubicBezTo>
                <a:cubicBezTo>
                  <a:pt x="1521" y="520"/>
                  <a:pt x="1521" y="520"/>
                  <a:pt x="1521" y="520"/>
                </a:cubicBezTo>
                <a:cubicBezTo>
                  <a:pt x="1522" y="519"/>
                  <a:pt x="1522" y="517"/>
                  <a:pt x="1521" y="516"/>
                </a:cubicBezTo>
                <a:cubicBezTo>
                  <a:pt x="1520" y="515"/>
                  <a:pt x="1518" y="515"/>
                  <a:pt x="1517" y="516"/>
                </a:cubicBezTo>
                <a:cubicBezTo>
                  <a:pt x="1511" y="522"/>
                  <a:pt x="1511" y="522"/>
                  <a:pt x="1511" y="522"/>
                </a:cubicBezTo>
                <a:cubicBezTo>
                  <a:pt x="1510" y="523"/>
                  <a:pt x="1510" y="525"/>
                  <a:pt x="1511" y="526"/>
                </a:cubicBezTo>
                <a:cubicBezTo>
                  <a:pt x="1512" y="527"/>
                  <a:pt x="1512" y="527"/>
                  <a:pt x="1513" y="527"/>
                </a:cubicBezTo>
                <a:close/>
                <a:moveTo>
                  <a:pt x="1539" y="512"/>
                </a:moveTo>
                <a:cubicBezTo>
                  <a:pt x="1538" y="511"/>
                  <a:pt x="1536" y="511"/>
                  <a:pt x="1534" y="512"/>
                </a:cubicBezTo>
                <a:cubicBezTo>
                  <a:pt x="1526" y="521"/>
                  <a:pt x="1526" y="521"/>
                  <a:pt x="1526" y="521"/>
                </a:cubicBezTo>
                <a:cubicBezTo>
                  <a:pt x="1524" y="522"/>
                  <a:pt x="1524" y="524"/>
                  <a:pt x="1526" y="526"/>
                </a:cubicBezTo>
                <a:cubicBezTo>
                  <a:pt x="1526" y="526"/>
                  <a:pt x="1527" y="527"/>
                  <a:pt x="1528" y="527"/>
                </a:cubicBezTo>
                <a:cubicBezTo>
                  <a:pt x="1529" y="527"/>
                  <a:pt x="1529" y="526"/>
                  <a:pt x="1530" y="526"/>
                </a:cubicBezTo>
                <a:cubicBezTo>
                  <a:pt x="1539" y="517"/>
                  <a:pt x="1539" y="517"/>
                  <a:pt x="1539" y="517"/>
                </a:cubicBezTo>
                <a:cubicBezTo>
                  <a:pt x="1540" y="516"/>
                  <a:pt x="1540" y="514"/>
                  <a:pt x="1539" y="512"/>
                </a:cubicBezTo>
                <a:close/>
                <a:moveTo>
                  <a:pt x="1502" y="552"/>
                </a:moveTo>
                <a:cubicBezTo>
                  <a:pt x="1503" y="552"/>
                  <a:pt x="1504" y="552"/>
                  <a:pt x="1504" y="551"/>
                </a:cubicBezTo>
                <a:cubicBezTo>
                  <a:pt x="1510" y="546"/>
                  <a:pt x="1510" y="546"/>
                  <a:pt x="1510" y="546"/>
                </a:cubicBezTo>
                <a:cubicBezTo>
                  <a:pt x="1510" y="546"/>
                  <a:pt x="1510" y="545"/>
                  <a:pt x="1510" y="545"/>
                </a:cubicBezTo>
                <a:cubicBezTo>
                  <a:pt x="1510" y="545"/>
                  <a:pt x="1510" y="545"/>
                  <a:pt x="1511" y="545"/>
                </a:cubicBezTo>
                <a:cubicBezTo>
                  <a:pt x="1525" y="531"/>
                  <a:pt x="1525" y="531"/>
                  <a:pt x="1525" y="531"/>
                </a:cubicBezTo>
                <a:cubicBezTo>
                  <a:pt x="1526" y="530"/>
                  <a:pt x="1526" y="528"/>
                  <a:pt x="1525" y="527"/>
                </a:cubicBezTo>
                <a:cubicBezTo>
                  <a:pt x="1523" y="525"/>
                  <a:pt x="1521" y="525"/>
                  <a:pt x="1520" y="527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6" y="541"/>
                  <a:pt x="1506" y="541"/>
                  <a:pt x="1506" y="541"/>
                </a:cubicBezTo>
                <a:cubicBezTo>
                  <a:pt x="1500" y="547"/>
                  <a:pt x="1500" y="547"/>
                  <a:pt x="1500" y="547"/>
                </a:cubicBezTo>
                <a:cubicBezTo>
                  <a:pt x="1499" y="548"/>
                  <a:pt x="1499" y="550"/>
                  <a:pt x="1500" y="551"/>
                </a:cubicBezTo>
                <a:cubicBezTo>
                  <a:pt x="1500" y="552"/>
                  <a:pt x="1501" y="552"/>
                  <a:pt x="1502" y="552"/>
                </a:cubicBezTo>
                <a:close/>
                <a:moveTo>
                  <a:pt x="1480" y="581"/>
                </a:moveTo>
                <a:cubicBezTo>
                  <a:pt x="1477" y="584"/>
                  <a:pt x="1477" y="584"/>
                  <a:pt x="1477" y="584"/>
                </a:cubicBezTo>
                <a:cubicBezTo>
                  <a:pt x="1476" y="585"/>
                  <a:pt x="1476" y="587"/>
                  <a:pt x="1477" y="588"/>
                </a:cubicBezTo>
                <a:cubicBezTo>
                  <a:pt x="1478" y="589"/>
                  <a:pt x="1479" y="589"/>
                  <a:pt x="1479" y="589"/>
                </a:cubicBezTo>
                <a:cubicBezTo>
                  <a:pt x="1480" y="589"/>
                  <a:pt x="1481" y="589"/>
                  <a:pt x="1481" y="588"/>
                </a:cubicBezTo>
                <a:cubicBezTo>
                  <a:pt x="1484" y="586"/>
                  <a:pt x="1484" y="586"/>
                  <a:pt x="1484" y="586"/>
                </a:cubicBezTo>
                <a:cubicBezTo>
                  <a:pt x="1485" y="584"/>
                  <a:pt x="1485" y="582"/>
                  <a:pt x="1484" y="581"/>
                </a:cubicBezTo>
                <a:cubicBezTo>
                  <a:pt x="1483" y="580"/>
                  <a:pt x="1481" y="580"/>
                  <a:pt x="1480" y="581"/>
                </a:cubicBezTo>
                <a:close/>
                <a:moveTo>
                  <a:pt x="1553" y="507"/>
                </a:moveTo>
                <a:cubicBezTo>
                  <a:pt x="1551" y="509"/>
                  <a:pt x="1551" y="509"/>
                  <a:pt x="1551" y="509"/>
                </a:cubicBezTo>
                <a:cubicBezTo>
                  <a:pt x="1551" y="510"/>
                  <a:pt x="1551" y="510"/>
                  <a:pt x="1551" y="510"/>
                </a:cubicBezTo>
                <a:cubicBezTo>
                  <a:pt x="1551" y="510"/>
                  <a:pt x="1551" y="510"/>
                  <a:pt x="1550" y="510"/>
                </a:cubicBezTo>
                <a:cubicBezTo>
                  <a:pt x="1546" y="515"/>
                  <a:pt x="1546" y="515"/>
                  <a:pt x="1546" y="515"/>
                </a:cubicBezTo>
                <a:cubicBezTo>
                  <a:pt x="1545" y="516"/>
                  <a:pt x="1545" y="518"/>
                  <a:pt x="1546" y="519"/>
                </a:cubicBezTo>
                <a:cubicBezTo>
                  <a:pt x="1547" y="520"/>
                  <a:pt x="1548" y="520"/>
                  <a:pt x="1548" y="520"/>
                </a:cubicBezTo>
                <a:cubicBezTo>
                  <a:pt x="1549" y="520"/>
                  <a:pt x="1550" y="520"/>
                  <a:pt x="1550" y="519"/>
                </a:cubicBezTo>
                <a:cubicBezTo>
                  <a:pt x="1555" y="515"/>
                  <a:pt x="1555" y="515"/>
                  <a:pt x="1555" y="515"/>
                </a:cubicBezTo>
                <a:cubicBezTo>
                  <a:pt x="1555" y="515"/>
                  <a:pt x="1555" y="514"/>
                  <a:pt x="1555" y="514"/>
                </a:cubicBezTo>
                <a:cubicBezTo>
                  <a:pt x="1555" y="514"/>
                  <a:pt x="1556" y="514"/>
                  <a:pt x="1556" y="514"/>
                </a:cubicBezTo>
                <a:cubicBezTo>
                  <a:pt x="1558" y="512"/>
                  <a:pt x="1558" y="512"/>
                  <a:pt x="1558" y="512"/>
                </a:cubicBezTo>
                <a:cubicBezTo>
                  <a:pt x="1559" y="511"/>
                  <a:pt x="1559" y="509"/>
                  <a:pt x="1558" y="507"/>
                </a:cubicBezTo>
                <a:cubicBezTo>
                  <a:pt x="1556" y="506"/>
                  <a:pt x="1555" y="506"/>
                  <a:pt x="1553" y="507"/>
                </a:cubicBezTo>
                <a:close/>
                <a:moveTo>
                  <a:pt x="1518" y="543"/>
                </a:moveTo>
                <a:cubicBezTo>
                  <a:pt x="1511" y="549"/>
                  <a:pt x="1511" y="549"/>
                  <a:pt x="1511" y="549"/>
                </a:cubicBezTo>
                <a:cubicBezTo>
                  <a:pt x="1510" y="551"/>
                  <a:pt x="1510" y="553"/>
                  <a:pt x="1511" y="554"/>
                </a:cubicBezTo>
                <a:cubicBezTo>
                  <a:pt x="1512" y="554"/>
                  <a:pt x="1513" y="555"/>
                  <a:pt x="1514" y="555"/>
                </a:cubicBezTo>
                <a:cubicBezTo>
                  <a:pt x="1514" y="555"/>
                  <a:pt x="1515" y="554"/>
                  <a:pt x="1516" y="554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3" y="546"/>
                  <a:pt x="1523" y="545"/>
                  <a:pt x="1522" y="543"/>
                </a:cubicBezTo>
                <a:cubicBezTo>
                  <a:pt x="1521" y="542"/>
                  <a:pt x="1519" y="542"/>
                  <a:pt x="1518" y="543"/>
                </a:cubicBezTo>
                <a:close/>
                <a:moveTo>
                  <a:pt x="1502" y="566"/>
                </a:moveTo>
                <a:cubicBezTo>
                  <a:pt x="1503" y="566"/>
                  <a:pt x="1504" y="566"/>
                  <a:pt x="1504" y="565"/>
                </a:cubicBezTo>
                <a:cubicBezTo>
                  <a:pt x="1509" y="560"/>
                  <a:pt x="1509" y="560"/>
                  <a:pt x="1509" y="560"/>
                </a:cubicBezTo>
                <a:cubicBezTo>
                  <a:pt x="1511" y="559"/>
                  <a:pt x="1511" y="557"/>
                  <a:pt x="1509" y="556"/>
                </a:cubicBezTo>
                <a:cubicBezTo>
                  <a:pt x="1508" y="555"/>
                  <a:pt x="1506" y="555"/>
                  <a:pt x="1505" y="556"/>
                </a:cubicBezTo>
                <a:cubicBezTo>
                  <a:pt x="1500" y="561"/>
                  <a:pt x="1500" y="561"/>
                  <a:pt x="1500" y="561"/>
                </a:cubicBezTo>
                <a:cubicBezTo>
                  <a:pt x="1499" y="562"/>
                  <a:pt x="1499" y="564"/>
                  <a:pt x="1500" y="565"/>
                </a:cubicBezTo>
                <a:cubicBezTo>
                  <a:pt x="1500" y="566"/>
                  <a:pt x="1501" y="566"/>
                  <a:pt x="1502" y="566"/>
                </a:cubicBezTo>
                <a:close/>
                <a:moveTo>
                  <a:pt x="1495" y="588"/>
                </a:moveTo>
                <a:cubicBezTo>
                  <a:pt x="1495" y="588"/>
                  <a:pt x="1496" y="587"/>
                  <a:pt x="1497" y="587"/>
                </a:cubicBezTo>
                <a:cubicBezTo>
                  <a:pt x="1499" y="584"/>
                  <a:pt x="1499" y="584"/>
                  <a:pt x="1499" y="584"/>
                </a:cubicBezTo>
                <a:cubicBezTo>
                  <a:pt x="1500" y="583"/>
                  <a:pt x="1500" y="581"/>
                  <a:pt x="1499" y="580"/>
                </a:cubicBezTo>
                <a:cubicBezTo>
                  <a:pt x="1498" y="579"/>
                  <a:pt x="1496" y="579"/>
                  <a:pt x="1495" y="580"/>
                </a:cubicBezTo>
                <a:cubicBezTo>
                  <a:pt x="1492" y="582"/>
                  <a:pt x="1492" y="582"/>
                  <a:pt x="1492" y="582"/>
                </a:cubicBezTo>
                <a:cubicBezTo>
                  <a:pt x="1491" y="584"/>
                  <a:pt x="1491" y="585"/>
                  <a:pt x="1492" y="587"/>
                </a:cubicBezTo>
                <a:cubicBezTo>
                  <a:pt x="1493" y="587"/>
                  <a:pt x="1494" y="588"/>
                  <a:pt x="1495" y="588"/>
                </a:cubicBezTo>
                <a:close/>
                <a:moveTo>
                  <a:pt x="1557" y="526"/>
                </a:moveTo>
                <a:cubicBezTo>
                  <a:pt x="1559" y="525"/>
                  <a:pt x="1559" y="525"/>
                  <a:pt x="1559" y="525"/>
                </a:cubicBezTo>
                <a:cubicBezTo>
                  <a:pt x="1560" y="523"/>
                  <a:pt x="1560" y="521"/>
                  <a:pt x="1559" y="520"/>
                </a:cubicBezTo>
                <a:cubicBezTo>
                  <a:pt x="1558" y="519"/>
                  <a:pt x="1556" y="519"/>
                  <a:pt x="1555" y="520"/>
                </a:cubicBezTo>
                <a:cubicBezTo>
                  <a:pt x="1553" y="522"/>
                  <a:pt x="1553" y="522"/>
                  <a:pt x="1553" y="522"/>
                </a:cubicBezTo>
                <a:cubicBezTo>
                  <a:pt x="1547" y="528"/>
                  <a:pt x="1547" y="528"/>
                  <a:pt x="1547" y="528"/>
                </a:cubicBezTo>
                <a:cubicBezTo>
                  <a:pt x="1546" y="529"/>
                  <a:pt x="1546" y="531"/>
                  <a:pt x="1547" y="532"/>
                </a:cubicBezTo>
                <a:cubicBezTo>
                  <a:pt x="1548" y="533"/>
                  <a:pt x="1548" y="533"/>
                  <a:pt x="1549" y="533"/>
                </a:cubicBezTo>
                <a:cubicBezTo>
                  <a:pt x="1550" y="533"/>
                  <a:pt x="1551" y="533"/>
                  <a:pt x="1551" y="532"/>
                </a:cubicBezTo>
                <a:lnTo>
                  <a:pt x="1557" y="526"/>
                </a:lnTo>
                <a:close/>
                <a:moveTo>
                  <a:pt x="1519" y="564"/>
                </a:moveTo>
                <a:cubicBezTo>
                  <a:pt x="1526" y="557"/>
                  <a:pt x="1526" y="557"/>
                  <a:pt x="1526" y="557"/>
                </a:cubicBezTo>
                <a:cubicBezTo>
                  <a:pt x="1527" y="556"/>
                  <a:pt x="1527" y="554"/>
                  <a:pt x="1526" y="553"/>
                </a:cubicBezTo>
                <a:cubicBezTo>
                  <a:pt x="1525" y="552"/>
                  <a:pt x="1523" y="552"/>
                  <a:pt x="1522" y="553"/>
                </a:cubicBezTo>
                <a:cubicBezTo>
                  <a:pt x="1515" y="560"/>
                  <a:pt x="1515" y="560"/>
                  <a:pt x="1515" y="560"/>
                </a:cubicBezTo>
                <a:cubicBezTo>
                  <a:pt x="1514" y="561"/>
                  <a:pt x="1514" y="563"/>
                  <a:pt x="1515" y="564"/>
                </a:cubicBezTo>
                <a:cubicBezTo>
                  <a:pt x="1516" y="565"/>
                  <a:pt x="1517" y="565"/>
                  <a:pt x="1517" y="565"/>
                </a:cubicBezTo>
                <a:cubicBezTo>
                  <a:pt x="1518" y="565"/>
                  <a:pt x="1519" y="565"/>
                  <a:pt x="1519" y="564"/>
                </a:cubicBezTo>
                <a:close/>
                <a:moveTo>
                  <a:pt x="1499" y="594"/>
                </a:moveTo>
                <a:cubicBezTo>
                  <a:pt x="1499" y="595"/>
                  <a:pt x="1500" y="595"/>
                  <a:pt x="1501" y="595"/>
                </a:cubicBezTo>
                <a:cubicBezTo>
                  <a:pt x="1502" y="595"/>
                  <a:pt x="1503" y="595"/>
                  <a:pt x="1503" y="594"/>
                </a:cubicBezTo>
                <a:cubicBezTo>
                  <a:pt x="1509" y="589"/>
                  <a:pt x="1509" y="589"/>
                  <a:pt x="1509" y="589"/>
                </a:cubicBezTo>
                <a:cubicBezTo>
                  <a:pt x="1513" y="584"/>
                  <a:pt x="1513" y="584"/>
                  <a:pt x="1513" y="584"/>
                </a:cubicBezTo>
                <a:cubicBezTo>
                  <a:pt x="1514" y="583"/>
                  <a:pt x="1514" y="581"/>
                  <a:pt x="1513" y="580"/>
                </a:cubicBezTo>
                <a:cubicBezTo>
                  <a:pt x="1512" y="579"/>
                  <a:pt x="1510" y="579"/>
                  <a:pt x="1509" y="580"/>
                </a:cubicBezTo>
                <a:cubicBezTo>
                  <a:pt x="1504" y="585"/>
                  <a:pt x="1504" y="585"/>
                  <a:pt x="1504" y="585"/>
                </a:cubicBezTo>
                <a:cubicBezTo>
                  <a:pt x="1499" y="590"/>
                  <a:pt x="1499" y="590"/>
                  <a:pt x="1499" y="590"/>
                </a:cubicBezTo>
                <a:cubicBezTo>
                  <a:pt x="1498" y="591"/>
                  <a:pt x="1498" y="593"/>
                  <a:pt x="1499" y="594"/>
                </a:cubicBezTo>
                <a:close/>
                <a:moveTo>
                  <a:pt x="1549" y="544"/>
                </a:moveTo>
                <a:cubicBezTo>
                  <a:pt x="1547" y="543"/>
                  <a:pt x="1546" y="543"/>
                  <a:pt x="1544" y="544"/>
                </a:cubicBezTo>
                <a:cubicBezTo>
                  <a:pt x="1541" y="548"/>
                  <a:pt x="1541" y="548"/>
                  <a:pt x="1541" y="548"/>
                </a:cubicBezTo>
                <a:cubicBezTo>
                  <a:pt x="1539" y="549"/>
                  <a:pt x="1539" y="551"/>
                  <a:pt x="1541" y="553"/>
                </a:cubicBezTo>
                <a:cubicBezTo>
                  <a:pt x="1541" y="553"/>
                  <a:pt x="1542" y="553"/>
                  <a:pt x="1543" y="553"/>
                </a:cubicBezTo>
                <a:cubicBezTo>
                  <a:pt x="1544" y="553"/>
                  <a:pt x="1544" y="553"/>
                  <a:pt x="1545" y="553"/>
                </a:cubicBezTo>
                <a:cubicBezTo>
                  <a:pt x="1549" y="549"/>
                  <a:pt x="1549" y="549"/>
                  <a:pt x="1549" y="549"/>
                </a:cubicBezTo>
                <a:cubicBezTo>
                  <a:pt x="1550" y="548"/>
                  <a:pt x="1550" y="546"/>
                  <a:pt x="1549" y="544"/>
                </a:cubicBezTo>
                <a:close/>
                <a:moveTo>
                  <a:pt x="1566" y="523"/>
                </a:moveTo>
                <a:cubicBezTo>
                  <a:pt x="1563" y="525"/>
                  <a:pt x="1563" y="525"/>
                  <a:pt x="1563" y="525"/>
                </a:cubicBezTo>
                <a:cubicBezTo>
                  <a:pt x="1562" y="527"/>
                  <a:pt x="1562" y="528"/>
                  <a:pt x="1563" y="530"/>
                </a:cubicBezTo>
                <a:cubicBezTo>
                  <a:pt x="1564" y="530"/>
                  <a:pt x="1565" y="531"/>
                  <a:pt x="1566" y="531"/>
                </a:cubicBezTo>
                <a:cubicBezTo>
                  <a:pt x="1566" y="531"/>
                  <a:pt x="1567" y="530"/>
                  <a:pt x="1568" y="530"/>
                </a:cubicBezTo>
                <a:cubicBezTo>
                  <a:pt x="1570" y="527"/>
                  <a:pt x="1570" y="527"/>
                  <a:pt x="1570" y="527"/>
                </a:cubicBezTo>
                <a:cubicBezTo>
                  <a:pt x="1572" y="526"/>
                  <a:pt x="1572" y="524"/>
                  <a:pt x="1570" y="523"/>
                </a:cubicBezTo>
                <a:cubicBezTo>
                  <a:pt x="1569" y="521"/>
                  <a:pt x="1567" y="521"/>
                  <a:pt x="1566" y="523"/>
                </a:cubicBezTo>
                <a:close/>
                <a:moveTo>
                  <a:pt x="1581" y="530"/>
                </a:moveTo>
                <a:cubicBezTo>
                  <a:pt x="1582" y="529"/>
                  <a:pt x="1582" y="527"/>
                  <a:pt x="1581" y="526"/>
                </a:cubicBezTo>
                <a:cubicBezTo>
                  <a:pt x="1580" y="525"/>
                  <a:pt x="1578" y="525"/>
                  <a:pt x="1577" y="526"/>
                </a:cubicBezTo>
                <a:cubicBezTo>
                  <a:pt x="1569" y="534"/>
                  <a:pt x="1569" y="534"/>
                  <a:pt x="1569" y="534"/>
                </a:cubicBezTo>
                <a:cubicBezTo>
                  <a:pt x="1568" y="535"/>
                  <a:pt x="1568" y="537"/>
                  <a:pt x="1569" y="538"/>
                </a:cubicBezTo>
                <a:cubicBezTo>
                  <a:pt x="1570" y="539"/>
                  <a:pt x="1570" y="539"/>
                  <a:pt x="1571" y="539"/>
                </a:cubicBezTo>
                <a:cubicBezTo>
                  <a:pt x="1572" y="539"/>
                  <a:pt x="1573" y="539"/>
                  <a:pt x="1573" y="538"/>
                </a:cubicBezTo>
                <a:lnTo>
                  <a:pt x="1581" y="530"/>
                </a:lnTo>
                <a:close/>
                <a:moveTo>
                  <a:pt x="1558" y="552"/>
                </a:moveTo>
                <a:cubicBezTo>
                  <a:pt x="1559" y="552"/>
                  <a:pt x="1559" y="552"/>
                  <a:pt x="1560" y="551"/>
                </a:cubicBezTo>
                <a:cubicBezTo>
                  <a:pt x="1565" y="547"/>
                  <a:pt x="1565" y="547"/>
                  <a:pt x="1565" y="547"/>
                </a:cubicBezTo>
                <a:cubicBezTo>
                  <a:pt x="1566" y="545"/>
                  <a:pt x="1566" y="543"/>
                  <a:pt x="1565" y="542"/>
                </a:cubicBezTo>
                <a:cubicBezTo>
                  <a:pt x="1564" y="541"/>
                  <a:pt x="1562" y="541"/>
                  <a:pt x="1560" y="542"/>
                </a:cubicBezTo>
                <a:cubicBezTo>
                  <a:pt x="1556" y="547"/>
                  <a:pt x="1556" y="547"/>
                  <a:pt x="1556" y="547"/>
                </a:cubicBezTo>
                <a:cubicBezTo>
                  <a:pt x="1555" y="548"/>
                  <a:pt x="1555" y="550"/>
                  <a:pt x="1556" y="551"/>
                </a:cubicBezTo>
                <a:cubicBezTo>
                  <a:pt x="1556" y="552"/>
                  <a:pt x="1557" y="552"/>
                  <a:pt x="1558" y="552"/>
                </a:cubicBezTo>
                <a:close/>
                <a:moveTo>
                  <a:pt x="1529" y="595"/>
                </a:moveTo>
                <a:cubicBezTo>
                  <a:pt x="1530" y="595"/>
                  <a:pt x="1531" y="595"/>
                  <a:pt x="1531" y="594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3" y="592"/>
                  <a:pt x="1533" y="592"/>
                  <a:pt x="1533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34" y="592"/>
                  <a:pt x="1534" y="592"/>
                  <a:pt x="1534" y="592"/>
                </a:cubicBezTo>
                <a:cubicBezTo>
                  <a:pt x="1543" y="583"/>
                  <a:pt x="1543" y="583"/>
                  <a:pt x="1543" y="583"/>
                </a:cubicBezTo>
                <a:cubicBezTo>
                  <a:pt x="1544" y="582"/>
                  <a:pt x="1544" y="580"/>
                  <a:pt x="1543" y="579"/>
                </a:cubicBezTo>
                <a:cubicBezTo>
                  <a:pt x="1541" y="577"/>
                  <a:pt x="1539" y="577"/>
                  <a:pt x="1538" y="579"/>
                </a:cubicBezTo>
                <a:cubicBezTo>
                  <a:pt x="1530" y="587"/>
                  <a:pt x="1530" y="587"/>
                  <a:pt x="1530" y="587"/>
                </a:cubicBezTo>
                <a:cubicBezTo>
                  <a:pt x="1530" y="587"/>
                  <a:pt x="1529" y="587"/>
                  <a:pt x="1529" y="587"/>
                </a:cubicBezTo>
                <a:cubicBezTo>
                  <a:pt x="1529" y="587"/>
                  <a:pt x="1529" y="588"/>
                  <a:pt x="1529" y="588"/>
                </a:cubicBezTo>
                <a:cubicBezTo>
                  <a:pt x="1529" y="588"/>
                  <a:pt x="1529" y="588"/>
                  <a:pt x="1529" y="588"/>
                </a:cubicBezTo>
                <a:cubicBezTo>
                  <a:pt x="1527" y="590"/>
                  <a:pt x="1527" y="590"/>
                  <a:pt x="1527" y="590"/>
                </a:cubicBezTo>
                <a:cubicBezTo>
                  <a:pt x="1526" y="591"/>
                  <a:pt x="1526" y="593"/>
                  <a:pt x="1527" y="594"/>
                </a:cubicBezTo>
                <a:cubicBezTo>
                  <a:pt x="1527" y="595"/>
                  <a:pt x="1528" y="595"/>
                  <a:pt x="1529" y="595"/>
                </a:cubicBezTo>
                <a:close/>
                <a:moveTo>
                  <a:pt x="1576" y="548"/>
                </a:moveTo>
                <a:cubicBezTo>
                  <a:pt x="1577" y="548"/>
                  <a:pt x="1577" y="548"/>
                  <a:pt x="1578" y="547"/>
                </a:cubicBezTo>
                <a:cubicBezTo>
                  <a:pt x="1590" y="535"/>
                  <a:pt x="1590" y="535"/>
                  <a:pt x="1590" y="535"/>
                </a:cubicBezTo>
                <a:cubicBezTo>
                  <a:pt x="1592" y="534"/>
                  <a:pt x="1592" y="532"/>
                  <a:pt x="1590" y="531"/>
                </a:cubicBezTo>
                <a:cubicBezTo>
                  <a:pt x="1589" y="529"/>
                  <a:pt x="1587" y="529"/>
                  <a:pt x="1586" y="531"/>
                </a:cubicBezTo>
                <a:cubicBezTo>
                  <a:pt x="1576" y="541"/>
                  <a:pt x="1576" y="541"/>
                  <a:pt x="1576" y="541"/>
                </a:cubicBezTo>
                <a:cubicBezTo>
                  <a:pt x="1574" y="543"/>
                  <a:pt x="1574" y="543"/>
                  <a:pt x="1574" y="543"/>
                </a:cubicBezTo>
                <a:cubicBezTo>
                  <a:pt x="1572" y="544"/>
                  <a:pt x="1572" y="546"/>
                  <a:pt x="1574" y="547"/>
                </a:cubicBezTo>
                <a:cubicBezTo>
                  <a:pt x="1574" y="548"/>
                  <a:pt x="1575" y="548"/>
                  <a:pt x="1576" y="548"/>
                </a:cubicBezTo>
                <a:close/>
                <a:moveTo>
                  <a:pt x="1582" y="556"/>
                </a:moveTo>
                <a:cubicBezTo>
                  <a:pt x="1582" y="556"/>
                  <a:pt x="1583" y="556"/>
                  <a:pt x="1584" y="556"/>
                </a:cubicBezTo>
                <a:cubicBezTo>
                  <a:pt x="1593" y="546"/>
                  <a:pt x="1593" y="546"/>
                  <a:pt x="1593" y="546"/>
                </a:cubicBezTo>
                <a:cubicBezTo>
                  <a:pt x="1594" y="545"/>
                  <a:pt x="1594" y="543"/>
                  <a:pt x="1593" y="542"/>
                </a:cubicBezTo>
                <a:cubicBezTo>
                  <a:pt x="1592" y="541"/>
                  <a:pt x="1590" y="541"/>
                  <a:pt x="1589" y="542"/>
                </a:cubicBezTo>
                <a:cubicBezTo>
                  <a:pt x="1579" y="551"/>
                  <a:pt x="1579" y="551"/>
                  <a:pt x="1579" y="551"/>
                </a:cubicBezTo>
                <a:cubicBezTo>
                  <a:pt x="1578" y="552"/>
                  <a:pt x="1578" y="554"/>
                  <a:pt x="1579" y="556"/>
                </a:cubicBezTo>
                <a:cubicBezTo>
                  <a:pt x="1580" y="556"/>
                  <a:pt x="1581" y="556"/>
                  <a:pt x="1582" y="556"/>
                </a:cubicBezTo>
                <a:close/>
                <a:moveTo>
                  <a:pt x="1450" y="686"/>
                </a:moveTo>
                <a:cubicBezTo>
                  <a:pt x="1450" y="686"/>
                  <a:pt x="1451" y="686"/>
                  <a:pt x="1452" y="686"/>
                </a:cubicBezTo>
                <a:cubicBezTo>
                  <a:pt x="1452" y="686"/>
                  <a:pt x="1453" y="686"/>
                  <a:pt x="1454" y="686"/>
                </a:cubicBezTo>
                <a:cubicBezTo>
                  <a:pt x="1472" y="668"/>
                  <a:pt x="1472" y="668"/>
                  <a:pt x="1472" y="668"/>
                </a:cubicBezTo>
                <a:cubicBezTo>
                  <a:pt x="1473" y="667"/>
                  <a:pt x="1473" y="665"/>
                  <a:pt x="1472" y="664"/>
                </a:cubicBezTo>
                <a:cubicBezTo>
                  <a:pt x="1470" y="662"/>
                  <a:pt x="1468" y="662"/>
                  <a:pt x="1467" y="664"/>
                </a:cubicBezTo>
                <a:cubicBezTo>
                  <a:pt x="1450" y="681"/>
                  <a:pt x="1450" y="681"/>
                  <a:pt x="1450" y="681"/>
                </a:cubicBezTo>
                <a:cubicBezTo>
                  <a:pt x="1448" y="682"/>
                  <a:pt x="1448" y="684"/>
                  <a:pt x="1450" y="686"/>
                </a:cubicBezTo>
                <a:close/>
                <a:moveTo>
                  <a:pt x="1509" y="643"/>
                </a:moveTo>
                <a:cubicBezTo>
                  <a:pt x="1510" y="643"/>
                  <a:pt x="1511" y="642"/>
                  <a:pt x="1512" y="642"/>
                </a:cubicBezTo>
                <a:cubicBezTo>
                  <a:pt x="1515" y="638"/>
                  <a:pt x="1515" y="638"/>
                  <a:pt x="1515" y="638"/>
                </a:cubicBezTo>
                <a:cubicBezTo>
                  <a:pt x="1517" y="637"/>
                  <a:pt x="1517" y="635"/>
                  <a:pt x="1515" y="634"/>
                </a:cubicBezTo>
                <a:cubicBezTo>
                  <a:pt x="1514" y="632"/>
                  <a:pt x="1512" y="632"/>
                  <a:pt x="1511" y="634"/>
                </a:cubicBezTo>
                <a:cubicBezTo>
                  <a:pt x="1507" y="637"/>
                  <a:pt x="1507" y="637"/>
                  <a:pt x="1507" y="637"/>
                </a:cubicBezTo>
                <a:cubicBezTo>
                  <a:pt x="1506" y="639"/>
                  <a:pt x="1506" y="641"/>
                  <a:pt x="1507" y="642"/>
                </a:cubicBezTo>
                <a:cubicBezTo>
                  <a:pt x="1508" y="642"/>
                  <a:pt x="1509" y="643"/>
                  <a:pt x="1509" y="643"/>
                </a:cubicBezTo>
                <a:close/>
                <a:moveTo>
                  <a:pt x="1593" y="559"/>
                </a:moveTo>
                <a:cubicBezTo>
                  <a:pt x="1594" y="559"/>
                  <a:pt x="1595" y="558"/>
                  <a:pt x="1596" y="558"/>
                </a:cubicBezTo>
                <a:cubicBezTo>
                  <a:pt x="1614" y="539"/>
                  <a:pt x="1614" y="539"/>
                  <a:pt x="1614" y="539"/>
                </a:cubicBezTo>
                <a:cubicBezTo>
                  <a:pt x="1616" y="538"/>
                  <a:pt x="1616" y="536"/>
                  <a:pt x="1614" y="535"/>
                </a:cubicBezTo>
                <a:cubicBezTo>
                  <a:pt x="1613" y="533"/>
                  <a:pt x="1611" y="533"/>
                  <a:pt x="1610" y="535"/>
                </a:cubicBezTo>
                <a:cubicBezTo>
                  <a:pt x="1591" y="553"/>
                  <a:pt x="1591" y="553"/>
                  <a:pt x="1591" y="553"/>
                </a:cubicBezTo>
                <a:cubicBezTo>
                  <a:pt x="1590" y="555"/>
                  <a:pt x="1590" y="557"/>
                  <a:pt x="1591" y="558"/>
                </a:cubicBezTo>
                <a:cubicBezTo>
                  <a:pt x="1592" y="558"/>
                  <a:pt x="1593" y="559"/>
                  <a:pt x="1593" y="559"/>
                </a:cubicBezTo>
                <a:close/>
                <a:moveTo>
                  <a:pt x="1568" y="584"/>
                </a:moveTo>
                <a:cubicBezTo>
                  <a:pt x="1569" y="584"/>
                  <a:pt x="1570" y="583"/>
                  <a:pt x="1571" y="583"/>
                </a:cubicBezTo>
                <a:cubicBezTo>
                  <a:pt x="1572" y="582"/>
                  <a:pt x="1572" y="582"/>
                  <a:pt x="1572" y="582"/>
                </a:cubicBezTo>
                <a:cubicBezTo>
                  <a:pt x="1573" y="581"/>
                  <a:pt x="1573" y="579"/>
                  <a:pt x="1572" y="577"/>
                </a:cubicBezTo>
                <a:cubicBezTo>
                  <a:pt x="1570" y="576"/>
                  <a:pt x="1569" y="576"/>
                  <a:pt x="1567" y="577"/>
                </a:cubicBezTo>
                <a:cubicBezTo>
                  <a:pt x="1566" y="578"/>
                  <a:pt x="1566" y="578"/>
                  <a:pt x="1566" y="578"/>
                </a:cubicBezTo>
                <a:cubicBezTo>
                  <a:pt x="1565" y="580"/>
                  <a:pt x="1565" y="582"/>
                  <a:pt x="1566" y="583"/>
                </a:cubicBezTo>
                <a:cubicBezTo>
                  <a:pt x="1567" y="583"/>
                  <a:pt x="1568" y="584"/>
                  <a:pt x="1568" y="584"/>
                </a:cubicBezTo>
                <a:close/>
                <a:moveTo>
                  <a:pt x="1445" y="707"/>
                </a:moveTo>
                <a:cubicBezTo>
                  <a:pt x="1446" y="707"/>
                  <a:pt x="1446" y="707"/>
                  <a:pt x="1447" y="707"/>
                </a:cubicBezTo>
                <a:cubicBezTo>
                  <a:pt x="1451" y="702"/>
                  <a:pt x="1451" y="702"/>
                  <a:pt x="1451" y="702"/>
                </a:cubicBezTo>
                <a:cubicBezTo>
                  <a:pt x="1451" y="702"/>
                  <a:pt x="1452" y="702"/>
                  <a:pt x="1452" y="701"/>
                </a:cubicBezTo>
                <a:cubicBezTo>
                  <a:pt x="1452" y="701"/>
                  <a:pt x="1453" y="701"/>
                  <a:pt x="1453" y="700"/>
                </a:cubicBezTo>
                <a:cubicBezTo>
                  <a:pt x="1491" y="662"/>
                  <a:pt x="1491" y="662"/>
                  <a:pt x="1491" y="662"/>
                </a:cubicBezTo>
                <a:cubicBezTo>
                  <a:pt x="1492" y="661"/>
                  <a:pt x="1492" y="659"/>
                  <a:pt x="1491" y="658"/>
                </a:cubicBezTo>
                <a:cubicBezTo>
                  <a:pt x="1490" y="657"/>
                  <a:pt x="1488" y="657"/>
                  <a:pt x="1487" y="658"/>
                </a:cubicBezTo>
                <a:cubicBezTo>
                  <a:pt x="1449" y="696"/>
                  <a:pt x="1449" y="696"/>
                  <a:pt x="1449" y="696"/>
                </a:cubicBezTo>
                <a:cubicBezTo>
                  <a:pt x="1448" y="696"/>
                  <a:pt x="1448" y="697"/>
                  <a:pt x="1448" y="697"/>
                </a:cubicBezTo>
                <a:cubicBezTo>
                  <a:pt x="1447" y="697"/>
                  <a:pt x="1447" y="698"/>
                  <a:pt x="1447" y="698"/>
                </a:cubicBezTo>
                <a:cubicBezTo>
                  <a:pt x="1443" y="702"/>
                  <a:pt x="1443" y="702"/>
                  <a:pt x="1443" y="702"/>
                </a:cubicBezTo>
                <a:cubicBezTo>
                  <a:pt x="1441" y="703"/>
                  <a:pt x="1441" y="705"/>
                  <a:pt x="1443" y="707"/>
                </a:cubicBezTo>
                <a:cubicBezTo>
                  <a:pt x="1443" y="707"/>
                  <a:pt x="1444" y="707"/>
                  <a:pt x="1445" y="707"/>
                </a:cubicBezTo>
                <a:close/>
                <a:moveTo>
                  <a:pt x="1560" y="606"/>
                </a:moveTo>
                <a:cubicBezTo>
                  <a:pt x="1561" y="606"/>
                  <a:pt x="1562" y="606"/>
                  <a:pt x="1562" y="605"/>
                </a:cubicBezTo>
                <a:cubicBezTo>
                  <a:pt x="1565" y="603"/>
                  <a:pt x="1565" y="603"/>
                  <a:pt x="1565" y="603"/>
                </a:cubicBezTo>
                <a:cubicBezTo>
                  <a:pt x="1566" y="601"/>
                  <a:pt x="1566" y="599"/>
                  <a:pt x="1565" y="598"/>
                </a:cubicBezTo>
                <a:cubicBezTo>
                  <a:pt x="1564" y="597"/>
                  <a:pt x="1562" y="597"/>
                  <a:pt x="1560" y="598"/>
                </a:cubicBezTo>
                <a:cubicBezTo>
                  <a:pt x="1558" y="601"/>
                  <a:pt x="1558" y="601"/>
                  <a:pt x="1558" y="601"/>
                </a:cubicBezTo>
                <a:cubicBezTo>
                  <a:pt x="1557" y="602"/>
                  <a:pt x="1557" y="604"/>
                  <a:pt x="1558" y="605"/>
                </a:cubicBezTo>
                <a:cubicBezTo>
                  <a:pt x="1559" y="606"/>
                  <a:pt x="1560" y="606"/>
                  <a:pt x="1560" y="606"/>
                </a:cubicBezTo>
                <a:close/>
                <a:moveTo>
                  <a:pt x="1445" y="718"/>
                </a:moveTo>
                <a:cubicBezTo>
                  <a:pt x="1446" y="718"/>
                  <a:pt x="1447" y="719"/>
                  <a:pt x="1447" y="719"/>
                </a:cubicBezTo>
                <a:cubicBezTo>
                  <a:pt x="1448" y="719"/>
                  <a:pt x="1449" y="718"/>
                  <a:pt x="1450" y="718"/>
                </a:cubicBezTo>
                <a:cubicBezTo>
                  <a:pt x="1545" y="622"/>
                  <a:pt x="1545" y="622"/>
                  <a:pt x="1545" y="622"/>
                </a:cubicBezTo>
                <a:cubicBezTo>
                  <a:pt x="1546" y="621"/>
                  <a:pt x="1546" y="619"/>
                  <a:pt x="1545" y="618"/>
                </a:cubicBezTo>
                <a:cubicBezTo>
                  <a:pt x="1544" y="617"/>
                  <a:pt x="1542" y="617"/>
                  <a:pt x="1541" y="618"/>
                </a:cubicBezTo>
                <a:cubicBezTo>
                  <a:pt x="1445" y="713"/>
                  <a:pt x="1445" y="713"/>
                  <a:pt x="1445" y="713"/>
                </a:cubicBezTo>
                <a:cubicBezTo>
                  <a:pt x="1444" y="715"/>
                  <a:pt x="1444" y="717"/>
                  <a:pt x="1445" y="718"/>
                </a:cubicBezTo>
                <a:close/>
                <a:moveTo>
                  <a:pt x="1620" y="538"/>
                </a:moveTo>
                <a:cubicBezTo>
                  <a:pt x="1603" y="556"/>
                  <a:pt x="1603" y="556"/>
                  <a:pt x="1603" y="556"/>
                </a:cubicBezTo>
                <a:cubicBezTo>
                  <a:pt x="1601" y="557"/>
                  <a:pt x="1601" y="559"/>
                  <a:pt x="1603" y="560"/>
                </a:cubicBezTo>
                <a:cubicBezTo>
                  <a:pt x="1603" y="561"/>
                  <a:pt x="1604" y="561"/>
                  <a:pt x="1605" y="561"/>
                </a:cubicBezTo>
                <a:cubicBezTo>
                  <a:pt x="1606" y="561"/>
                  <a:pt x="1606" y="561"/>
                  <a:pt x="1607" y="560"/>
                </a:cubicBezTo>
                <a:cubicBezTo>
                  <a:pt x="1625" y="543"/>
                  <a:pt x="1625" y="543"/>
                  <a:pt x="1625" y="543"/>
                </a:cubicBezTo>
                <a:cubicBezTo>
                  <a:pt x="1626" y="542"/>
                  <a:pt x="1626" y="540"/>
                  <a:pt x="1625" y="538"/>
                </a:cubicBezTo>
                <a:cubicBezTo>
                  <a:pt x="1623" y="537"/>
                  <a:pt x="1622" y="537"/>
                  <a:pt x="1620" y="538"/>
                </a:cubicBezTo>
                <a:close/>
                <a:moveTo>
                  <a:pt x="1447" y="733"/>
                </a:moveTo>
                <a:cubicBezTo>
                  <a:pt x="1447" y="733"/>
                  <a:pt x="1448" y="733"/>
                  <a:pt x="1449" y="733"/>
                </a:cubicBezTo>
                <a:cubicBezTo>
                  <a:pt x="1553" y="628"/>
                  <a:pt x="1553" y="628"/>
                  <a:pt x="1553" y="628"/>
                </a:cubicBezTo>
                <a:cubicBezTo>
                  <a:pt x="1575" y="607"/>
                  <a:pt x="1575" y="607"/>
                  <a:pt x="1575" y="607"/>
                </a:cubicBezTo>
                <a:cubicBezTo>
                  <a:pt x="1578" y="604"/>
                  <a:pt x="1578" y="604"/>
                  <a:pt x="1578" y="604"/>
                </a:cubicBezTo>
                <a:cubicBezTo>
                  <a:pt x="1579" y="602"/>
                  <a:pt x="1579" y="601"/>
                  <a:pt x="1578" y="599"/>
                </a:cubicBezTo>
                <a:cubicBezTo>
                  <a:pt x="1577" y="598"/>
                  <a:pt x="1575" y="598"/>
                  <a:pt x="1573" y="599"/>
                </a:cubicBezTo>
                <a:cubicBezTo>
                  <a:pt x="1445" y="728"/>
                  <a:pt x="1445" y="728"/>
                  <a:pt x="1445" y="728"/>
                </a:cubicBezTo>
                <a:cubicBezTo>
                  <a:pt x="1443" y="729"/>
                  <a:pt x="1443" y="731"/>
                  <a:pt x="1445" y="733"/>
                </a:cubicBezTo>
                <a:cubicBezTo>
                  <a:pt x="1445" y="733"/>
                  <a:pt x="1446" y="733"/>
                  <a:pt x="1447" y="733"/>
                </a:cubicBezTo>
                <a:close/>
                <a:moveTo>
                  <a:pt x="1609" y="568"/>
                </a:moveTo>
                <a:cubicBezTo>
                  <a:pt x="1610" y="568"/>
                  <a:pt x="1611" y="569"/>
                  <a:pt x="1612" y="569"/>
                </a:cubicBezTo>
                <a:cubicBezTo>
                  <a:pt x="1612" y="569"/>
                  <a:pt x="1613" y="568"/>
                  <a:pt x="1614" y="568"/>
                </a:cubicBezTo>
                <a:cubicBezTo>
                  <a:pt x="1634" y="547"/>
                  <a:pt x="1634" y="547"/>
                  <a:pt x="1634" y="547"/>
                </a:cubicBezTo>
                <a:cubicBezTo>
                  <a:pt x="1635" y="546"/>
                  <a:pt x="1635" y="544"/>
                  <a:pt x="1634" y="543"/>
                </a:cubicBezTo>
                <a:cubicBezTo>
                  <a:pt x="1633" y="542"/>
                  <a:pt x="1631" y="542"/>
                  <a:pt x="1630" y="543"/>
                </a:cubicBezTo>
                <a:cubicBezTo>
                  <a:pt x="1609" y="563"/>
                  <a:pt x="1609" y="563"/>
                  <a:pt x="1609" y="563"/>
                </a:cubicBezTo>
                <a:cubicBezTo>
                  <a:pt x="1608" y="565"/>
                  <a:pt x="1608" y="567"/>
                  <a:pt x="1609" y="568"/>
                </a:cubicBezTo>
                <a:close/>
                <a:moveTo>
                  <a:pt x="1612" y="574"/>
                </a:moveTo>
                <a:cubicBezTo>
                  <a:pt x="1612" y="574"/>
                  <a:pt x="1612" y="574"/>
                  <a:pt x="1612" y="575"/>
                </a:cubicBezTo>
                <a:cubicBezTo>
                  <a:pt x="1608" y="579"/>
                  <a:pt x="1608" y="579"/>
                  <a:pt x="1608" y="579"/>
                </a:cubicBezTo>
                <a:cubicBezTo>
                  <a:pt x="1607" y="580"/>
                  <a:pt x="1607" y="582"/>
                  <a:pt x="1608" y="583"/>
                </a:cubicBezTo>
                <a:cubicBezTo>
                  <a:pt x="1609" y="584"/>
                  <a:pt x="1609" y="584"/>
                  <a:pt x="1610" y="584"/>
                </a:cubicBezTo>
                <a:cubicBezTo>
                  <a:pt x="1611" y="584"/>
                  <a:pt x="1612" y="584"/>
                  <a:pt x="1612" y="583"/>
                </a:cubicBezTo>
                <a:cubicBezTo>
                  <a:pt x="1616" y="579"/>
                  <a:pt x="1616" y="579"/>
                  <a:pt x="1616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17" y="579"/>
                  <a:pt x="1617" y="579"/>
                  <a:pt x="1617" y="579"/>
                </a:cubicBezTo>
                <a:cubicBezTo>
                  <a:pt x="1646" y="550"/>
                  <a:pt x="1646" y="550"/>
                  <a:pt x="1646" y="550"/>
                </a:cubicBezTo>
                <a:cubicBezTo>
                  <a:pt x="1647" y="548"/>
                  <a:pt x="1647" y="546"/>
                  <a:pt x="1646" y="545"/>
                </a:cubicBezTo>
                <a:cubicBezTo>
                  <a:pt x="1645" y="544"/>
                  <a:pt x="1643" y="544"/>
                  <a:pt x="1642" y="545"/>
                </a:cubicBezTo>
                <a:cubicBezTo>
                  <a:pt x="1613" y="574"/>
                  <a:pt x="1613" y="574"/>
                  <a:pt x="1613" y="574"/>
                </a:cubicBezTo>
                <a:cubicBezTo>
                  <a:pt x="1612" y="574"/>
                  <a:pt x="1612" y="574"/>
                  <a:pt x="1612" y="574"/>
                </a:cubicBezTo>
                <a:close/>
                <a:moveTo>
                  <a:pt x="1446" y="749"/>
                </a:moveTo>
                <a:cubicBezTo>
                  <a:pt x="1587" y="608"/>
                  <a:pt x="1587" y="608"/>
                  <a:pt x="1587" y="608"/>
                </a:cubicBezTo>
                <a:cubicBezTo>
                  <a:pt x="1589" y="607"/>
                  <a:pt x="1589" y="605"/>
                  <a:pt x="1587" y="604"/>
                </a:cubicBezTo>
                <a:cubicBezTo>
                  <a:pt x="1586" y="602"/>
                  <a:pt x="1584" y="602"/>
                  <a:pt x="1583" y="604"/>
                </a:cubicBezTo>
                <a:cubicBezTo>
                  <a:pt x="1442" y="745"/>
                  <a:pt x="1442" y="745"/>
                  <a:pt x="1442" y="745"/>
                </a:cubicBezTo>
                <a:cubicBezTo>
                  <a:pt x="1441" y="745"/>
                  <a:pt x="1441" y="746"/>
                  <a:pt x="1441" y="747"/>
                </a:cubicBezTo>
                <a:cubicBezTo>
                  <a:pt x="1440" y="747"/>
                  <a:pt x="1439" y="747"/>
                  <a:pt x="1439" y="748"/>
                </a:cubicBezTo>
                <a:cubicBezTo>
                  <a:pt x="1436" y="751"/>
                  <a:pt x="1436" y="751"/>
                  <a:pt x="1436" y="751"/>
                </a:cubicBezTo>
                <a:cubicBezTo>
                  <a:pt x="1434" y="752"/>
                  <a:pt x="1434" y="754"/>
                  <a:pt x="1436" y="755"/>
                </a:cubicBezTo>
                <a:cubicBezTo>
                  <a:pt x="1436" y="756"/>
                  <a:pt x="1437" y="756"/>
                  <a:pt x="1438" y="756"/>
                </a:cubicBezTo>
                <a:cubicBezTo>
                  <a:pt x="1439" y="756"/>
                  <a:pt x="1439" y="756"/>
                  <a:pt x="1440" y="755"/>
                </a:cubicBezTo>
                <a:cubicBezTo>
                  <a:pt x="1443" y="752"/>
                  <a:pt x="1443" y="752"/>
                  <a:pt x="1443" y="752"/>
                </a:cubicBezTo>
                <a:cubicBezTo>
                  <a:pt x="1444" y="752"/>
                  <a:pt x="1444" y="751"/>
                  <a:pt x="1444" y="750"/>
                </a:cubicBezTo>
                <a:cubicBezTo>
                  <a:pt x="1445" y="750"/>
                  <a:pt x="1446" y="750"/>
                  <a:pt x="1446" y="749"/>
                </a:cubicBezTo>
                <a:close/>
                <a:moveTo>
                  <a:pt x="1600" y="605"/>
                </a:moveTo>
                <a:cubicBezTo>
                  <a:pt x="1599" y="603"/>
                  <a:pt x="1597" y="603"/>
                  <a:pt x="1596" y="605"/>
                </a:cubicBezTo>
                <a:cubicBezTo>
                  <a:pt x="1445" y="756"/>
                  <a:pt x="1445" y="756"/>
                  <a:pt x="1445" y="756"/>
                </a:cubicBezTo>
                <a:cubicBezTo>
                  <a:pt x="1443" y="757"/>
                  <a:pt x="1443" y="759"/>
                  <a:pt x="1445" y="760"/>
                </a:cubicBezTo>
                <a:cubicBezTo>
                  <a:pt x="1445" y="761"/>
                  <a:pt x="1446" y="761"/>
                  <a:pt x="1447" y="761"/>
                </a:cubicBezTo>
                <a:cubicBezTo>
                  <a:pt x="1447" y="761"/>
                  <a:pt x="1448" y="761"/>
                  <a:pt x="1449" y="760"/>
                </a:cubicBezTo>
                <a:cubicBezTo>
                  <a:pt x="1600" y="609"/>
                  <a:pt x="1600" y="609"/>
                  <a:pt x="1600" y="609"/>
                </a:cubicBezTo>
                <a:cubicBezTo>
                  <a:pt x="1602" y="608"/>
                  <a:pt x="1602" y="606"/>
                  <a:pt x="1600" y="605"/>
                </a:cubicBezTo>
                <a:close/>
                <a:moveTo>
                  <a:pt x="1621" y="584"/>
                </a:moveTo>
                <a:cubicBezTo>
                  <a:pt x="1621" y="585"/>
                  <a:pt x="1622" y="585"/>
                  <a:pt x="1623" y="585"/>
                </a:cubicBezTo>
                <a:cubicBezTo>
                  <a:pt x="1624" y="585"/>
                  <a:pt x="1624" y="585"/>
                  <a:pt x="1625" y="584"/>
                </a:cubicBezTo>
                <a:cubicBezTo>
                  <a:pt x="1653" y="556"/>
                  <a:pt x="1653" y="556"/>
                  <a:pt x="1653" y="556"/>
                </a:cubicBezTo>
                <a:cubicBezTo>
                  <a:pt x="1654" y="555"/>
                  <a:pt x="1654" y="553"/>
                  <a:pt x="1653" y="552"/>
                </a:cubicBezTo>
                <a:cubicBezTo>
                  <a:pt x="1652" y="551"/>
                  <a:pt x="1650" y="551"/>
                  <a:pt x="1649" y="552"/>
                </a:cubicBezTo>
                <a:cubicBezTo>
                  <a:pt x="1621" y="580"/>
                  <a:pt x="1621" y="580"/>
                  <a:pt x="1621" y="580"/>
                </a:cubicBezTo>
                <a:cubicBezTo>
                  <a:pt x="1619" y="581"/>
                  <a:pt x="1619" y="583"/>
                  <a:pt x="1621" y="584"/>
                </a:cubicBezTo>
                <a:close/>
                <a:moveTo>
                  <a:pt x="1664" y="545"/>
                </a:moveTo>
                <a:cubicBezTo>
                  <a:pt x="1664" y="545"/>
                  <a:pt x="1665" y="544"/>
                  <a:pt x="1666" y="544"/>
                </a:cubicBezTo>
                <a:cubicBezTo>
                  <a:pt x="1669" y="540"/>
                  <a:pt x="1669" y="540"/>
                  <a:pt x="1669" y="540"/>
                </a:cubicBezTo>
                <a:cubicBezTo>
                  <a:pt x="1671" y="539"/>
                  <a:pt x="1671" y="537"/>
                  <a:pt x="1669" y="536"/>
                </a:cubicBezTo>
                <a:cubicBezTo>
                  <a:pt x="1668" y="534"/>
                  <a:pt x="1666" y="534"/>
                  <a:pt x="1665" y="536"/>
                </a:cubicBezTo>
                <a:cubicBezTo>
                  <a:pt x="1661" y="539"/>
                  <a:pt x="1661" y="539"/>
                  <a:pt x="1661" y="539"/>
                </a:cubicBezTo>
                <a:cubicBezTo>
                  <a:pt x="1660" y="540"/>
                  <a:pt x="1660" y="542"/>
                  <a:pt x="1661" y="544"/>
                </a:cubicBezTo>
                <a:cubicBezTo>
                  <a:pt x="1662" y="544"/>
                  <a:pt x="1663" y="545"/>
                  <a:pt x="1664" y="545"/>
                </a:cubicBezTo>
                <a:close/>
                <a:moveTo>
                  <a:pt x="1629" y="590"/>
                </a:moveTo>
                <a:cubicBezTo>
                  <a:pt x="1630" y="591"/>
                  <a:pt x="1630" y="591"/>
                  <a:pt x="1631" y="591"/>
                </a:cubicBezTo>
                <a:cubicBezTo>
                  <a:pt x="1632" y="591"/>
                  <a:pt x="1633" y="591"/>
                  <a:pt x="1633" y="590"/>
                </a:cubicBezTo>
                <a:cubicBezTo>
                  <a:pt x="1660" y="564"/>
                  <a:pt x="1660" y="564"/>
                  <a:pt x="1660" y="564"/>
                </a:cubicBezTo>
                <a:cubicBezTo>
                  <a:pt x="1661" y="562"/>
                  <a:pt x="1661" y="560"/>
                  <a:pt x="1660" y="559"/>
                </a:cubicBezTo>
                <a:cubicBezTo>
                  <a:pt x="1659" y="558"/>
                  <a:pt x="1657" y="558"/>
                  <a:pt x="1655" y="559"/>
                </a:cubicBezTo>
                <a:cubicBezTo>
                  <a:pt x="1629" y="586"/>
                  <a:pt x="1629" y="586"/>
                  <a:pt x="1629" y="586"/>
                </a:cubicBezTo>
                <a:cubicBezTo>
                  <a:pt x="1628" y="587"/>
                  <a:pt x="1628" y="589"/>
                  <a:pt x="1629" y="590"/>
                </a:cubicBezTo>
                <a:close/>
                <a:moveTo>
                  <a:pt x="1594" y="625"/>
                </a:moveTo>
                <a:cubicBezTo>
                  <a:pt x="1593" y="624"/>
                  <a:pt x="1591" y="624"/>
                  <a:pt x="1590" y="625"/>
                </a:cubicBezTo>
                <a:cubicBezTo>
                  <a:pt x="1465" y="750"/>
                  <a:pt x="1465" y="750"/>
                  <a:pt x="1465" y="750"/>
                </a:cubicBezTo>
                <a:cubicBezTo>
                  <a:pt x="1463" y="751"/>
                  <a:pt x="1463" y="753"/>
                  <a:pt x="1465" y="754"/>
                </a:cubicBezTo>
                <a:cubicBezTo>
                  <a:pt x="1465" y="755"/>
                  <a:pt x="1466" y="755"/>
                  <a:pt x="1467" y="755"/>
                </a:cubicBezTo>
                <a:cubicBezTo>
                  <a:pt x="1468" y="755"/>
                  <a:pt x="1468" y="755"/>
                  <a:pt x="1469" y="754"/>
                </a:cubicBezTo>
                <a:cubicBezTo>
                  <a:pt x="1594" y="629"/>
                  <a:pt x="1594" y="629"/>
                  <a:pt x="1594" y="629"/>
                </a:cubicBezTo>
                <a:cubicBezTo>
                  <a:pt x="1595" y="628"/>
                  <a:pt x="1595" y="626"/>
                  <a:pt x="1594" y="625"/>
                </a:cubicBezTo>
                <a:close/>
                <a:moveTo>
                  <a:pt x="1630" y="607"/>
                </a:moveTo>
                <a:cubicBezTo>
                  <a:pt x="1637" y="601"/>
                  <a:pt x="1637" y="601"/>
                  <a:pt x="1637" y="601"/>
                </a:cubicBezTo>
                <a:cubicBezTo>
                  <a:pt x="1638" y="600"/>
                  <a:pt x="1638" y="598"/>
                  <a:pt x="1637" y="596"/>
                </a:cubicBezTo>
                <a:cubicBezTo>
                  <a:pt x="1635" y="595"/>
                  <a:pt x="1633" y="595"/>
                  <a:pt x="1632" y="596"/>
                </a:cubicBezTo>
                <a:cubicBezTo>
                  <a:pt x="1626" y="603"/>
                  <a:pt x="1626" y="603"/>
                  <a:pt x="1626" y="603"/>
                </a:cubicBezTo>
                <a:cubicBezTo>
                  <a:pt x="1625" y="604"/>
                  <a:pt x="1625" y="606"/>
                  <a:pt x="1626" y="607"/>
                </a:cubicBezTo>
                <a:cubicBezTo>
                  <a:pt x="1626" y="608"/>
                  <a:pt x="1627" y="608"/>
                  <a:pt x="1628" y="608"/>
                </a:cubicBezTo>
                <a:cubicBezTo>
                  <a:pt x="1629" y="608"/>
                  <a:pt x="1630" y="608"/>
                  <a:pt x="1630" y="607"/>
                </a:cubicBezTo>
                <a:close/>
                <a:moveTo>
                  <a:pt x="1601" y="632"/>
                </a:moveTo>
                <a:cubicBezTo>
                  <a:pt x="1600" y="631"/>
                  <a:pt x="1598" y="631"/>
                  <a:pt x="1597" y="632"/>
                </a:cubicBezTo>
                <a:cubicBezTo>
                  <a:pt x="1479" y="749"/>
                  <a:pt x="1479" y="749"/>
                  <a:pt x="1479" y="749"/>
                </a:cubicBezTo>
                <a:cubicBezTo>
                  <a:pt x="1478" y="751"/>
                  <a:pt x="1478" y="752"/>
                  <a:pt x="1479" y="754"/>
                </a:cubicBezTo>
                <a:cubicBezTo>
                  <a:pt x="1480" y="754"/>
                  <a:pt x="1481" y="755"/>
                  <a:pt x="1481" y="755"/>
                </a:cubicBezTo>
                <a:cubicBezTo>
                  <a:pt x="1482" y="755"/>
                  <a:pt x="1483" y="754"/>
                  <a:pt x="1484" y="754"/>
                </a:cubicBezTo>
                <a:cubicBezTo>
                  <a:pt x="1601" y="636"/>
                  <a:pt x="1601" y="636"/>
                  <a:pt x="1601" y="636"/>
                </a:cubicBezTo>
                <a:cubicBezTo>
                  <a:pt x="1602" y="635"/>
                  <a:pt x="1602" y="633"/>
                  <a:pt x="1601" y="632"/>
                </a:cubicBezTo>
                <a:close/>
                <a:moveTo>
                  <a:pt x="1687" y="549"/>
                </a:moveTo>
                <a:cubicBezTo>
                  <a:pt x="1688" y="549"/>
                  <a:pt x="1689" y="548"/>
                  <a:pt x="1690" y="548"/>
                </a:cubicBezTo>
                <a:cubicBezTo>
                  <a:pt x="1691" y="546"/>
                  <a:pt x="1691" y="546"/>
                  <a:pt x="1691" y="546"/>
                </a:cubicBezTo>
                <a:cubicBezTo>
                  <a:pt x="1692" y="545"/>
                  <a:pt x="1692" y="543"/>
                  <a:pt x="1691" y="542"/>
                </a:cubicBezTo>
                <a:cubicBezTo>
                  <a:pt x="1690" y="541"/>
                  <a:pt x="1688" y="541"/>
                  <a:pt x="1687" y="542"/>
                </a:cubicBezTo>
                <a:cubicBezTo>
                  <a:pt x="1685" y="543"/>
                  <a:pt x="1685" y="543"/>
                  <a:pt x="1685" y="543"/>
                </a:cubicBezTo>
                <a:cubicBezTo>
                  <a:pt x="1684" y="545"/>
                  <a:pt x="1684" y="547"/>
                  <a:pt x="1685" y="548"/>
                </a:cubicBezTo>
                <a:cubicBezTo>
                  <a:pt x="1686" y="548"/>
                  <a:pt x="1687" y="549"/>
                  <a:pt x="1687" y="549"/>
                </a:cubicBezTo>
                <a:close/>
                <a:moveTo>
                  <a:pt x="1654" y="582"/>
                </a:moveTo>
                <a:cubicBezTo>
                  <a:pt x="1655" y="582"/>
                  <a:pt x="1655" y="582"/>
                  <a:pt x="1656" y="581"/>
                </a:cubicBezTo>
                <a:cubicBezTo>
                  <a:pt x="1668" y="570"/>
                  <a:pt x="1668" y="570"/>
                  <a:pt x="1668" y="570"/>
                </a:cubicBezTo>
                <a:cubicBezTo>
                  <a:pt x="1669" y="568"/>
                  <a:pt x="1669" y="566"/>
                  <a:pt x="1668" y="565"/>
                </a:cubicBezTo>
                <a:cubicBezTo>
                  <a:pt x="1666" y="564"/>
                  <a:pt x="1665" y="564"/>
                  <a:pt x="1663" y="565"/>
                </a:cubicBezTo>
                <a:cubicBezTo>
                  <a:pt x="1652" y="577"/>
                  <a:pt x="1652" y="577"/>
                  <a:pt x="1652" y="577"/>
                </a:cubicBezTo>
                <a:cubicBezTo>
                  <a:pt x="1650" y="578"/>
                  <a:pt x="1650" y="580"/>
                  <a:pt x="1652" y="581"/>
                </a:cubicBezTo>
                <a:cubicBezTo>
                  <a:pt x="1652" y="582"/>
                  <a:pt x="1653" y="582"/>
                  <a:pt x="1654" y="582"/>
                </a:cubicBezTo>
                <a:close/>
                <a:moveTo>
                  <a:pt x="1622" y="625"/>
                </a:moveTo>
                <a:cubicBezTo>
                  <a:pt x="1622" y="626"/>
                  <a:pt x="1623" y="626"/>
                  <a:pt x="1624" y="626"/>
                </a:cubicBezTo>
                <a:cubicBezTo>
                  <a:pt x="1625" y="626"/>
                  <a:pt x="1626" y="626"/>
                  <a:pt x="1626" y="625"/>
                </a:cubicBezTo>
                <a:cubicBezTo>
                  <a:pt x="1639" y="613"/>
                  <a:pt x="1639" y="613"/>
                  <a:pt x="1639" y="613"/>
                </a:cubicBezTo>
                <a:cubicBezTo>
                  <a:pt x="1640" y="611"/>
                  <a:pt x="1640" y="609"/>
                  <a:pt x="1639" y="608"/>
                </a:cubicBezTo>
                <a:cubicBezTo>
                  <a:pt x="1638" y="607"/>
                  <a:pt x="1636" y="607"/>
                  <a:pt x="1634" y="608"/>
                </a:cubicBezTo>
                <a:cubicBezTo>
                  <a:pt x="1622" y="621"/>
                  <a:pt x="1622" y="621"/>
                  <a:pt x="1622" y="621"/>
                </a:cubicBezTo>
                <a:cubicBezTo>
                  <a:pt x="1621" y="622"/>
                  <a:pt x="1621" y="624"/>
                  <a:pt x="1622" y="625"/>
                </a:cubicBezTo>
                <a:close/>
                <a:moveTo>
                  <a:pt x="1665" y="577"/>
                </a:moveTo>
                <a:cubicBezTo>
                  <a:pt x="1658" y="584"/>
                  <a:pt x="1658" y="584"/>
                  <a:pt x="1658" y="584"/>
                </a:cubicBezTo>
                <a:cubicBezTo>
                  <a:pt x="1657" y="585"/>
                  <a:pt x="1657" y="587"/>
                  <a:pt x="1658" y="589"/>
                </a:cubicBezTo>
                <a:cubicBezTo>
                  <a:pt x="1659" y="589"/>
                  <a:pt x="1660" y="589"/>
                  <a:pt x="1661" y="589"/>
                </a:cubicBezTo>
                <a:cubicBezTo>
                  <a:pt x="1661" y="589"/>
                  <a:pt x="1662" y="589"/>
                  <a:pt x="1663" y="589"/>
                </a:cubicBezTo>
                <a:cubicBezTo>
                  <a:pt x="1670" y="582"/>
                  <a:pt x="1670" y="582"/>
                  <a:pt x="1670" y="582"/>
                </a:cubicBezTo>
                <a:cubicBezTo>
                  <a:pt x="1671" y="581"/>
                  <a:pt x="1671" y="579"/>
                  <a:pt x="1670" y="577"/>
                </a:cubicBezTo>
                <a:cubicBezTo>
                  <a:pt x="1668" y="576"/>
                  <a:pt x="1666" y="576"/>
                  <a:pt x="1665" y="577"/>
                </a:cubicBezTo>
                <a:close/>
                <a:moveTo>
                  <a:pt x="1609" y="638"/>
                </a:moveTo>
                <a:cubicBezTo>
                  <a:pt x="1608" y="637"/>
                  <a:pt x="1606" y="637"/>
                  <a:pt x="1605" y="638"/>
                </a:cubicBezTo>
                <a:cubicBezTo>
                  <a:pt x="1504" y="738"/>
                  <a:pt x="1504" y="738"/>
                  <a:pt x="1504" y="738"/>
                </a:cubicBezTo>
                <a:cubicBezTo>
                  <a:pt x="1503" y="739"/>
                  <a:pt x="1503" y="741"/>
                  <a:pt x="1504" y="743"/>
                </a:cubicBezTo>
                <a:cubicBezTo>
                  <a:pt x="1505" y="743"/>
                  <a:pt x="1506" y="743"/>
                  <a:pt x="1507" y="743"/>
                </a:cubicBezTo>
                <a:cubicBezTo>
                  <a:pt x="1507" y="743"/>
                  <a:pt x="1508" y="743"/>
                  <a:pt x="1509" y="743"/>
                </a:cubicBezTo>
                <a:cubicBezTo>
                  <a:pt x="1609" y="642"/>
                  <a:pt x="1609" y="642"/>
                  <a:pt x="1609" y="642"/>
                </a:cubicBezTo>
                <a:cubicBezTo>
                  <a:pt x="1610" y="641"/>
                  <a:pt x="1610" y="639"/>
                  <a:pt x="1609" y="638"/>
                </a:cubicBezTo>
                <a:close/>
                <a:moveTo>
                  <a:pt x="1680" y="571"/>
                </a:moveTo>
                <a:cubicBezTo>
                  <a:pt x="1680" y="571"/>
                  <a:pt x="1681" y="570"/>
                  <a:pt x="1682" y="570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8" y="563"/>
                  <a:pt x="1688" y="563"/>
                  <a:pt x="1688" y="563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89" y="562"/>
                  <a:pt x="1689" y="562"/>
                  <a:pt x="1689" y="562"/>
                </a:cubicBezTo>
                <a:cubicBezTo>
                  <a:pt x="1691" y="561"/>
                  <a:pt x="1691" y="561"/>
                  <a:pt x="1691" y="561"/>
                </a:cubicBezTo>
                <a:cubicBezTo>
                  <a:pt x="1695" y="556"/>
                  <a:pt x="1695" y="556"/>
                  <a:pt x="1695" y="556"/>
                </a:cubicBezTo>
                <a:cubicBezTo>
                  <a:pt x="1696" y="555"/>
                  <a:pt x="1696" y="553"/>
                  <a:pt x="1695" y="552"/>
                </a:cubicBezTo>
                <a:cubicBezTo>
                  <a:pt x="1694" y="551"/>
                  <a:pt x="1692" y="551"/>
                  <a:pt x="1691" y="552"/>
                </a:cubicBezTo>
                <a:cubicBezTo>
                  <a:pt x="1677" y="565"/>
                  <a:pt x="1677" y="565"/>
                  <a:pt x="1677" y="565"/>
                </a:cubicBezTo>
                <a:cubicBezTo>
                  <a:pt x="1676" y="566"/>
                  <a:pt x="1676" y="568"/>
                  <a:pt x="1677" y="570"/>
                </a:cubicBezTo>
                <a:cubicBezTo>
                  <a:pt x="1678" y="570"/>
                  <a:pt x="1679" y="571"/>
                  <a:pt x="1680" y="571"/>
                </a:cubicBezTo>
                <a:close/>
                <a:moveTo>
                  <a:pt x="1643" y="618"/>
                </a:moveTo>
                <a:cubicBezTo>
                  <a:pt x="1642" y="617"/>
                  <a:pt x="1640" y="617"/>
                  <a:pt x="1639" y="618"/>
                </a:cubicBezTo>
                <a:cubicBezTo>
                  <a:pt x="1522" y="735"/>
                  <a:pt x="1522" y="735"/>
                  <a:pt x="1522" y="735"/>
                </a:cubicBezTo>
                <a:cubicBezTo>
                  <a:pt x="1521" y="736"/>
                  <a:pt x="1521" y="738"/>
                  <a:pt x="1522" y="739"/>
                </a:cubicBezTo>
                <a:cubicBezTo>
                  <a:pt x="1522" y="740"/>
                  <a:pt x="1523" y="740"/>
                  <a:pt x="1524" y="740"/>
                </a:cubicBezTo>
                <a:cubicBezTo>
                  <a:pt x="1525" y="740"/>
                  <a:pt x="1526" y="740"/>
                  <a:pt x="1526" y="739"/>
                </a:cubicBezTo>
                <a:cubicBezTo>
                  <a:pt x="1643" y="622"/>
                  <a:pt x="1643" y="622"/>
                  <a:pt x="1643" y="622"/>
                </a:cubicBezTo>
                <a:cubicBezTo>
                  <a:pt x="1644" y="621"/>
                  <a:pt x="1644" y="619"/>
                  <a:pt x="1643" y="618"/>
                </a:cubicBezTo>
                <a:close/>
                <a:moveTo>
                  <a:pt x="1666" y="595"/>
                </a:moveTo>
                <a:cubicBezTo>
                  <a:pt x="1666" y="596"/>
                  <a:pt x="1667" y="596"/>
                  <a:pt x="1668" y="596"/>
                </a:cubicBezTo>
                <a:cubicBezTo>
                  <a:pt x="1669" y="596"/>
                  <a:pt x="1669" y="596"/>
                  <a:pt x="1670" y="595"/>
                </a:cubicBezTo>
                <a:cubicBezTo>
                  <a:pt x="1676" y="589"/>
                  <a:pt x="1676" y="589"/>
                  <a:pt x="1676" y="589"/>
                </a:cubicBezTo>
                <a:cubicBezTo>
                  <a:pt x="1677" y="588"/>
                  <a:pt x="1677" y="586"/>
                  <a:pt x="1676" y="585"/>
                </a:cubicBezTo>
                <a:cubicBezTo>
                  <a:pt x="1675" y="584"/>
                  <a:pt x="1673" y="584"/>
                  <a:pt x="1672" y="585"/>
                </a:cubicBezTo>
                <a:cubicBezTo>
                  <a:pt x="1666" y="591"/>
                  <a:pt x="1666" y="591"/>
                  <a:pt x="1666" y="591"/>
                </a:cubicBezTo>
                <a:cubicBezTo>
                  <a:pt x="1665" y="592"/>
                  <a:pt x="1665" y="594"/>
                  <a:pt x="1666" y="595"/>
                </a:cubicBezTo>
                <a:close/>
                <a:moveTo>
                  <a:pt x="1647" y="628"/>
                </a:moveTo>
                <a:cubicBezTo>
                  <a:pt x="1646" y="627"/>
                  <a:pt x="1644" y="627"/>
                  <a:pt x="1643" y="628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34" y="736"/>
                  <a:pt x="1534" y="738"/>
                  <a:pt x="1536" y="739"/>
                </a:cubicBezTo>
                <a:cubicBezTo>
                  <a:pt x="1536" y="740"/>
                  <a:pt x="1537" y="740"/>
                  <a:pt x="1538" y="740"/>
                </a:cubicBezTo>
                <a:cubicBezTo>
                  <a:pt x="1538" y="740"/>
                  <a:pt x="1539" y="740"/>
                  <a:pt x="1540" y="739"/>
                </a:cubicBezTo>
                <a:cubicBezTo>
                  <a:pt x="1647" y="632"/>
                  <a:pt x="1647" y="632"/>
                  <a:pt x="1647" y="632"/>
                </a:cubicBezTo>
                <a:cubicBezTo>
                  <a:pt x="1648" y="631"/>
                  <a:pt x="1648" y="629"/>
                  <a:pt x="1647" y="628"/>
                </a:cubicBezTo>
                <a:close/>
                <a:moveTo>
                  <a:pt x="1682" y="589"/>
                </a:moveTo>
                <a:cubicBezTo>
                  <a:pt x="1681" y="589"/>
                  <a:pt x="1681" y="589"/>
                  <a:pt x="1681" y="589"/>
                </a:cubicBezTo>
                <a:cubicBezTo>
                  <a:pt x="1681" y="589"/>
                  <a:pt x="1681" y="589"/>
                  <a:pt x="1681" y="589"/>
                </a:cubicBezTo>
                <a:cubicBezTo>
                  <a:pt x="1676" y="595"/>
                  <a:pt x="1676" y="595"/>
                  <a:pt x="1676" y="595"/>
                </a:cubicBezTo>
                <a:cubicBezTo>
                  <a:pt x="1675" y="596"/>
                  <a:pt x="1675" y="598"/>
                  <a:pt x="1676" y="599"/>
                </a:cubicBezTo>
                <a:cubicBezTo>
                  <a:pt x="1676" y="600"/>
                  <a:pt x="1677" y="600"/>
                  <a:pt x="1678" y="600"/>
                </a:cubicBezTo>
                <a:cubicBezTo>
                  <a:pt x="1679" y="600"/>
                  <a:pt x="1679" y="600"/>
                  <a:pt x="1680" y="599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4"/>
                  <a:pt x="1686" y="594"/>
                  <a:pt x="1686" y="594"/>
                </a:cubicBezTo>
                <a:cubicBezTo>
                  <a:pt x="1686" y="593"/>
                  <a:pt x="1686" y="593"/>
                  <a:pt x="1686" y="593"/>
                </a:cubicBezTo>
                <a:cubicBezTo>
                  <a:pt x="1688" y="592"/>
                  <a:pt x="1688" y="590"/>
                  <a:pt x="1686" y="589"/>
                </a:cubicBezTo>
                <a:cubicBezTo>
                  <a:pt x="1685" y="587"/>
                  <a:pt x="1683" y="587"/>
                  <a:pt x="1682" y="589"/>
                </a:cubicBezTo>
                <a:close/>
                <a:moveTo>
                  <a:pt x="1708" y="570"/>
                </a:moveTo>
                <a:cubicBezTo>
                  <a:pt x="1709" y="570"/>
                  <a:pt x="1710" y="570"/>
                  <a:pt x="1710" y="569"/>
                </a:cubicBezTo>
                <a:cubicBezTo>
                  <a:pt x="1714" y="565"/>
                  <a:pt x="1714" y="565"/>
                  <a:pt x="1714" y="565"/>
                </a:cubicBezTo>
                <a:cubicBezTo>
                  <a:pt x="1715" y="564"/>
                  <a:pt x="1715" y="562"/>
                  <a:pt x="1714" y="561"/>
                </a:cubicBezTo>
                <a:cubicBezTo>
                  <a:pt x="1713" y="560"/>
                  <a:pt x="1711" y="560"/>
                  <a:pt x="1710" y="561"/>
                </a:cubicBezTo>
                <a:cubicBezTo>
                  <a:pt x="1706" y="565"/>
                  <a:pt x="1706" y="565"/>
                  <a:pt x="1706" y="565"/>
                </a:cubicBezTo>
                <a:cubicBezTo>
                  <a:pt x="1705" y="566"/>
                  <a:pt x="1705" y="568"/>
                  <a:pt x="1706" y="569"/>
                </a:cubicBezTo>
                <a:cubicBezTo>
                  <a:pt x="1706" y="570"/>
                  <a:pt x="1707" y="570"/>
                  <a:pt x="1708" y="570"/>
                </a:cubicBezTo>
                <a:close/>
                <a:moveTo>
                  <a:pt x="1690" y="602"/>
                </a:moveTo>
                <a:cubicBezTo>
                  <a:pt x="1690" y="602"/>
                  <a:pt x="1691" y="602"/>
                  <a:pt x="1692" y="602"/>
                </a:cubicBezTo>
                <a:cubicBezTo>
                  <a:pt x="1694" y="600"/>
                  <a:pt x="1694" y="600"/>
                  <a:pt x="1694" y="600"/>
                </a:cubicBezTo>
                <a:cubicBezTo>
                  <a:pt x="1695" y="598"/>
                  <a:pt x="1695" y="596"/>
                  <a:pt x="1694" y="595"/>
                </a:cubicBezTo>
                <a:cubicBezTo>
                  <a:pt x="1692" y="594"/>
                  <a:pt x="1691" y="594"/>
                  <a:pt x="1689" y="595"/>
                </a:cubicBezTo>
                <a:cubicBezTo>
                  <a:pt x="1687" y="597"/>
                  <a:pt x="1687" y="597"/>
                  <a:pt x="1687" y="597"/>
                </a:cubicBezTo>
                <a:cubicBezTo>
                  <a:pt x="1686" y="598"/>
                  <a:pt x="1686" y="600"/>
                  <a:pt x="1687" y="602"/>
                </a:cubicBezTo>
                <a:cubicBezTo>
                  <a:pt x="1688" y="602"/>
                  <a:pt x="1689" y="602"/>
                  <a:pt x="1690" y="602"/>
                </a:cubicBezTo>
                <a:close/>
                <a:moveTo>
                  <a:pt x="1551" y="743"/>
                </a:moveTo>
                <a:cubicBezTo>
                  <a:pt x="1648" y="645"/>
                  <a:pt x="1648" y="645"/>
                  <a:pt x="1648" y="645"/>
                </a:cubicBezTo>
                <a:cubicBezTo>
                  <a:pt x="1649" y="644"/>
                  <a:pt x="1649" y="642"/>
                  <a:pt x="1648" y="641"/>
                </a:cubicBezTo>
                <a:cubicBezTo>
                  <a:pt x="1647" y="639"/>
                  <a:pt x="1645" y="639"/>
                  <a:pt x="1644" y="641"/>
                </a:cubicBezTo>
                <a:cubicBezTo>
                  <a:pt x="1546" y="738"/>
                  <a:pt x="1546" y="738"/>
                  <a:pt x="1546" y="738"/>
                </a:cubicBezTo>
                <a:cubicBezTo>
                  <a:pt x="1545" y="740"/>
                  <a:pt x="1545" y="742"/>
                  <a:pt x="1546" y="743"/>
                </a:cubicBezTo>
                <a:cubicBezTo>
                  <a:pt x="1547" y="743"/>
                  <a:pt x="1548" y="744"/>
                  <a:pt x="1548" y="744"/>
                </a:cubicBezTo>
                <a:cubicBezTo>
                  <a:pt x="1549" y="744"/>
                  <a:pt x="1550" y="743"/>
                  <a:pt x="1551" y="743"/>
                </a:cubicBezTo>
                <a:close/>
                <a:moveTo>
                  <a:pt x="1722" y="584"/>
                </a:moveTo>
                <a:cubicBezTo>
                  <a:pt x="1723" y="584"/>
                  <a:pt x="1723" y="584"/>
                  <a:pt x="1724" y="583"/>
                </a:cubicBezTo>
                <a:cubicBezTo>
                  <a:pt x="1725" y="582"/>
                  <a:pt x="1725" y="582"/>
                  <a:pt x="1725" y="582"/>
                </a:cubicBezTo>
                <a:cubicBezTo>
                  <a:pt x="1726" y="581"/>
                  <a:pt x="1726" y="579"/>
                  <a:pt x="1725" y="578"/>
                </a:cubicBezTo>
                <a:cubicBezTo>
                  <a:pt x="1724" y="577"/>
                  <a:pt x="1722" y="577"/>
                  <a:pt x="1721" y="578"/>
                </a:cubicBezTo>
                <a:cubicBezTo>
                  <a:pt x="1720" y="579"/>
                  <a:pt x="1720" y="579"/>
                  <a:pt x="1720" y="579"/>
                </a:cubicBezTo>
                <a:cubicBezTo>
                  <a:pt x="1718" y="580"/>
                  <a:pt x="1718" y="582"/>
                  <a:pt x="1720" y="583"/>
                </a:cubicBezTo>
                <a:cubicBezTo>
                  <a:pt x="1720" y="584"/>
                  <a:pt x="1721" y="584"/>
                  <a:pt x="1722" y="584"/>
                </a:cubicBezTo>
                <a:close/>
                <a:moveTo>
                  <a:pt x="1647" y="652"/>
                </a:moveTo>
                <a:cubicBezTo>
                  <a:pt x="1549" y="750"/>
                  <a:pt x="1549" y="750"/>
                  <a:pt x="1549" y="750"/>
                </a:cubicBezTo>
                <a:cubicBezTo>
                  <a:pt x="1548" y="751"/>
                  <a:pt x="1548" y="753"/>
                  <a:pt x="1549" y="754"/>
                </a:cubicBezTo>
                <a:cubicBezTo>
                  <a:pt x="1550" y="755"/>
                  <a:pt x="1550" y="755"/>
                  <a:pt x="1551" y="755"/>
                </a:cubicBezTo>
                <a:cubicBezTo>
                  <a:pt x="1552" y="755"/>
                  <a:pt x="1553" y="755"/>
                  <a:pt x="1553" y="754"/>
                </a:cubicBezTo>
                <a:cubicBezTo>
                  <a:pt x="1651" y="656"/>
                  <a:pt x="1651" y="656"/>
                  <a:pt x="1651" y="656"/>
                </a:cubicBezTo>
                <a:cubicBezTo>
                  <a:pt x="1652" y="655"/>
                  <a:pt x="1652" y="653"/>
                  <a:pt x="1651" y="652"/>
                </a:cubicBezTo>
                <a:cubicBezTo>
                  <a:pt x="1650" y="651"/>
                  <a:pt x="1648" y="651"/>
                  <a:pt x="1647" y="652"/>
                </a:cubicBezTo>
                <a:close/>
                <a:moveTo>
                  <a:pt x="1551" y="762"/>
                </a:moveTo>
                <a:cubicBezTo>
                  <a:pt x="1549" y="764"/>
                  <a:pt x="1549" y="764"/>
                  <a:pt x="1549" y="764"/>
                </a:cubicBezTo>
                <a:cubicBezTo>
                  <a:pt x="1548" y="765"/>
                  <a:pt x="1548" y="767"/>
                  <a:pt x="1549" y="768"/>
                </a:cubicBezTo>
                <a:cubicBezTo>
                  <a:pt x="1549" y="769"/>
                  <a:pt x="1550" y="769"/>
                  <a:pt x="1551" y="769"/>
                </a:cubicBezTo>
                <a:cubicBezTo>
                  <a:pt x="1552" y="769"/>
                  <a:pt x="1553" y="769"/>
                  <a:pt x="1553" y="768"/>
                </a:cubicBezTo>
                <a:cubicBezTo>
                  <a:pt x="1555" y="766"/>
                  <a:pt x="1555" y="766"/>
                  <a:pt x="1555" y="766"/>
                </a:cubicBezTo>
                <a:cubicBezTo>
                  <a:pt x="1556" y="765"/>
                  <a:pt x="1556" y="763"/>
                  <a:pt x="1555" y="762"/>
                </a:cubicBezTo>
                <a:cubicBezTo>
                  <a:pt x="1554" y="760"/>
                  <a:pt x="1552" y="760"/>
                  <a:pt x="1551" y="762"/>
                </a:cubicBezTo>
                <a:close/>
                <a:moveTo>
                  <a:pt x="1734" y="586"/>
                </a:moveTo>
                <a:cubicBezTo>
                  <a:pt x="1735" y="586"/>
                  <a:pt x="1735" y="586"/>
                  <a:pt x="1736" y="585"/>
                </a:cubicBezTo>
                <a:cubicBezTo>
                  <a:pt x="1738" y="583"/>
                  <a:pt x="1738" y="583"/>
                  <a:pt x="1738" y="583"/>
                </a:cubicBezTo>
                <a:cubicBezTo>
                  <a:pt x="1739" y="582"/>
                  <a:pt x="1739" y="580"/>
                  <a:pt x="1738" y="579"/>
                </a:cubicBezTo>
                <a:cubicBezTo>
                  <a:pt x="1737" y="577"/>
                  <a:pt x="1735" y="577"/>
                  <a:pt x="1734" y="579"/>
                </a:cubicBezTo>
                <a:cubicBezTo>
                  <a:pt x="1732" y="581"/>
                  <a:pt x="1732" y="581"/>
                  <a:pt x="1732" y="581"/>
                </a:cubicBezTo>
                <a:cubicBezTo>
                  <a:pt x="1730" y="582"/>
                  <a:pt x="1730" y="584"/>
                  <a:pt x="1732" y="585"/>
                </a:cubicBezTo>
                <a:cubicBezTo>
                  <a:pt x="1732" y="586"/>
                  <a:pt x="1733" y="586"/>
                  <a:pt x="1734" y="586"/>
                </a:cubicBezTo>
                <a:close/>
                <a:moveTo>
                  <a:pt x="1568" y="752"/>
                </a:moveTo>
                <a:cubicBezTo>
                  <a:pt x="1569" y="752"/>
                  <a:pt x="1570" y="752"/>
                  <a:pt x="1570" y="751"/>
                </a:cubicBezTo>
                <a:cubicBezTo>
                  <a:pt x="1659" y="662"/>
                  <a:pt x="1659" y="662"/>
                  <a:pt x="1659" y="662"/>
                </a:cubicBezTo>
                <a:cubicBezTo>
                  <a:pt x="1660" y="661"/>
                  <a:pt x="1660" y="659"/>
                  <a:pt x="1659" y="658"/>
                </a:cubicBezTo>
                <a:cubicBezTo>
                  <a:pt x="1658" y="657"/>
                  <a:pt x="1656" y="657"/>
                  <a:pt x="1655" y="658"/>
                </a:cubicBezTo>
                <a:cubicBezTo>
                  <a:pt x="1566" y="747"/>
                  <a:pt x="1566" y="747"/>
                  <a:pt x="1566" y="747"/>
                </a:cubicBezTo>
                <a:cubicBezTo>
                  <a:pt x="1565" y="748"/>
                  <a:pt x="1565" y="750"/>
                  <a:pt x="1566" y="751"/>
                </a:cubicBezTo>
                <a:cubicBezTo>
                  <a:pt x="1567" y="752"/>
                  <a:pt x="1567" y="752"/>
                  <a:pt x="1568" y="752"/>
                </a:cubicBezTo>
                <a:close/>
                <a:moveTo>
                  <a:pt x="1566" y="768"/>
                </a:moveTo>
                <a:cubicBezTo>
                  <a:pt x="1567" y="768"/>
                  <a:pt x="1568" y="767"/>
                  <a:pt x="1568" y="767"/>
                </a:cubicBezTo>
                <a:cubicBezTo>
                  <a:pt x="1661" y="674"/>
                  <a:pt x="1661" y="674"/>
                  <a:pt x="1661" y="674"/>
                </a:cubicBezTo>
                <a:cubicBezTo>
                  <a:pt x="1662" y="673"/>
                  <a:pt x="1662" y="671"/>
                  <a:pt x="1661" y="670"/>
                </a:cubicBezTo>
                <a:cubicBezTo>
                  <a:pt x="1660" y="668"/>
                  <a:pt x="1658" y="668"/>
                  <a:pt x="1657" y="670"/>
                </a:cubicBezTo>
                <a:cubicBezTo>
                  <a:pt x="1564" y="762"/>
                  <a:pt x="1564" y="762"/>
                  <a:pt x="1564" y="762"/>
                </a:cubicBezTo>
                <a:cubicBezTo>
                  <a:pt x="1563" y="764"/>
                  <a:pt x="1563" y="766"/>
                  <a:pt x="1564" y="767"/>
                </a:cubicBezTo>
                <a:cubicBezTo>
                  <a:pt x="1565" y="767"/>
                  <a:pt x="1565" y="768"/>
                  <a:pt x="1566" y="768"/>
                </a:cubicBezTo>
                <a:close/>
                <a:moveTo>
                  <a:pt x="1738" y="588"/>
                </a:moveTo>
                <a:cubicBezTo>
                  <a:pt x="1736" y="591"/>
                  <a:pt x="1736" y="591"/>
                  <a:pt x="1736" y="591"/>
                </a:cubicBezTo>
                <a:cubicBezTo>
                  <a:pt x="1735" y="592"/>
                  <a:pt x="1735" y="594"/>
                  <a:pt x="1736" y="595"/>
                </a:cubicBezTo>
                <a:cubicBezTo>
                  <a:pt x="1736" y="596"/>
                  <a:pt x="1737" y="596"/>
                  <a:pt x="1738" y="596"/>
                </a:cubicBezTo>
                <a:cubicBezTo>
                  <a:pt x="1739" y="596"/>
                  <a:pt x="1739" y="596"/>
                  <a:pt x="1740" y="595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3" y="592"/>
                  <a:pt x="1743" y="592"/>
                </a:cubicBezTo>
                <a:cubicBezTo>
                  <a:pt x="1743" y="592"/>
                  <a:pt x="1744" y="592"/>
                  <a:pt x="1744" y="591"/>
                </a:cubicBezTo>
                <a:cubicBezTo>
                  <a:pt x="1746" y="589"/>
                  <a:pt x="1746" y="589"/>
                  <a:pt x="1746" y="589"/>
                </a:cubicBezTo>
                <a:cubicBezTo>
                  <a:pt x="1747" y="588"/>
                  <a:pt x="1747" y="586"/>
                  <a:pt x="1746" y="585"/>
                </a:cubicBezTo>
                <a:cubicBezTo>
                  <a:pt x="1745" y="584"/>
                  <a:pt x="1743" y="584"/>
                  <a:pt x="1742" y="585"/>
                </a:cubicBezTo>
                <a:cubicBezTo>
                  <a:pt x="1739" y="587"/>
                  <a:pt x="1739" y="587"/>
                  <a:pt x="1739" y="587"/>
                </a:cubicBezTo>
                <a:cubicBezTo>
                  <a:pt x="1739" y="587"/>
                  <a:pt x="1739" y="587"/>
                  <a:pt x="1739" y="588"/>
                </a:cubicBezTo>
                <a:cubicBezTo>
                  <a:pt x="1739" y="588"/>
                  <a:pt x="1739" y="588"/>
                  <a:pt x="1738" y="588"/>
                </a:cubicBezTo>
                <a:close/>
                <a:moveTo>
                  <a:pt x="1667" y="677"/>
                </a:moveTo>
                <a:cubicBezTo>
                  <a:pt x="1666" y="676"/>
                  <a:pt x="1664" y="676"/>
                  <a:pt x="1663" y="677"/>
                </a:cubicBezTo>
                <a:cubicBezTo>
                  <a:pt x="1565" y="776"/>
                  <a:pt x="1565" y="776"/>
                  <a:pt x="1565" y="776"/>
                </a:cubicBezTo>
                <a:cubicBezTo>
                  <a:pt x="1563" y="777"/>
                  <a:pt x="1563" y="779"/>
                  <a:pt x="1565" y="780"/>
                </a:cubicBezTo>
                <a:cubicBezTo>
                  <a:pt x="1565" y="781"/>
                  <a:pt x="1566" y="781"/>
                  <a:pt x="1567" y="781"/>
                </a:cubicBezTo>
                <a:cubicBezTo>
                  <a:pt x="1567" y="781"/>
                  <a:pt x="1568" y="781"/>
                  <a:pt x="1569" y="780"/>
                </a:cubicBezTo>
                <a:cubicBezTo>
                  <a:pt x="1667" y="682"/>
                  <a:pt x="1667" y="682"/>
                  <a:pt x="1667" y="682"/>
                </a:cubicBezTo>
                <a:cubicBezTo>
                  <a:pt x="1669" y="681"/>
                  <a:pt x="1669" y="679"/>
                  <a:pt x="1667" y="677"/>
                </a:cubicBezTo>
                <a:close/>
                <a:moveTo>
                  <a:pt x="1737" y="612"/>
                </a:moveTo>
                <a:cubicBezTo>
                  <a:pt x="1738" y="611"/>
                  <a:pt x="1738" y="609"/>
                  <a:pt x="1737" y="608"/>
                </a:cubicBezTo>
                <a:cubicBezTo>
                  <a:pt x="1736" y="607"/>
                  <a:pt x="1734" y="607"/>
                  <a:pt x="1733" y="608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31" y="610"/>
                  <a:pt x="1731" y="612"/>
                  <a:pt x="1732" y="613"/>
                </a:cubicBezTo>
                <a:cubicBezTo>
                  <a:pt x="1732" y="614"/>
                  <a:pt x="1733" y="614"/>
                  <a:pt x="1734" y="614"/>
                </a:cubicBezTo>
                <a:cubicBezTo>
                  <a:pt x="1735" y="614"/>
                  <a:pt x="1736" y="614"/>
                  <a:pt x="1736" y="613"/>
                </a:cubicBezTo>
                <a:lnTo>
                  <a:pt x="1737" y="612"/>
                </a:lnTo>
                <a:close/>
                <a:moveTo>
                  <a:pt x="1743" y="597"/>
                </a:moveTo>
                <a:cubicBezTo>
                  <a:pt x="1742" y="598"/>
                  <a:pt x="1742" y="600"/>
                  <a:pt x="1743" y="602"/>
                </a:cubicBezTo>
                <a:cubicBezTo>
                  <a:pt x="1744" y="602"/>
                  <a:pt x="1745" y="602"/>
                  <a:pt x="1745" y="602"/>
                </a:cubicBezTo>
                <a:cubicBezTo>
                  <a:pt x="1746" y="602"/>
                  <a:pt x="1747" y="602"/>
                  <a:pt x="1748" y="602"/>
                </a:cubicBezTo>
                <a:cubicBezTo>
                  <a:pt x="1750" y="599"/>
                  <a:pt x="1750" y="599"/>
                  <a:pt x="1750" y="599"/>
                </a:cubicBezTo>
                <a:cubicBezTo>
                  <a:pt x="1751" y="598"/>
                  <a:pt x="1751" y="596"/>
                  <a:pt x="1750" y="595"/>
                </a:cubicBezTo>
                <a:cubicBezTo>
                  <a:pt x="1749" y="593"/>
                  <a:pt x="1747" y="593"/>
                  <a:pt x="1746" y="595"/>
                </a:cubicBezTo>
                <a:lnTo>
                  <a:pt x="1743" y="597"/>
                </a:lnTo>
                <a:close/>
                <a:moveTo>
                  <a:pt x="1668" y="687"/>
                </a:moveTo>
                <a:cubicBezTo>
                  <a:pt x="1574" y="780"/>
                  <a:pt x="1574" y="780"/>
                  <a:pt x="1574" y="780"/>
                </a:cubicBezTo>
                <a:cubicBezTo>
                  <a:pt x="1573" y="782"/>
                  <a:pt x="1573" y="784"/>
                  <a:pt x="1574" y="785"/>
                </a:cubicBezTo>
                <a:cubicBezTo>
                  <a:pt x="1575" y="785"/>
                  <a:pt x="1575" y="786"/>
                  <a:pt x="1576" y="786"/>
                </a:cubicBezTo>
                <a:cubicBezTo>
                  <a:pt x="1577" y="786"/>
                  <a:pt x="1578" y="785"/>
                  <a:pt x="1578" y="785"/>
                </a:cubicBezTo>
                <a:cubicBezTo>
                  <a:pt x="1672" y="691"/>
                  <a:pt x="1672" y="691"/>
                  <a:pt x="1672" y="691"/>
                </a:cubicBezTo>
                <a:cubicBezTo>
                  <a:pt x="1673" y="690"/>
                  <a:pt x="1673" y="688"/>
                  <a:pt x="1672" y="687"/>
                </a:cubicBezTo>
                <a:cubicBezTo>
                  <a:pt x="1671" y="686"/>
                  <a:pt x="1669" y="686"/>
                  <a:pt x="1668" y="687"/>
                </a:cubicBezTo>
                <a:close/>
                <a:moveTo>
                  <a:pt x="1674" y="699"/>
                </a:moveTo>
                <a:cubicBezTo>
                  <a:pt x="1673" y="697"/>
                  <a:pt x="1671" y="697"/>
                  <a:pt x="1670" y="699"/>
                </a:cubicBezTo>
                <a:cubicBezTo>
                  <a:pt x="1590" y="778"/>
                  <a:pt x="1590" y="778"/>
                  <a:pt x="1590" y="778"/>
                </a:cubicBezTo>
                <a:cubicBezTo>
                  <a:pt x="1589" y="779"/>
                  <a:pt x="1589" y="781"/>
                  <a:pt x="1590" y="782"/>
                </a:cubicBezTo>
                <a:cubicBezTo>
                  <a:pt x="1591" y="783"/>
                  <a:pt x="1592" y="783"/>
                  <a:pt x="1593" y="783"/>
                </a:cubicBezTo>
                <a:cubicBezTo>
                  <a:pt x="1593" y="783"/>
                  <a:pt x="1594" y="783"/>
                  <a:pt x="1595" y="782"/>
                </a:cubicBezTo>
                <a:cubicBezTo>
                  <a:pt x="1674" y="703"/>
                  <a:pt x="1674" y="703"/>
                  <a:pt x="1674" y="703"/>
                </a:cubicBezTo>
                <a:cubicBezTo>
                  <a:pt x="1675" y="702"/>
                  <a:pt x="1675" y="700"/>
                  <a:pt x="1674" y="699"/>
                </a:cubicBezTo>
                <a:close/>
                <a:moveTo>
                  <a:pt x="1584" y="798"/>
                </a:moveTo>
                <a:cubicBezTo>
                  <a:pt x="1572" y="810"/>
                  <a:pt x="1572" y="810"/>
                  <a:pt x="1572" y="810"/>
                </a:cubicBezTo>
                <a:cubicBezTo>
                  <a:pt x="1571" y="812"/>
                  <a:pt x="1571" y="814"/>
                  <a:pt x="1572" y="815"/>
                </a:cubicBezTo>
                <a:cubicBezTo>
                  <a:pt x="1573" y="815"/>
                  <a:pt x="1573" y="816"/>
                  <a:pt x="1574" y="816"/>
                </a:cubicBezTo>
                <a:cubicBezTo>
                  <a:pt x="1575" y="816"/>
                  <a:pt x="1576" y="815"/>
                  <a:pt x="1576" y="815"/>
                </a:cubicBezTo>
                <a:cubicBezTo>
                  <a:pt x="1589" y="803"/>
                  <a:pt x="1589" y="803"/>
                  <a:pt x="1589" y="803"/>
                </a:cubicBezTo>
                <a:cubicBezTo>
                  <a:pt x="1590" y="801"/>
                  <a:pt x="1590" y="799"/>
                  <a:pt x="1589" y="798"/>
                </a:cubicBezTo>
                <a:cubicBezTo>
                  <a:pt x="1587" y="797"/>
                  <a:pt x="1585" y="797"/>
                  <a:pt x="1584" y="798"/>
                </a:cubicBezTo>
                <a:close/>
                <a:moveTo>
                  <a:pt x="1668" y="715"/>
                </a:moveTo>
                <a:cubicBezTo>
                  <a:pt x="1606" y="776"/>
                  <a:pt x="1606" y="776"/>
                  <a:pt x="1606" y="776"/>
                </a:cubicBezTo>
                <a:cubicBezTo>
                  <a:pt x="1605" y="777"/>
                  <a:pt x="1605" y="779"/>
                  <a:pt x="1606" y="780"/>
                </a:cubicBezTo>
                <a:cubicBezTo>
                  <a:pt x="1607" y="781"/>
                  <a:pt x="1608" y="781"/>
                  <a:pt x="1609" y="781"/>
                </a:cubicBezTo>
                <a:cubicBezTo>
                  <a:pt x="1609" y="781"/>
                  <a:pt x="1610" y="781"/>
                  <a:pt x="1611" y="780"/>
                </a:cubicBezTo>
                <a:cubicBezTo>
                  <a:pt x="1672" y="719"/>
                  <a:pt x="1672" y="719"/>
                  <a:pt x="1672" y="719"/>
                </a:cubicBezTo>
                <a:cubicBezTo>
                  <a:pt x="1673" y="718"/>
                  <a:pt x="1673" y="716"/>
                  <a:pt x="1672" y="715"/>
                </a:cubicBezTo>
                <a:cubicBezTo>
                  <a:pt x="1671" y="714"/>
                  <a:pt x="1669" y="714"/>
                  <a:pt x="1668" y="715"/>
                </a:cubicBezTo>
                <a:close/>
                <a:moveTo>
                  <a:pt x="1746" y="655"/>
                </a:moveTo>
                <a:cubicBezTo>
                  <a:pt x="1745" y="654"/>
                  <a:pt x="1743" y="654"/>
                  <a:pt x="1742" y="655"/>
                </a:cubicBezTo>
                <a:cubicBezTo>
                  <a:pt x="1740" y="656"/>
                  <a:pt x="1740" y="656"/>
                  <a:pt x="1740" y="656"/>
                </a:cubicBezTo>
                <a:cubicBezTo>
                  <a:pt x="1739" y="657"/>
                  <a:pt x="1739" y="659"/>
                  <a:pt x="1740" y="660"/>
                </a:cubicBezTo>
                <a:cubicBezTo>
                  <a:pt x="1741" y="661"/>
                  <a:pt x="1742" y="661"/>
                  <a:pt x="1743" y="661"/>
                </a:cubicBezTo>
                <a:cubicBezTo>
                  <a:pt x="1743" y="661"/>
                  <a:pt x="1744" y="661"/>
                  <a:pt x="1745" y="660"/>
                </a:cubicBezTo>
                <a:cubicBezTo>
                  <a:pt x="1746" y="659"/>
                  <a:pt x="1746" y="659"/>
                  <a:pt x="1746" y="659"/>
                </a:cubicBezTo>
                <a:cubicBezTo>
                  <a:pt x="1747" y="658"/>
                  <a:pt x="1747" y="656"/>
                  <a:pt x="1746" y="655"/>
                </a:cubicBezTo>
                <a:close/>
                <a:moveTo>
                  <a:pt x="1769" y="635"/>
                </a:moveTo>
                <a:cubicBezTo>
                  <a:pt x="1770" y="635"/>
                  <a:pt x="1771" y="634"/>
                  <a:pt x="1771" y="634"/>
                </a:cubicBezTo>
                <a:cubicBezTo>
                  <a:pt x="1775" y="630"/>
                  <a:pt x="1775" y="630"/>
                  <a:pt x="1775" y="630"/>
                </a:cubicBezTo>
                <a:cubicBezTo>
                  <a:pt x="1777" y="629"/>
                  <a:pt x="1777" y="627"/>
                  <a:pt x="1775" y="625"/>
                </a:cubicBezTo>
                <a:cubicBezTo>
                  <a:pt x="1774" y="624"/>
                  <a:pt x="1772" y="624"/>
                  <a:pt x="1771" y="625"/>
                </a:cubicBezTo>
                <a:cubicBezTo>
                  <a:pt x="1767" y="629"/>
                  <a:pt x="1767" y="629"/>
                  <a:pt x="1767" y="629"/>
                </a:cubicBezTo>
                <a:cubicBezTo>
                  <a:pt x="1766" y="631"/>
                  <a:pt x="1766" y="633"/>
                  <a:pt x="1767" y="634"/>
                </a:cubicBezTo>
                <a:cubicBezTo>
                  <a:pt x="1768" y="634"/>
                  <a:pt x="1768" y="635"/>
                  <a:pt x="1769" y="635"/>
                </a:cubicBezTo>
                <a:close/>
                <a:moveTo>
                  <a:pt x="1745" y="665"/>
                </a:moveTo>
                <a:cubicBezTo>
                  <a:pt x="1744" y="666"/>
                  <a:pt x="1744" y="668"/>
                  <a:pt x="1745" y="670"/>
                </a:cubicBezTo>
                <a:cubicBezTo>
                  <a:pt x="1746" y="670"/>
                  <a:pt x="1747" y="671"/>
                  <a:pt x="1747" y="671"/>
                </a:cubicBezTo>
                <a:cubicBezTo>
                  <a:pt x="1748" y="671"/>
                  <a:pt x="1749" y="670"/>
                  <a:pt x="1750" y="670"/>
                </a:cubicBezTo>
                <a:cubicBezTo>
                  <a:pt x="1754" y="665"/>
                  <a:pt x="1754" y="665"/>
                  <a:pt x="1754" y="665"/>
                </a:cubicBezTo>
                <a:cubicBezTo>
                  <a:pt x="1755" y="664"/>
                  <a:pt x="1755" y="662"/>
                  <a:pt x="1754" y="661"/>
                </a:cubicBezTo>
                <a:cubicBezTo>
                  <a:pt x="1752" y="660"/>
                  <a:pt x="1750" y="660"/>
                  <a:pt x="1749" y="661"/>
                </a:cubicBezTo>
                <a:lnTo>
                  <a:pt x="1745" y="665"/>
                </a:lnTo>
                <a:close/>
                <a:moveTo>
                  <a:pt x="1751" y="677"/>
                </a:moveTo>
                <a:cubicBezTo>
                  <a:pt x="1752" y="678"/>
                  <a:pt x="1753" y="678"/>
                  <a:pt x="1754" y="678"/>
                </a:cubicBezTo>
                <a:cubicBezTo>
                  <a:pt x="1754" y="678"/>
                  <a:pt x="1755" y="678"/>
                  <a:pt x="1756" y="677"/>
                </a:cubicBezTo>
                <a:cubicBezTo>
                  <a:pt x="1760" y="673"/>
                  <a:pt x="1760" y="673"/>
                  <a:pt x="1760" y="673"/>
                </a:cubicBezTo>
                <a:cubicBezTo>
                  <a:pt x="1761" y="672"/>
                  <a:pt x="1761" y="670"/>
                  <a:pt x="1760" y="669"/>
                </a:cubicBezTo>
                <a:cubicBezTo>
                  <a:pt x="1759" y="667"/>
                  <a:pt x="1757" y="667"/>
                  <a:pt x="1756" y="669"/>
                </a:cubicBezTo>
                <a:cubicBezTo>
                  <a:pt x="1751" y="673"/>
                  <a:pt x="1751" y="673"/>
                  <a:pt x="1751" y="673"/>
                </a:cubicBezTo>
                <a:cubicBezTo>
                  <a:pt x="1750" y="674"/>
                  <a:pt x="1750" y="676"/>
                  <a:pt x="1751" y="677"/>
                </a:cubicBezTo>
                <a:close/>
                <a:moveTo>
                  <a:pt x="1692" y="817"/>
                </a:moveTo>
                <a:cubicBezTo>
                  <a:pt x="1674" y="834"/>
                  <a:pt x="1674" y="834"/>
                  <a:pt x="1674" y="834"/>
                </a:cubicBezTo>
                <a:cubicBezTo>
                  <a:pt x="1673" y="835"/>
                  <a:pt x="1673" y="837"/>
                  <a:pt x="1674" y="839"/>
                </a:cubicBezTo>
                <a:cubicBezTo>
                  <a:pt x="1675" y="839"/>
                  <a:pt x="1675" y="839"/>
                  <a:pt x="1676" y="839"/>
                </a:cubicBezTo>
                <a:cubicBezTo>
                  <a:pt x="1677" y="839"/>
                  <a:pt x="1678" y="839"/>
                  <a:pt x="1678" y="839"/>
                </a:cubicBezTo>
                <a:cubicBezTo>
                  <a:pt x="1696" y="821"/>
                  <a:pt x="1696" y="821"/>
                  <a:pt x="1696" y="821"/>
                </a:cubicBezTo>
                <a:cubicBezTo>
                  <a:pt x="1697" y="820"/>
                  <a:pt x="1697" y="818"/>
                  <a:pt x="1696" y="817"/>
                </a:cubicBezTo>
                <a:cubicBezTo>
                  <a:pt x="1695" y="815"/>
                  <a:pt x="1693" y="815"/>
                  <a:pt x="1692" y="817"/>
                </a:cubicBezTo>
                <a:close/>
                <a:moveTo>
                  <a:pt x="1756" y="766"/>
                </a:moveTo>
                <a:cubicBezTo>
                  <a:pt x="1756" y="766"/>
                  <a:pt x="1756" y="766"/>
                  <a:pt x="1756" y="766"/>
                </a:cubicBezTo>
                <a:cubicBezTo>
                  <a:pt x="1755" y="768"/>
                  <a:pt x="1755" y="768"/>
                  <a:pt x="1755" y="768"/>
                </a:cubicBezTo>
                <a:cubicBezTo>
                  <a:pt x="1753" y="769"/>
                  <a:pt x="1753" y="771"/>
                  <a:pt x="1755" y="772"/>
                </a:cubicBezTo>
                <a:cubicBezTo>
                  <a:pt x="1755" y="773"/>
                  <a:pt x="1756" y="773"/>
                  <a:pt x="1757" y="773"/>
                </a:cubicBezTo>
                <a:cubicBezTo>
                  <a:pt x="1758" y="773"/>
                  <a:pt x="1758" y="773"/>
                  <a:pt x="1759" y="772"/>
                </a:cubicBezTo>
                <a:cubicBezTo>
                  <a:pt x="1760" y="771"/>
                  <a:pt x="1760" y="771"/>
                  <a:pt x="1760" y="771"/>
                </a:cubicBezTo>
                <a:cubicBezTo>
                  <a:pt x="1760" y="771"/>
                  <a:pt x="1761" y="770"/>
                  <a:pt x="1761" y="770"/>
                </a:cubicBezTo>
                <a:cubicBezTo>
                  <a:pt x="1761" y="770"/>
                  <a:pt x="1761" y="770"/>
                  <a:pt x="1761" y="77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767" y="764"/>
                  <a:pt x="1767" y="762"/>
                  <a:pt x="1766" y="761"/>
                </a:cubicBezTo>
                <a:cubicBezTo>
                  <a:pt x="1765" y="760"/>
                  <a:pt x="1763" y="760"/>
                  <a:pt x="1762" y="761"/>
                </a:cubicBezTo>
                <a:cubicBezTo>
                  <a:pt x="1757" y="765"/>
                  <a:pt x="1757" y="765"/>
                  <a:pt x="1757" y="765"/>
                </a:cubicBezTo>
                <a:cubicBezTo>
                  <a:pt x="1757" y="766"/>
                  <a:pt x="1757" y="766"/>
                  <a:pt x="1756" y="766"/>
                </a:cubicBezTo>
                <a:close/>
                <a:moveTo>
                  <a:pt x="1728" y="794"/>
                </a:moveTo>
                <a:cubicBezTo>
                  <a:pt x="1703" y="820"/>
                  <a:pt x="1703" y="820"/>
                  <a:pt x="1703" y="820"/>
                </a:cubicBezTo>
                <a:cubicBezTo>
                  <a:pt x="1701" y="821"/>
                  <a:pt x="1701" y="823"/>
                  <a:pt x="1703" y="824"/>
                </a:cubicBezTo>
                <a:cubicBezTo>
                  <a:pt x="1703" y="825"/>
                  <a:pt x="1704" y="825"/>
                  <a:pt x="1705" y="825"/>
                </a:cubicBezTo>
                <a:cubicBezTo>
                  <a:pt x="1706" y="825"/>
                  <a:pt x="1706" y="825"/>
                  <a:pt x="1707" y="824"/>
                </a:cubicBezTo>
                <a:cubicBezTo>
                  <a:pt x="1732" y="799"/>
                  <a:pt x="1732" y="799"/>
                  <a:pt x="1732" y="799"/>
                </a:cubicBezTo>
                <a:cubicBezTo>
                  <a:pt x="1733" y="798"/>
                  <a:pt x="1733" y="796"/>
                  <a:pt x="1732" y="794"/>
                </a:cubicBezTo>
                <a:cubicBezTo>
                  <a:pt x="1731" y="793"/>
                  <a:pt x="1729" y="793"/>
                  <a:pt x="1728" y="794"/>
                </a:cubicBezTo>
                <a:close/>
                <a:moveTo>
                  <a:pt x="1769" y="771"/>
                </a:moveTo>
                <a:cubicBezTo>
                  <a:pt x="1768" y="770"/>
                  <a:pt x="1766" y="770"/>
                  <a:pt x="1765" y="771"/>
                </a:cubicBezTo>
                <a:cubicBezTo>
                  <a:pt x="1744" y="792"/>
                  <a:pt x="1744" y="792"/>
                  <a:pt x="1744" y="792"/>
                </a:cubicBezTo>
                <a:cubicBezTo>
                  <a:pt x="1743" y="794"/>
                  <a:pt x="1743" y="795"/>
                  <a:pt x="1744" y="797"/>
                </a:cubicBezTo>
                <a:cubicBezTo>
                  <a:pt x="1745" y="797"/>
                  <a:pt x="1745" y="798"/>
                  <a:pt x="1746" y="798"/>
                </a:cubicBezTo>
                <a:cubicBezTo>
                  <a:pt x="1747" y="798"/>
                  <a:pt x="1748" y="797"/>
                  <a:pt x="1748" y="797"/>
                </a:cubicBezTo>
                <a:cubicBezTo>
                  <a:pt x="1769" y="776"/>
                  <a:pt x="1769" y="776"/>
                  <a:pt x="1769" y="776"/>
                </a:cubicBezTo>
                <a:cubicBezTo>
                  <a:pt x="1771" y="774"/>
                  <a:pt x="1771" y="773"/>
                  <a:pt x="1769" y="771"/>
                </a:cubicBezTo>
                <a:close/>
                <a:moveTo>
                  <a:pt x="1739" y="797"/>
                </a:moveTo>
                <a:cubicBezTo>
                  <a:pt x="1737" y="799"/>
                  <a:pt x="1737" y="799"/>
                  <a:pt x="1737" y="799"/>
                </a:cubicBezTo>
                <a:cubicBezTo>
                  <a:pt x="1736" y="800"/>
                  <a:pt x="1736" y="802"/>
                  <a:pt x="1737" y="804"/>
                </a:cubicBezTo>
                <a:cubicBezTo>
                  <a:pt x="1738" y="804"/>
                  <a:pt x="1738" y="804"/>
                  <a:pt x="1739" y="804"/>
                </a:cubicBezTo>
                <a:cubicBezTo>
                  <a:pt x="1740" y="804"/>
                  <a:pt x="1741" y="804"/>
                  <a:pt x="1741" y="804"/>
                </a:cubicBezTo>
                <a:cubicBezTo>
                  <a:pt x="1743" y="802"/>
                  <a:pt x="1743" y="802"/>
                  <a:pt x="1743" y="802"/>
                </a:cubicBezTo>
                <a:cubicBezTo>
                  <a:pt x="1744" y="801"/>
                  <a:pt x="1744" y="799"/>
                  <a:pt x="1743" y="797"/>
                </a:cubicBezTo>
                <a:cubicBezTo>
                  <a:pt x="1742" y="796"/>
                  <a:pt x="1740" y="796"/>
                  <a:pt x="1739" y="797"/>
                </a:cubicBezTo>
                <a:close/>
                <a:moveTo>
                  <a:pt x="1778" y="776"/>
                </a:moveTo>
                <a:cubicBezTo>
                  <a:pt x="1777" y="775"/>
                  <a:pt x="1775" y="775"/>
                  <a:pt x="1774" y="776"/>
                </a:cubicBezTo>
                <a:cubicBezTo>
                  <a:pt x="1765" y="785"/>
                  <a:pt x="1765" y="785"/>
                  <a:pt x="1765" y="785"/>
                </a:cubicBezTo>
                <a:cubicBezTo>
                  <a:pt x="1764" y="787"/>
                  <a:pt x="1764" y="789"/>
                  <a:pt x="1765" y="790"/>
                </a:cubicBezTo>
                <a:cubicBezTo>
                  <a:pt x="1765" y="790"/>
                  <a:pt x="1766" y="791"/>
                  <a:pt x="1767" y="791"/>
                </a:cubicBezTo>
                <a:cubicBezTo>
                  <a:pt x="1768" y="791"/>
                  <a:pt x="1769" y="790"/>
                  <a:pt x="1769" y="790"/>
                </a:cubicBezTo>
                <a:cubicBezTo>
                  <a:pt x="1778" y="781"/>
                  <a:pt x="1778" y="781"/>
                  <a:pt x="1778" y="781"/>
                </a:cubicBezTo>
                <a:cubicBezTo>
                  <a:pt x="1779" y="779"/>
                  <a:pt x="1779" y="778"/>
                  <a:pt x="1778" y="776"/>
                </a:cubicBezTo>
                <a:close/>
                <a:moveTo>
                  <a:pt x="465" y="877"/>
                </a:moveTo>
                <a:cubicBezTo>
                  <a:pt x="466" y="876"/>
                  <a:pt x="466" y="874"/>
                  <a:pt x="465" y="873"/>
                </a:cubicBezTo>
                <a:cubicBezTo>
                  <a:pt x="464" y="872"/>
                  <a:pt x="462" y="872"/>
                  <a:pt x="461" y="873"/>
                </a:cubicBezTo>
                <a:cubicBezTo>
                  <a:pt x="456" y="878"/>
                  <a:pt x="456" y="878"/>
                  <a:pt x="456" y="878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6" y="879"/>
                  <a:pt x="456" y="879"/>
                  <a:pt x="456" y="879"/>
                </a:cubicBezTo>
                <a:cubicBezTo>
                  <a:pt x="454" y="880"/>
                  <a:pt x="454" y="880"/>
                  <a:pt x="454" y="880"/>
                </a:cubicBezTo>
                <a:cubicBezTo>
                  <a:pt x="454" y="879"/>
                  <a:pt x="454" y="879"/>
                  <a:pt x="454" y="879"/>
                </a:cubicBezTo>
                <a:cubicBezTo>
                  <a:pt x="450" y="884"/>
                  <a:pt x="450" y="884"/>
                  <a:pt x="450" y="884"/>
                </a:cubicBezTo>
                <a:cubicBezTo>
                  <a:pt x="448" y="885"/>
                  <a:pt x="448" y="887"/>
                  <a:pt x="450" y="889"/>
                </a:cubicBezTo>
                <a:cubicBezTo>
                  <a:pt x="450" y="889"/>
                  <a:pt x="451" y="889"/>
                  <a:pt x="452" y="889"/>
                </a:cubicBezTo>
                <a:cubicBezTo>
                  <a:pt x="453" y="889"/>
                  <a:pt x="453" y="889"/>
                  <a:pt x="454" y="889"/>
                </a:cubicBezTo>
                <a:cubicBezTo>
                  <a:pt x="460" y="883"/>
                  <a:pt x="460" y="883"/>
                  <a:pt x="460" y="883"/>
                </a:cubicBezTo>
                <a:cubicBezTo>
                  <a:pt x="460" y="882"/>
                  <a:pt x="460" y="882"/>
                  <a:pt x="461" y="882"/>
                </a:cubicBezTo>
                <a:lnTo>
                  <a:pt x="465" y="877"/>
                </a:lnTo>
                <a:close/>
                <a:moveTo>
                  <a:pt x="1004" y="685"/>
                </a:moveTo>
                <a:cubicBezTo>
                  <a:pt x="1004" y="685"/>
                  <a:pt x="1003" y="685"/>
                  <a:pt x="1003" y="685"/>
                </a:cubicBezTo>
                <a:cubicBezTo>
                  <a:pt x="1003" y="685"/>
                  <a:pt x="1003" y="685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3" y="684"/>
                </a:cubicBezTo>
                <a:cubicBezTo>
                  <a:pt x="1003" y="684"/>
                  <a:pt x="1003" y="684"/>
                  <a:pt x="1002" y="684"/>
                </a:cubicBezTo>
                <a:cubicBezTo>
                  <a:pt x="1002" y="684"/>
                  <a:pt x="1002" y="684"/>
                  <a:pt x="1002" y="684"/>
                </a:cubicBezTo>
                <a:cubicBezTo>
                  <a:pt x="1002" y="684"/>
                  <a:pt x="1001" y="684"/>
                  <a:pt x="1001" y="684"/>
                </a:cubicBezTo>
                <a:cubicBezTo>
                  <a:pt x="1001" y="684"/>
                  <a:pt x="1001" y="684"/>
                  <a:pt x="1001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1000" y="684"/>
                  <a:pt x="1000" y="684"/>
                  <a:pt x="1000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9" y="684"/>
                  <a:pt x="999" y="684"/>
                  <a:pt x="999" y="684"/>
                </a:cubicBezTo>
                <a:cubicBezTo>
                  <a:pt x="997" y="686"/>
                  <a:pt x="997" y="686"/>
                  <a:pt x="997" y="686"/>
                </a:cubicBezTo>
                <a:cubicBezTo>
                  <a:pt x="997" y="686"/>
                  <a:pt x="997" y="686"/>
                  <a:pt x="997" y="687"/>
                </a:cubicBezTo>
                <a:cubicBezTo>
                  <a:pt x="997" y="687"/>
                  <a:pt x="997" y="687"/>
                  <a:pt x="997" y="687"/>
                </a:cubicBezTo>
                <a:cubicBezTo>
                  <a:pt x="997" y="687"/>
                  <a:pt x="997" y="688"/>
                  <a:pt x="997" y="688"/>
                </a:cubicBezTo>
                <a:cubicBezTo>
                  <a:pt x="997" y="688"/>
                  <a:pt x="997" y="688"/>
                  <a:pt x="997" y="689"/>
                </a:cubicBezTo>
                <a:cubicBezTo>
                  <a:pt x="997" y="689"/>
                  <a:pt x="997" y="689"/>
                  <a:pt x="997" y="689"/>
                </a:cubicBezTo>
                <a:cubicBezTo>
                  <a:pt x="997" y="689"/>
                  <a:pt x="997" y="689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7" y="690"/>
                  <a:pt x="997" y="690"/>
                  <a:pt x="997" y="690"/>
                </a:cubicBezTo>
                <a:cubicBezTo>
                  <a:pt x="998" y="690"/>
                  <a:pt x="998" y="691"/>
                  <a:pt x="998" y="691"/>
                </a:cubicBezTo>
                <a:cubicBezTo>
                  <a:pt x="998" y="691"/>
                  <a:pt x="998" y="691"/>
                  <a:pt x="998" y="691"/>
                </a:cubicBezTo>
                <a:cubicBezTo>
                  <a:pt x="999" y="691"/>
                  <a:pt x="999" y="691"/>
                  <a:pt x="1000" y="691"/>
                </a:cubicBezTo>
                <a:cubicBezTo>
                  <a:pt x="1000" y="691"/>
                  <a:pt x="1000" y="691"/>
                  <a:pt x="1000" y="691"/>
                </a:cubicBezTo>
                <a:cubicBezTo>
                  <a:pt x="1000" y="691"/>
                  <a:pt x="1001" y="691"/>
                  <a:pt x="1001" y="691"/>
                </a:cubicBezTo>
                <a:cubicBezTo>
                  <a:pt x="1001" y="691"/>
                  <a:pt x="1001" y="691"/>
                  <a:pt x="1001" y="691"/>
                </a:cubicBezTo>
                <a:cubicBezTo>
                  <a:pt x="1001" y="690"/>
                  <a:pt x="1002" y="690"/>
                  <a:pt x="1002" y="690"/>
                </a:cubicBezTo>
                <a:cubicBezTo>
                  <a:pt x="1002" y="690"/>
                  <a:pt x="1002" y="690"/>
                  <a:pt x="1002" y="690"/>
                </a:cubicBezTo>
                <a:cubicBezTo>
                  <a:pt x="1003" y="690"/>
                  <a:pt x="1003" y="689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8"/>
                  <a:pt x="1004" y="688"/>
                  <a:pt x="1004" y="688"/>
                </a:cubicBezTo>
                <a:cubicBezTo>
                  <a:pt x="1004" y="687"/>
                  <a:pt x="1004" y="687"/>
                  <a:pt x="1004" y="687"/>
                </a:cubicBezTo>
                <a:cubicBezTo>
                  <a:pt x="1004" y="687"/>
                  <a:pt x="1004" y="687"/>
                  <a:pt x="1004" y="686"/>
                </a:cubicBezTo>
                <a:cubicBezTo>
                  <a:pt x="1004" y="686"/>
                  <a:pt x="1004" y="686"/>
                  <a:pt x="1004" y="686"/>
                </a:cubicBezTo>
                <a:cubicBezTo>
                  <a:pt x="1004" y="686"/>
                  <a:pt x="1004" y="685"/>
                  <a:pt x="1004" y="685"/>
                </a:cubicBezTo>
                <a:close/>
                <a:moveTo>
                  <a:pt x="1471" y="579"/>
                </a:moveTo>
                <a:cubicBezTo>
                  <a:pt x="1469" y="578"/>
                  <a:pt x="1468" y="579"/>
                  <a:pt x="1467" y="580"/>
                </a:cubicBezTo>
                <a:cubicBezTo>
                  <a:pt x="1467" y="580"/>
                  <a:pt x="1467" y="580"/>
                  <a:pt x="1467" y="580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1"/>
                  <a:pt x="1466" y="581"/>
                  <a:pt x="1466" y="581"/>
                </a:cubicBezTo>
                <a:cubicBezTo>
                  <a:pt x="1466" y="582"/>
                  <a:pt x="1466" y="582"/>
                  <a:pt x="1465" y="582"/>
                </a:cubicBezTo>
                <a:cubicBezTo>
                  <a:pt x="1465" y="582"/>
                  <a:pt x="1465" y="582"/>
                  <a:pt x="1465" y="583"/>
                </a:cubicBezTo>
                <a:cubicBezTo>
                  <a:pt x="1465" y="583"/>
                  <a:pt x="1465" y="583"/>
                  <a:pt x="1465" y="583"/>
                </a:cubicBezTo>
                <a:cubicBezTo>
                  <a:pt x="1465" y="583"/>
                  <a:pt x="1465" y="583"/>
                  <a:pt x="1465" y="584"/>
                </a:cubicBezTo>
                <a:cubicBezTo>
                  <a:pt x="1465" y="584"/>
                  <a:pt x="1464" y="584"/>
                  <a:pt x="1464" y="584"/>
                </a:cubicBezTo>
                <a:cubicBezTo>
                  <a:pt x="1464" y="584"/>
                  <a:pt x="1464" y="584"/>
                  <a:pt x="1464" y="584"/>
                </a:cubicBezTo>
                <a:cubicBezTo>
                  <a:pt x="1464" y="584"/>
                  <a:pt x="1465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6" y="585"/>
                  <a:pt x="1466" y="585"/>
                </a:cubicBezTo>
                <a:cubicBezTo>
                  <a:pt x="1466" y="585"/>
                  <a:pt x="1467" y="585"/>
                  <a:pt x="1467" y="586"/>
                </a:cubicBezTo>
                <a:cubicBezTo>
                  <a:pt x="1467" y="586"/>
                  <a:pt x="1467" y="586"/>
                  <a:pt x="1467" y="586"/>
                </a:cubicBezTo>
                <a:cubicBezTo>
                  <a:pt x="1468" y="586"/>
                  <a:pt x="1468" y="586"/>
                  <a:pt x="1468" y="586"/>
                </a:cubicBezTo>
                <a:cubicBezTo>
                  <a:pt x="1469" y="586"/>
                  <a:pt x="1469" y="586"/>
                  <a:pt x="1470" y="586"/>
                </a:cubicBezTo>
                <a:cubicBezTo>
                  <a:pt x="1470" y="586"/>
                  <a:pt x="1470" y="586"/>
                  <a:pt x="1470" y="586"/>
                </a:cubicBezTo>
                <a:cubicBezTo>
                  <a:pt x="1470" y="586"/>
                  <a:pt x="1471" y="585"/>
                  <a:pt x="1472" y="584"/>
                </a:cubicBezTo>
                <a:cubicBezTo>
                  <a:pt x="1472" y="584"/>
                  <a:pt x="1472" y="583"/>
                  <a:pt x="1472" y="583"/>
                </a:cubicBezTo>
                <a:cubicBezTo>
                  <a:pt x="1472" y="583"/>
                  <a:pt x="1472" y="583"/>
                  <a:pt x="1472" y="583"/>
                </a:cubicBezTo>
                <a:cubicBezTo>
                  <a:pt x="1472" y="583"/>
                  <a:pt x="1472" y="582"/>
                  <a:pt x="1472" y="582"/>
                </a:cubicBezTo>
                <a:cubicBezTo>
                  <a:pt x="1473" y="581"/>
                  <a:pt x="1472" y="579"/>
                  <a:pt x="1471" y="579"/>
                </a:cubicBezTo>
                <a:close/>
                <a:moveTo>
                  <a:pt x="1438" y="528"/>
                </a:moveTo>
                <a:cubicBezTo>
                  <a:pt x="1438" y="528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8" y="529"/>
                </a:cubicBezTo>
                <a:cubicBezTo>
                  <a:pt x="1438" y="529"/>
                  <a:pt x="1438" y="529"/>
                  <a:pt x="1439" y="529"/>
                </a:cubicBezTo>
                <a:cubicBezTo>
                  <a:pt x="1439" y="529"/>
                  <a:pt x="1439" y="529"/>
                  <a:pt x="1439" y="530"/>
                </a:cubicBezTo>
                <a:cubicBezTo>
                  <a:pt x="1439" y="530"/>
                  <a:pt x="1439" y="530"/>
                  <a:pt x="1439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0" y="530"/>
                  <a:pt x="1440" y="530"/>
                  <a:pt x="1440" y="530"/>
                </a:cubicBezTo>
                <a:cubicBezTo>
                  <a:pt x="1441" y="530"/>
                  <a:pt x="1441" y="530"/>
                  <a:pt x="1442" y="530"/>
                </a:cubicBezTo>
                <a:cubicBezTo>
                  <a:pt x="1442" y="530"/>
                  <a:pt x="1442" y="530"/>
                  <a:pt x="1442" y="530"/>
                </a:cubicBezTo>
                <a:cubicBezTo>
                  <a:pt x="1442" y="529"/>
                  <a:pt x="1442" y="529"/>
                  <a:pt x="1443" y="529"/>
                </a:cubicBezTo>
                <a:cubicBezTo>
                  <a:pt x="1443" y="529"/>
                  <a:pt x="1443" y="529"/>
                  <a:pt x="1444" y="528"/>
                </a:cubicBezTo>
                <a:cubicBezTo>
                  <a:pt x="1478" y="494"/>
                  <a:pt x="1478" y="494"/>
                  <a:pt x="1478" y="494"/>
                </a:cubicBezTo>
                <a:cubicBezTo>
                  <a:pt x="1478" y="494"/>
                  <a:pt x="1478" y="493"/>
                  <a:pt x="1478" y="493"/>
                </a:cubicBezTo>
                <a:cubicBezTo>
                  <a:pt x="1479" y="493"/>
                  <a:pt x="1479" y="493"/>
                  <a:pt x="1479" y="493"/>
                </a:cubicBezTo>
                <a:cubicBezTo>
                  <a:pt x="1490" y="481"/>
                  <a:pt x="1490" y="481"/>
                  <a:pt x="1490" y="481"/>
                </a:cubicBezTo>
                <a:cubicBezTo>
                  <a:pt x="1491" y="480"/>
                  <a:pt x="1491" y="478"/>
                  <a:pt x="1490" y="477"/>
                </a:cubicBezTo>
                <a:cubicBezTo>
                  <a:pt x="1489" y="476"/>
                  <a:pt x="1487" y="476"/>
                  <a:pt x="1486" y="477"/>
                </a:cubicBezTo>
                <a:cubicBezTo>
                  <a:pt x="1475" y="488"/>
                  <a:pt x="1475" y="488"/>
                  <a:pt x="1475" y="488"/>
                </a:cubicBezTo>
                <a:cubicBezTo>
                  <a:pt x="1474" y="488"/>
                  <a:pt x="1474" y="489"/>
                  <a:pt x="1474" y="489"/>
                </a:cubicBezTo>
                <a:cubicBezTo>
                  <a:pt x="1474" y="489"/>
                  <a:pt x="1474" y="489"/>
                  <a:pt x="1473" y="490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9" y="524"/>
                </a:cubicBezTo>
                <a:cubicBezTo>
                  <a:pt x="1439" y="524"/>
                  <a:pt x="1439" y="524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5"/>
                  <a:pt x="1438" y="525"/>
                  <a:pt x="1438" y="525"/>
                </a:cubicBezTo>
                <a:cubicBezTo>
                  <a:pt x="1438" y="526"/>
                  <a:pt x="1438" y="526"/>
                  <a:pt x="1438" y="526"/>
                </a:cubicBezTo>
                <a:cubicBezTo>
                  <a:pt x="1437" y="526"/>
                  <a:pt x="1437" y="526"/>
                  <a:pt x="1437" y="526"/>
                </a:cubicBezTo>
                <a:cubicBezTo>
                  <a:pt x="1437" y="527"/>
                  <a:pt x="1437" y="527"/>
                  <a:pt x="1437" y="527"/>
                </a:cubicBezTo>
                <a:cubicBezTo>
                  <a:pt x="1437" y="527"/>
                  <a:pt x="1437" y="527"/>
                  <a:pt x="1438" y="528"/>
                </a:cubicBezTo>
                <a:cubicBezTo>
                  <a:pt x="1438" y="528"/>
                  <a:pt x="1438" y="528"/>
                  <a:pt x="1438" y="528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216" name="Group 36"/>
          <p:cNvGrpSpPr/>
          <p:nvPr/>
        </p:nvGrpSpPr>
        <p:grpSpPr>
          <a:xfrm>
            <a:off x="5570909" y="3036741"/>
            <a:ext cx="255171" cy="252007"/>
            <a:chExt cx="336" cy="336"/>
          </a:xfrm>
        </p:grpSpPr>
        <p:sp>
          <p:nvSpPr>
            <p:cNvPr id="217" name="Oval 37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cap="flat" w="25400">
              <a:solidFill>
                <a:srgbClr val="000000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18" name="Oval 38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cap="flat" w="25400">
              <a:solidFill>
                <a:srgbClr val="9A9A9A"/>
              </a:solidFill>
              <a:prstDash val="solid"/>
              <a:miter lim="800000"/>
              <a:headEnd len="med" type="none" w="med"/>
              <a:tailEnd len="med" type="non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19" name="Group 39"/>
          <p:cNvGrpSpPr/>
          <p:nvPr/>
        </p:nvGrpSpPr>
        <p:grpSpPr>
          <a:xfrm>
            <a:off x="4236178" y="3995205"/>
            <a:ext cx="255171" cy="252007"/>
            <a:chExt cx="336" cy="336"/>
          </a:xfrm>
        </p:grpSpPr>
        <p:sp>
          <p:nvSpPr>
            <p:cNvPr id="220" name="Oval 40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cap="flat" w="25400">
              <a:solidFill>
                <a:srgbClr val="000000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21" name="Oval 41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cap="flat" w="25400">
              <a:solidFill>
                <a:srgbClr val="9A9A9A"/>
              </a:solidFill>
              <a:prstDash val="solid"/>
              <a:miter lim="800000"/>
              <a:headEnd len="med" type="none" w="med"/>
              <a:tailEnd len="med" type="non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22" name="Group 42"/>
          <p:cNvGrpSpPr/>
          <p:nvPr/>
        </p:nvGrpSpPr>
        <p:grpSpPr>
          <a:xfrm>
            <a:off x="6131756" y="3943953"/>
            <a:ext cx="255171" cy="252007"/>
            <a:chExt cx="336" cy="336"/>
          </a:xfrm>
        </p:grpSpPr>
        <p:sp>
          <p:nvSpPr>
            <p:cNvPr id="223" name="Oval 43"/>
            <p:cNvSpPr/>
            <p:nvPr/>
          </p:nvSpPr>
          <p:spPr bwMode="auto">
            <a:xfrm>
              <a:off x="145" y="145"/>
              <a:ext cx="49" cy="49"/>
            </a:xfrm>
            <a:prstGeom prst="ellipse">
              <a:avLst/>
            </a:prstGeom>
            <a:solidFill>
              <a:srgbClr val="B3B3B3"/>
            </a:solidFill>
            <a:ln cap="flat" w="25400">
              <a:solidFill>
                <a:srgbClr val="000000"/>
              </a:solidFill>
              <a:prstDash val="solid"/>
              <a:miter lim="800000"/>
              <a:headEnd len="med" type="none" w="med"/>
              <a:tailEnd len="med" type="none" w="med"/>
            </a:ln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24" name="Oval 44"/>
            <p:cNvSpPr/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cap="flat" w="25400">
              <a:solidFill>
                <a:srgbClr val="9A9A9A"/>
              </a:solidFill>
              <a:prstDash val="solid"/>
              <a:miter lim="800000"/>
              <a:headEnd len="med" type="none" w="med"/>
              <a:tailEnd len="med" type="non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cxnSp>
        <p:nvCxnSpPr>
          <p:cNvPr id="225" name="Straight Connector 136"/>
          <p:cNvCxnSpPr/>
          <p:nvPr/>
        </p:nvCxnSpPr>
        <p:spPr bwMode="auto">
          <a:xfrm flipH="1">
            <a:off x="4363763" y="3244921"/>
            <a:ext cx="1233730" cy="750283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6" name="Straight Connector 2"/>
          <p:cNvCxnSpPr>
            <a:stCxn id="245" idx="4"/>
            <a:endCxn id="221" idx="1"/>
          </p:cNvCxnSpPr>
          <p:nvPr/>
        </p:nvCxnSpPr>
        <p:spPr bwMode="auto">
          <a:xfrm>
            <a:off x="3691405" y="2847143"/>
            <a:ext cx="582140" cy="1184968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7" name="Straight Connector 114"/>
          <p:cNvCxnSpPr>
            <a:stCxn id="245" idx="5"/>
            <a:endCxn id="218" idx="2"/>
          </p:cNvCxnSpPr>
          <p:nvPr/>
        </p:nvCxnSpPr>
        <p:spPr bwMode="auto">
          <a:xfrm>
            <a:off x="3785917" y="2808479"/>
            <a:ext cx="1784990" cy="354266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8" name="Straight Connector 119"/>
          <p:cNvCxnSpPr>
            <a:stCxn id="218" idx="5"/>
            <a:endCxn id="242" idx="1"/>
          </p:cNvCxnSpPr>
          <p:nvPr/>
        </p:nvCxnSpPr>
        <p:spPr bwMode="auto">
          <a:xfrm>
            <a:off x="5788709" y="3251842"/>
            <a:ext cx="2766428" cy="1133786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" name="Straight Connector 121"/>
          <p:cNvCxnSpPr/>
          <p:nvPr/>
        </p:nvCxnSpPr>
        <p:spPr bwMode="auto">
          <a:xfrm flipV="1">
            <a:off x="4486752" y="4058346"/>
            <a:ext cx="1642028" cy="46924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0" name="Straight Connector 123"/>
          <p:cNvCxnSpPr/>
          <p:nvPr/>
        </p:nvCxnSpPr>
        <p:spPr bwMode="auto">
          <a:xfrm flipV="1">
            <a:off x="6269294" y="2634450"/>
            <a:ext cx="1007316" cy="1323354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1" name="Straight Connector 126"/>
          <p:cNvCxnSpPr/>
          <p:nvPr/>
        </p:nvCxnSpPr>
        <p:spPr bwMode="auto">
          <a:xfrm>
            <a:off x="5127227" y="2118253"/>
            <a:ext cx="2184020" cy="560143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2" name="Straight Connector 130"/>
          <p:cNvCxnSpPr/>
          <p:nvPr/>
        </p:nvCxnSpPr>
        <p:spPr bwMode="auto">
          <a:xfrm>
            <a:off x="5111344" y="2193573"/>
            <a:ext cx="508633" cy="863310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3" name="Straight Connector 134"/>
          <p:cNvCxnSpPr>
            <a:stCxn id="252" idx="3"/>
            <a:endCxn id="245" idx="6"/>
          </p:cNvCxnSpPr>
          <p:nvPr/>
        </p:nvCxnSpPr>
        <p:spPr bwMode="auto">
          <a:xfrm flipH="1">
            <a:off x="3825066" y="2173431"/>
            <a:ext cx="1144890" cy="541708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4" name="Straight Connector 138"/>
          <p:cNvCxnSpPr>
            <a:stCxn id="218" idx="6"/>
            <a:endCxn id="239" idx="3"/>
          </p:cNvCxnSpPr>
          <p:nvPr/>
        </p:nvCxnSpPr>
        <p:spPr bwMode="auto">
          <a:xfrm flipV="1">
            <a:off x="5826080" y="2696164"/>
            <a:ext cx="1369939" cy="466580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" name="Straight Connector 140"/>
          <p:cNvCxnSpPr/>
          <p:nvPr/>
        </p:nvCxnSpPr>
        <p:spPr bwMode="auto">
          <a:xfrm>
            <a:off x="6382518" y="4067225"/>
            <a:ext cx="2178695" cy="495953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6" name="Straight Connector 168"/>
          <p:cNvCxnSpPr>
            <a:stCxn id="239" idx="5"/>
            <a:endCxn id="242" idx="0"/>
          </p:cNvCxnSpPr>
          <p:nvPr/>
        </p:nvCxnSpPr>
        <p:spPr bwMode="auto">
          <a:xfrm>
            <a:off x="7385044" y="2696165"/>
            <a:ext cx="1264607" cy="1650800"/>
          </a:xfrm>
          <a:prstGeom prst="line">
            <a:avLst/>
          </a:prstGeom>
          <a:blipFill dpi="0" rotWithShape="0">
            <a:blip r:embed="rId3"/>
            <a:tile algn="tl" flip="none" sx="100000" sy="100000" tx="0" ty="0"/>
          </a:blipFill>
          <a:ln algn="ctr" cap="flat" cmpd="sng" w="19050">
            <a:solidFill>
              <a:srgbClr val="969696"/>
            </a:solidFill>
            <a:prstDash val="solid"/>
            <a:round/>
            <a:headEnd len="med" type="none" w="med"/>
            <a:tailEnd len="med" type="none" w="med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8" name="Group 9"/>
          <p:cNvGrpSpPr/>
          <p:nvPr/>
        </p:nvGrpSpPr>
        <p:grpSpPr>
          <a:xfrm>
            <a:off x="7156868" y="2470821"/>
            <a:ext cx="267322" cy="264007"/>
            <a:chOff x="5443677" y="1620005"/>
            <a:chExt cx="209550" cy="209550"/>
          </a:xfrm>
        </p:grpSpPr>
        <p:sp>
          <p:nvSpPr>
            <p:cNvPr id="239" name="Oval 16"/>
            <p:cNvSpPr/>
            <p:nvPr/>
          </p:nvSpPr>
          <p:spPr bwMode="auto">
            <a:xfrm>
              <a:off x="5443677" y="1620005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50800">
                  <a:solidFill>
                    <a:srgbClr val="FFFFFF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40" name="Freeform 6"/>
            <p:cNvSpPr>
              <a:spLocks noEditPoints="1"/>
            </p:cNvSpPr>
            <p:nvPr/>
          </p:nvSpPr>
          <p:spPr bwMode="auto">
            <a:xfrm>
              <a:off x="5471211" y="1661993"/>
              <a:ext cx="133925" cy="133925"/>
            </a:xfrm>
            <a:custGeom>
              <a:gdLst>
                <a:gd fmla="*/ 129 w 150" name="T0"/>
                <a:gd fmla="*/ 22 h 150" name="T1"/>
                <a:gd fmla="*/ 82 w 150" name="T2"/>
                <a:gd fmla="*/ 110 h 150" name="T3"/>
                <a:gd fmla="*/ 77 w 150" name="T4"/>
                <a:gd fmla="*/ 70 h 150" name="T5"/>
                <a:gd fmla="*/ 129 w 150" name="T6"/>
                <a:gd fmla="*/ 22 h 150" name="T7"/>
                <a:gd fmla="*/ 145 w 150" name="T8"/>
                <a:gd fmla="*/ 5 h 150" name="T9"/>
                <a:gd fmla="*/ 119 w 150" name="T10"/>
                <a:gd fmla="*/ 13 h 150" name="T11"/>
                <a:gd fmla="*/ 0 w 150" name="T12"/>
                <a:gd fmla="*/ 76 h 150" name="T13"/>
                <a:gd fmla="*/ 65 w 150" name="T14"/>
                <a:gd fmla="*/ 85 h 150" name="T15"/>
                <a:gd fmla="*/ 74 w 150" name="T16"/>
                <a:gd fmla="*/ 150 h 150" name="T17"/>
                <a:gd fmla="*/ 137 w 150" name="T18"/>
                <a:gd fmla="*/ 31 h 150" name="T19"/>
                <a:gd fmla="*/ 145 w 150" name="T20"/>
                <a:gd fmla="*/ 5 h 15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0" w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41" name="Group 10"/>
          <p:cNvGrpSpPr/>
          <p:nvPr/>
        </p:nvGrpSpPr>
        <p:grpSpPr>
          <a:xfrm>
            <a:off x="8515988" y="4346964"/>
            <a:ext cx="267322" cy="264007"/>
            <a:chOff x="6509073" y="3109154"/>
            <a:chExt cx="209550" cy="209550"/>
          </a:xfrm>
        </p:grpSpPr>
        <p:sp>
          <p:nvSpPr>
            <p:cNvPr id="242" name="Oval 25"/>
            <p:cNvSpPr/>
            <p:nvPr/>
          </p:nvSpPr>
          <p:spPr bwMode="auto">
            <a:xfrm>
              <a:off x="6509073" y="3109154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50800">
                  <a:solidFill>
                    <a:srgbClr val="FFFFFF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43" name="Freeform 9"/>
            <p:cNvSpPr>
              <a:spLocks noEditPoints="1"/>
            </p:cNvSpPr>
            <p:nvPr/>
          </p:nvSpPr>
          <p:spPr bwMode="auto">
            <a:xfrm>
              <a:off x="6541546" y="3155944"/>
              <a:ext cx="144605" cy="115970"/>
            </a:xfrm>
            <a:custGeom>
              <a:gdLst>
                <a:gd fmla="*/ 144 w 171" name="T0"/>
                <a:gd fmla="*/ 69 h 137" name="T1"/>
                <a:gd fmla="*/ 133 w 171" name="T2"/>
                <a:gd fmla="*/ 79 h 137" name="T3"/>
                <a:gd fmla="*/ 86 w 171" name="T4"/>
                <a:gd fmla="*/ 117 h 137" name="T5"/>
                <a:gd fmla="*/ 52 w 171" name="T6"/>
                <a:gd fmla="*/ 103 h 137" name="T7"/>
                <a:gd fmla="*/ 37 w 171" name="T8"/>
                <a:gd fmla="*/ 103 h 137" name="T9"/>
                <a:gd fmla="*/ 37 w 171" name="T10"/>
                <a:gd fmla="*/ 117 h 137" name="T11"/>
                <a:gd fmla="*/ 86 w 171" name="T12"/>
                <a:gd fmla="*/ 137 h 137" name="T13"/>
                <a:gd fmla="*/ 151 w 171" name="T14"/>
                <a:gd fmla="*/ 89 h 137" name="T15"/>
                <a:gd fmla="*/ 171 w 171" name="T16"/>
                <a:gd fmla="*/ 89 h 137" name="T17"/>
                <a:gd fmla="*/ 171 w 171" name="T18"/>
                <a:gd fmla="*/ 69 h 137" name="T19"/>
                <a:gd fmla="*/ 144 w 171" name="T20"/>
                <a:gd fmla="*/ 69 h 137" name="T21"/>
                <a:gd fmla="*/ 39 w 171" name="T22"/>
                <a:gd fmla="*/ 58 h 137" name="T23"/>
                <a:gd fmla="*/ 86 w 171" name="T24"/>
                <a:gd fmla="*/ 21 h 137" name="T25"/>
                <a:gd fmla="*/ 120 w 171" name="T26"/>
                <a:gd fmla="*/ 35 h 137" name="T27"/>
                <a:gd fmla="*/ 134 w 171" name="T28"/>
                <a:gd fmla="*/ 35 h 137" name="T29"/>
                <a:gd fmla="*/ 134 w 171" name="T30"/>
                <a:gd fmla="*/ 20 h 137" name="T31"/>
                <a:gd fmla="*/ 86 w 171" name="T32"/>
                <a:gd fmla="*/ 0 h 137" name="T33"/>
                <a:gd fmla="*/ 20 w 171" name="T34"/>
                <a:gd fmla="*/ 48 h 137" name="T35"/>
                <a:gd fmla="*/ 0 w 171" name="T36"/>
                <a:gd fmla="*/ 48 h 137" name="T37"/>
                <a:gd fmla="*/ 0 w 171" name="T38"/>
                <a:gd fmla="*/ 69 h 137" name="T39"/>
                <a:gd fmla="*/ 27 w 171" name="T40"/>
                <a:gd fmla="*/ 69 h 137" name="T41"/>
                <a:gd fmla="*/ 39 w 171" name="T42"/>
                <a:gd fmla="*/ 58 h 137" name="T43"/>
                <a:gd fmla="*/ 58 w 171" name="T44"/>
                <a:gd fmla="*/ 69 h 137" name="T45"/>
                <a:gd fmla="*/ 86 w 171" name="T46"/>
                <a:gd fmla="*/ 96 h 137" name="T47"/>
                <a:gd fmla="*/ 113 w 171" name="T48"/>
                <a:gd fmla="*/ 69 h 137" name="T49"/>
                <a:gd fmla="*/ 86 w 171" name="T50"/>
                <a:gd fmla="*/ 41 h 137" name="T51"/>
                <a:gd fmla="*/ 58 w 171" name="T52"/>
                <a:gd fmla="*/ 69 h 1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37" w="171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44" name="Group 4"/>
          <p:cNvGrpSpPr/>
          <p:nvPr/>
        </p:nvGrpSpPr>
        <p:grpSpPr>
          <a:xfrm>
            <a:off x="3557744" y="2583134"/>
            <a:ext cx="267322" cy="264007"/>
            <a:chOff x="2622371" y="1709152"/>
            <a:chExt cx="209550" cy="209550"/>
          </a:xfrm>
        </p:grpSpPr>
        <p:sp>
          <p:nvSpPr>
            <p:cNvPr id="245" name="Oval 19"/>
            <p:cNvSpPr/>
            <p:nvPr/>
          </p:nvSpPr>
          <p:spPr bwMode="auto">
            <a:xfrm>
              <a:off x="2622371" y="1709152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50800">
                  <a:solidFill>
                    <a:srgbClr val="FFFFFF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46" name="Freeform 8"/>
            <p:cNvSpPr>
              <a:spLocks noEditPoints="1"/>
            </p:cNvSpPr>
            <p:nvPr/>
          </p:nvSpPr>
          <p:spPr bwMode="auto">
            <a:xfrm>
              <a:off x="2658543" y="1742563"/>
              <a:ext cx="119185" cy="121776"/>
            </a:xfrm>
            <a:custGeom>
              <a:gdLst>
                <a:gd fmla="*/ 104 w 156" name="T0"/>
                <a:gd fmla="*/ 53 h 159" name="T1"/>
                <a:gd fmla="*/ 104 w 156" name="T2"/>
                <a:gd fmla="*/ 34 h 159" name="T3"/>
                <a:gd fmla="*/ 123 w 156" name="T4"/>
                <a:gd fmla="*/ 34 h 159" name="T5"/>
                <a:gd fmla="*/ 123 w 156" name="T6"/>
                <a:gd fmla="*/ 53 h 159" name="T7"/>
                <a:gd fmla="*/ 104 w 156" name="T8"/>
                <a:gd fmla="*/ 53 h 159" name="T9"/>
                <a:gd fmla="*/ 96 w 156" name="T10"/>
                <a:gd fmla="*/ 104 h 159" name="T11"/>
                <a:gd fmla="*/ 150 w 156" name="T12"/>
                <a:gd fmla="*/ 10 h 159" name="T13"/>
                <a:gd fmla="*/ 149 w 156" name="T14"/>
                <a:gd fmla="*/ 8 h 159" name="T15"/>
                <a:gd fmla="*/ 146 w 156" name="T16"/>
                <a:gd fmla="*/ 7 h 159" name="T17"/>
                <a:gd fmla="*/ 55 w 156" name="T18"/>
                <a:gd fmla="*/ 62 h 159" name="T19"/>
                <a:gd fmla="*/ 4 w 156" name="T20"/>
                <a:gd fmla="*/ 105 h 159" name="T21"/>
                <a:gd fmla="*/ 11 w 156" name="T22"/>
                <a:gd fmla="*/ 113 h 159" name="T23"/>
                <a:gd fmla="*/ 30 w 156" name="T24"/>
                <a:gd fmla="*/ 106 h 159" name="T25"/>
                <a:gd fmla="*/ 52 w 156" name="T26"/>
                <a:gd fmla="*/ 129 h 159" name="T27"/>
                <a:gd fmla="*/ 45 w 156" name="T28"/>
                <a:gd fmla="*/ 148 h 159" name="T29"/>
                <a:gd fmla="*/ 53 w 156" name="T30"/>
                <a:gd fmla="*/ 156 h 159" name="T31"/>
                <a:gd fmla="*/ 96 w 156" name="T32"/>
                <a:gd fmla="*/ 104 h 15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9" w="156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247" name="Rectangle 43"/>
          <p:cNvSpPr/>
          <p:nvPr/>
        </p:nvSpPr>
        <p:spPr bwMode="auto">
          <a:xfrm>
            <a:off x="2053799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Regular"/>
                <a:sym charset="0" typeface="Lato Regular"/>
              </a:rPr>
              <a:t>此处添加详细文本描述，建议与标题相关并符合整体语言风格</a:t>
            </a:r>
          </a:p>
        </p:txBody>
      </p:sp>
      <p:sp>
        <p:nvSpPr>
          <p:cNvPr id="248" name="Rectangle 43"/>
          <p:cNvSpPr/>
          <p:nvPr/>
        </p:nvSpPr>
        <p:spPr bwMode="auto">
          <a:xfrm>
            <a:off x="446074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Regular"/>
                <a:sym charset="0" typeface="Lato Regular"/>
              </a:rPr>
              <a:t>此处添加详细文本描述，建议与标题相关并符合整体语言风格</a:t>
            </a:r>
          </a:p>
        </p:txBody>
      </p:sp>
      <p:sp>
        <p:nvSpPr>
          <p:cNvPr id="249" name="Rectangle 43"/>
          <p:cNvSpPr/>
          <p:nvPr/>
        </p:nvSpPr>
        <p:spPr bwMode="auto">
          <a:xfrm>
            <a:off x="686768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Regular"/>
                <a:sym charset="0" typeface="Lato Regular"/>
              </a:rPr>
              <a:t>此处添加详细文本描述，建议与标题相关并符合整体语言风格</a:t>
            </a:r>
          </a:p>
        </p:txBody>
      </p:sp>
      <p:sp>
        <p:nvSpPr>
          <p:cNvPr id="250" name="Rectangle 43"/>
          <p:cNvSpPr/>
          <p:nvPr/>
        </p:nvSpPr>
        <p:spPr bwMode="auto">
          <a:xfrm>
            <a:off x="9274620" y="5490662"/>
            <a:ext cx="1454969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Regular"/>
                <a:sym charset="0" typeface="Lato Regular"/>
              </a:rPr>
              <a:t>此处添加详细文本描述，建议与标题相关并符合整体语言风格</a:t>
            </a:r>
          </a:p>
        </p:txBody>
      </p:sp>
      <p:grpSp>
        <p:nvGrpSpPr>
          <p:cNvPr id="251" name="Group 3"/>
          <p:cNvGrpSpPr/>
          <p:nvPr/>
        </p:nvGrpSpPr>
        <p:grpSpPr>
          <a:xfrm>
            <a:off x="4930807" y="1942664"/>
            <a:ext cx="267322" cy="269430"/>
            <a:chOff x="3698697" y="1200792"/>
            <a:chExt cx="209550" cy="213854"/>
          </a:xfrm>
        </p:grpSpPr>
        <p:sp>
          <p:nvSpPr>
            <p:cNvPr id="252" name="Oval 22"/>
            <p:cNvSpPr/>
            <p:nvPr/>
          </p:nvSpPr>
          <p:spPr bwMode="auto">
            <a:xfrm>
              <a:off x="3698697" y="1205096"/>
              <a:ext cx="209550" cy="2095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50800">
                  <a:solidFill>
                    <a:srgbClr val="FFFFFF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53" name="Freeform 7"/>
            <p:cNvSpPr/>
            <p:nvPr/>
          </p:nvSpPr>
          <p:spPr bwMode="auto">
            <a:xfrm>
              <a:off x="3735369" y="1200792"/>
              <a:ext cx="150908" cy="179945"/>
            </a:xfrm>
            <a:custGeom>
              <a:gdLst>
                <a:gd fmla="*/ 150 w 156" name="T0"/>
                <a:gd fmla="*/ 66 h 186" name="T1"/>
                <a:gd fmla="*/ 16 w 156" name="T2"/>
                <a:gd fmla="*/ 55 h 186" name="T3"/>
                <a:gd fmla="*/ 0 w 156" name="T4"/>
                <a:gd fmla="*/ 61 h 186" name="T5"/>
                <a:gd fmla="*/ 32 w 156" name="T6"/>
                <a:gd fmla="*/ 185 h 186" name="T7"/>
                <a:gd fmla="*/ 49 w 156" name="T8"/>
                <a:gd fmla="*/ 185 h 186" name="T9"/>
                <a:gd fmla="*/ 34 w 156" name="T10"/>
                <a:gd fmla="*/ 124 h 186" name="T11"/>
                <a:gd fmla="*/ 154 w 156" name="T12"/>
                <a:gd fmla="*/ 70 h 186" name="T13"/>
                <a:gd fmla="*/ 150 w 156" name="T14"/>
                <a:gd fmla="*/ 66 h 18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6" w="15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54" name="Group 17"/>
          <p:cNvGrpSpPr/>
          <p:nvPr/>
        </p:nvGrpSpPr>
        <p:grpSpPr>
          <a:xfrm>
            <a:off x="911239" y="2157004"/>
            <a:ext cx="2185502" cy="2158403"/>
            <a:chExt cx="3263" cy="3263"/>
          </a:xfrm>
        </p:grpSpPr>
        <p:grpSp>
          <p:nvGrpSpPr>
            <p:cNvPr id="255" name="Group 18"/>
            <p:cNvGrpSpPr/>
            <p:nvPr/>
          </p:nvGrpSpPr>
          <p:grpSpPr>
            <a:xfrm>
              <a:off x="0" y="0"/>
              <a:ext cx="3263" cy="3263"/>
              <a:chExt cx="3263" cy="3263"/>
            </a:xfrm>
          </p:grpSpPr>
          <p:sp>
            <p:nvSpPr>
              <p:cNvPr id="258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cap="rnd" w="28575">
                <a:solidFill>
                  <a:srgbClr val="000000">
                    <a:alpha val="84999"/>
                  </a:srgbClr>
                </a:solidFill>
                <a:prstDash val="sysDot"/>
                <a:miter lim="800000"/>
                <a:headEnd len="med" type="none" w="med"/>
                <a:tailEnd len="med" type="none" w="med"/>
              </a:ln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259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28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256" name="Rectangle 21"/>
            <p:cNvSpPr/>
            <p:nvPr/>
          </p:nvSpPr>
          <p:spPr bwMode="auto">
            <a:xfrm>
              <a:off x="732" y="747"/>
              <a:ext cx="1808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</a:t>
              </a:r>
            </a:p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257" name="Rectangle 22"/>
            <p:cNvSpPr/>
            <p:nvPr/>
          </p:nvSpPr>
          <p:spPr bwMode="auto">
            <a:xfrm>
              <a:off x="584" y="1539"/>
              <a:ext cx="2096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11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260" name="Group 17"/>
          <p:cNvGrpSpPr/>
          <p:nvPr/>
        </p:nvGrpSpPr>
        <p:grpSpPr>
          <a:xfrm>
            <a:off x="8641357" y="2664023"/>
            <a:ext cx="1194747" cy="1179932"/>
            <a:chExt cx="3263" cy="3263"/>
          </a:xfrm>
        </p:grpSpPr>
        <p:grpSp>
          <p:nvGrpSpPr>
            <p:cNvPr id="261" name="Group 18"/>
            <p:cNvGrpSpPr/>
            <p:nvPr/>
          </p:nvGrpSpPr>
          <p:grpSpPr>
            <a:xfrm>
              <a:off x="0" y="0"/>
              <a:ext cx="3263" cy="3263"/>
              <a:chExt cx="3263" cy="3263"/>
            </a:xfrm>
          </p:grpSpPr>
          <p:sp>
            <p:nvSpPr>
              <p:cNvPr id="263" name="Oval 20"/>
              <p:cNvSpPr/>
              <p:nvPr/>
            </p:nvSpPr>
            <p:spPr bwMode="auto">
              <a:xfrm>
                <a:off x="0" y="0"/>
                <a:ext cx="3263" cy="3263"/>
              </a:xfrm>
              <a:prstGeom prst="ellipse">
                <a:avLst/>
              </a:prstGeom>
              <a:solidFill>
                <a:srgbClr val="FFFFFF"/>
              </a:solidFill>
              <a:ln cap="rnd" w="19050">
                <a:solidFill>
                  <a:srgbClr val="FF6D6D">
                    <a:alpha val="84999"/>
                  </a:srgbClr>
                </a:solidFill>
                <a:prstDash val="sysDot"/>
                <a:miter lim="800000"/>
                <a:headEnd len="med" type="none" w="med"/>
                <a:tailEnd len="med" type="none" w="med"/>
              </a:ln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15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264" name="Oval 19"/>
              <p:cNvSpPr/>
              <p:nvPr/>
            </p:nvSpPr>
            <p:spPr bwMode="auto">
              <a:xfrm>
                <a:off x="195" y="193"/>
                <a:ext cx="2882" cy="28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25400">
                    <a:solidFill>
                      <a:schemeClr val="tx1">
                        <a:alpha val="84999"/>
                      </a:schemeClr>
                    </a:solidFill>
                    <a:miter lim="800000"/>
                    <a:headEnd len="med" type="none" w="med"/>
                    <a:tailEnd len="med" type="none" w="med"/>
                  </a14:hiddenLine>
                </a:ext>
              </a:extLst>
            </p:spPr>
            <p:txBody>
              <a:bodyPr bIns="0" lIns="0" rIns="0" t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15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  <p:sp>
          <p:nvSpPr>
            <p:cNvPr id="262" name="Rectangle 21"/>
            <p:cNvSpPr/>
            <p:nvPr/>
          </p:nvSpPr>
          <p:spPr bwMode="auto">
            <a:xfrm>
              <a:off x="588" y="1351"/>
              <a:ext cx="218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b="1" kern="0" lang="en-US" smtClean="0" sz="4300">
                  <a:solidFill>
                    <a:srgbClr val="FFFFFF"/>
                  </a:solidFill>
                  <a:latin charset="0" pitchFamily="34" typeface="Agency FB"/>
                  <a:ea typeface="微软雅黑"/>
                  <a:cs charset="0" typeface="Bebas Neue"/>
                  <a:sym charset="0" typeface="Bebas Neue"/>
                </a:rPr>
                <a:t>13%</a:t>
              </a:r>
            </a:p>
          </p:txBody>
        </p:sp>
      </p:grpSp>
      <p:grpSp>
        <p:nvGrpSpPr>
          <p:cNvPr id="265" name="Group 11"/>
          <p:cNvGrpSpPr/>
          <p:nvPr/>
        </p:nvGrpSpPr>
        <p:grpSpPr>
          <a:xfrm>
            <a:off x="1417868" y="5506760"/>
            <a:ext cx="488208" cy="482154"/>
            <a:chOff x="944950" y="4029717"/>
            <a:chExt cx="382700" cy="382700"/>
          </a:xfrm>
        </p:grpSpPr>
        <p:sp>
          <p:nvSpPr>
            <p:cNvPr id="266" name="Oval 214"/>
            <p:cNvSpPr/>
            <p:nvPr/>
          </p:nvSpPr>
          <p:spPr bwMode="auto">
            <a:xfrm>
              <a:off x="944950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67" name="Freeform 8"/>
            <p:cNvSpPr>
              <a:spLocks noEditPoints="1"/>
            </p:cNvSpPr>
            <p:nvPr/>
          </p:nvSpPr>
          <p:spPr bwMode="auto">
            <a:xfrm>
              <a:off x="1014178" y="4107508"/>
              <a:ext cx="223229" cy="228082"/>
            </a:xfrm>
            <a:custGeom>
              <a:gdLst>
                <a:gd fmla="*/ 104 w 156" name="T0"/>
                <a:gd fmla="*/ 53 h 159" name="T1"/>
                <a:gd fmla="*/ 104 w 156" name="T2"/>
                <a:gd fmla="*/ 34 h 159" name="T3"/>
                <a:gd fmla="*/ 123 w 156" name="T4"/>
                <a:gd fmla="*/ 34 h 159" name="T5"/>
                <a:gd fmla="*/ 123 w 156" name="T6"/>
                <a:gd fmla="*/ 53 h 159" name="T7"/>
                <a:gd fmla="*/ 104 w 156" name="T8"/>
                <a:gd fmla="*/ 53 h 159" name="T9"/>
                <a:gd fmla="*/ 96 w 156" name="T10"/>
                <a:gd fmla="*/ 104 h 159" name="T11"/>
                <a:gd fmla="*/ 150 w 156" name="T12"/>
                <a:gd fmla="*/ 10 h 159" name="T13"/>
                <a:gd fmla="*/ 149 w 156" name="T14"/>
                <a:gd fmla="*/ 8 h 159" name="T15"/>
                <a:gd fmla="*/ 146 w 156" name="T16"/>
                <a:gd fmla="*/ 7 h 159" name="T17"/>
                <a:gd fmla="*/ 55 w 156" name="T18"/>
                <a:gd fmla="*/ 62 h 159" name="T19"/>
                <a:gd fmla="*/ 4 w 156" name="T20"/>
                <a:gd fmla="*/ 105 h 159" name="T21"/>
                <a:gd fmla="*/ 11 w 156" name="T22"/>
                <a:gd fmla="*/ 113 h 159" name="T23"/>
                <a:gd fmla="*/ 30 w 156" name="T24"/>
                <a:gd fmla="*/ 106 h 159" name="T25"/>
                <a:gd fmla="*/ 52 w 156" name="T26"/>
                <a:gd fmla="*/ 129 h 159" name="T27"/>
                <a:gd fmla="*/ 45 w 156" name="T28"/>
                <a:gd fmla="*/ 148 h 159" name="T29"/>
                <a:gd fmla="*/ 53 w 156" name="T30"/>
                <a:gd fmla="*/ 156 h 159" name="T31"/>
                <a:gd fmla="*/ 96 w 156" name="T32"/>
                <a:gd fmla="*/ 104 h 15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9" w="156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68" name="Group 12"/>
          <p:cNvGrpSpPr/>
          <p:nvPr/>
        </p:nvGrpSpPr>
        <p:grpSpPr>
          <a:xfrm>
            <a:off x="3841116" y="5506760"/>
            <a:ext cx="488208" cy="482154"/>
            <a:chOff x="2844502" y="4029717"/>
            <a:chExt cx="382700" cy="382700"/>
          </a:xfrm>
        </p:grpSpPr>
        <p:sp>
          <p:nvSpPr>
            <p:cNvPr id="269" name="Oval 211"/>
            <p:cNvSpPr/>
            <p:nvPr/>
          </p:nvSpPr>
          <p:spPr bwMode="auto">
            <a:xfrm>
              <a:off x="2844502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70" name="Freeform 7"/>
            <p:cNvSpPr/>
            <p:nvPr/>
          </p:nvSpPr>
          <p:spPr bwMode="auto">
            <a:xfrm>
              <a:off x="2927761" y="4069053"/>
              <a:ext cx="220945" cy="263458"/>
            </a:xfrm>
            <a:custGeom>
              <a:gdLst>
                <a:gd fmla="*/ 150 w 156" name="T0"/>
                <a:gd fmla="*/ 66 h 186" name="T1"/>
                <a:gd fmla="*/ 16 w 156" name="T2"/>
                <a:gd fmla="*/ 55 h 186" name="T3"/>
                <a:gd fmla="*/ 0 w 156" name="T4"/>
                <a:gd fmla="*/ 61 h 186" name="T5"/>
                <a:gd fmla="*/ 32 w 156" name="T6"/>
                <a:gd fmla="*/ 185 h 186" name="T7"/>
                <a:gd fmla="*/ 49 w 156" name="T8"/>
                <a:gd fmla="*/ 185 h 186" name="T9"/>
                <a:gd fmla="*/ 34 w 156" name="T10"/>
                <a:gd fmla="*/ 124 h 186" name="T11"/>
                <a:gd fmla="*/ 154 w 156" name="T12"/>
                <a:gd fmla="*/ 70 h 186" name="T13"/>
                <a:gd fmla="*/ 150 w 156" name="T14"/>
                <a:gd fmla="*/ 66 h 18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6" w="15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71" name="Group 13"/>
          <p:cNvGrpSpPr/>
          <p:nvPr/>
        </p:nvGrpSpPr>
        <p:grpSpPr>
          <a:xfrm>
            <a:off x="6264363" y="5506760"/>
            <a:ext cx="488208" cy="482154"/>
            <a:chOff x="4744054" y="4029717"/>
            <a:chExt cx="382700" cy="382700"/>
          </a:xfrm>
        </p:grpSpPr>
        <p:sp>
          <p:nvSpPr>
            <p:cNvPr id="272" name="Oval 217"/>
            <p:cNvSpPr/>
            <p:nvPr/>
          </p:nvSpPr>
          <p:spPr bwMode="auto">
            <a:xfrm>
              <a:off x="4744054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73" name="Freeform 6"/>
            <p:cNvSpPr>
              <a:spLocks noEditPoints="1"/>
            </p:cNvSpPr>
            <p:nvPr/>
          </p:nvSpPr>
          <p:spPr bwMode="auto">
            <a:xfrm>
              <a:off x="4813750" y="4119643"/>
              <a:ext cx="204349" cy="204349"/>
            </a:xfrm>
            <a:custGeom>
              <a:gdLst>
                <a:gd fmla="*/ 129 w 150" name="T0"/>
                <a:gd fmla="*/ 22 h 150" name="T1"/>
                <a:gd fmla="*/ 82 w 150" name="T2"/>
                <a:gd fmla="*/ 110 h 150" name="T3"/>
                <a:gd fmla="*/ 77 w 150" name="T4"/>
                <a:gd fmla="*/ 70 h 150" name="T5"/>
                <a:gd fmla="*/ 129 w 150" name="T6"/>
                <a:gd fmla="*/ 22 h 150" name="T7"/>
                <a:gd fmla="*/ 145 w 150" name="T8"/>
                <a:gd fmla="*/ 5 h 150" name="T9"/>
                <a:gd fmla="*/ 119 w 150" name="T10"/>
                <a:gd fmla="*/ 13 h 150" name="T11"/>
                <a:gd fmla="*/ 0 w 150" name="T12"/>
                <a:gd fmla="*/ 76 h 150" name="T13"/>
                <a:gd fmla="*/ 65 w 150" name="T14"/>
                <a:gd fmla="*/ 85 h 150" name="T15"/>
                <a:gd fmla="*/ 74 w 150" name="T16"/>
                <a:gd fmla="*/ 150 h 150" name="T17"/>
                <a:gd fmla="*/ 137 w 150" name="T18"/>
                <a:gd fmla="*/ 31 h 150" name="T19"/>
                <a:gd fmla="*/ 145 w 150" name="T20"/>
                <a:gd fmla="*/ 5 h 15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0" w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charset="-122" pitchFamily="34"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274" name="Group 14"/>
          <p:cNvGrpSpPr/>
          <p:nvPr/>
        </p:nvGrpSpPr>
        <p:grpSpPr>
          <a:xfrm>
            <a:off x="8687611" y="5506760"/>
            <a:ext cx="488208" cy="482154"/>
            <a:chOff x="6643606" y="4029717"/>
            <a:chExt cx="382700" cy="382700"/>
          </a:xfrm>
        </p:grpSpPr>
        <p:sp>
          <p:nvSpPr>
            <p:cNvPr id="275" name="Oval 220"/>
            <p:cNvSpPr/>
            <p:nvPr/>
          </p:nvSpPr>
          <p:spPr bwMode="auto">
            <a:xfrm>
              <a:off x="6643606" y="4029717"/>
              <a:ext cx="382700" cy="382700"/>
            </a:xfrm>
            <a:prstGeom prst="ellipse">
              <a:avLst/>
            </a:prstGeom>
            <a:solidFill>
              <a:schemeClr val="tx1"/>
            </a:solidFill>
            <a:ln algn="ctr" cap="flat" cmpd="sng" w="25400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276" name="Freeform 9"/>
            <p:cNvSpPr>
              <a:spLocks noEditPoints="1"/>
            </p:cNvSpPr>
            <p:nvPr/>
          </p:nvSpPr>
          <p:spPr bwMode="auto">
            <a:xfrm>
              <a:off x="6707521" y="4115328"/>
              <a:ext cx="250582" cy="200961"/>
            </a:xfrm>
            <a:custGeom>
              <a:gdLst>
                <a:gd fmla="*/ 144 w 171" name="T0"/>
                <a:gd fmla="*/ 69 h 137" name="T1"/>
                <a:gd fmla="*/ 133 w 171" name="T2"/>
                <a:gd fmla="*/ 79 h 137" name="T3"/>
                <a:gd fmla="*/ 86 w 171" name="T4"/>
                <a:gd fmla="*/ 117 h 137" name="T5"/>
                <a:gd fmla="*/ 52 w 171" name="T6"/>
                <a:gd fmla="*/ 103 h 137" name="T7"/>
                <a:gd fmla="*/ 37 w 171" name="T8"/>
                <a:gd fmla="*/ 103 h 137" name="T9"/>
                <a:gd fmla="*/ 37 w 171" name="T10"/>
                <a:gd fmla="*/ 117 h 137" name="T11"/>
                <a:gd fmla="*/ 86 w 171" name="T12"/>
                <a:gd fmla="*/ 137 h 137" name="T13"/>
                <a:gd fmla="*/ 151 w 171" name="T14"/>
                <a:gd fmla="*/ 89 h 137" name="T15"/>
                <a:gd fmla="*/ 171 w 171" name="T16"/>
                <a:gd fmla="*/ 89 h 137" name="T17"/>
                <a:gd fmla="*/ 171 w 171" name="T18"/>
                <a:gd fmla="*/ 69 h 137" name="T19"/>
                <a:gd fmla="*/ 144 w 171" name="T20"/>
                <a:gd fmla="*/ 69 h 137" name="T21"/>
                <a:gd fmla="*/ 39 w 171" name="T22"/>
                <a:gd fmla="*/ 58 h 137" name="T23"/>
                <a:gd fmla="*/ 86 w 171" name="T24"/>
                <a:gd fmla="*/ 21 h 137" name="T25"/>
                <a:gd fmla="*/ 120 w 171" name="T26"/>
                <a:gd fmla="*/ 35 h 137" name="T27"/>
                <a:gd fmla="*/ 134 w 171" name="T28"/>
                <a:gd fmla="*/ 35 h 137" name="T29"/>
                <a:gd fmla="*/ 134 w 171" name="T30"/>
                <a:gd fmla="*/ 20 h 137" name="T31"/>
                <a:gd fmla="*/ 86 w 171" name="T32"/>
                <a:gd fmla="*/ 0 h 137" name="T33"/>
                <a:gd fmla="*/ 20 w 171" name="T34"/>
                <a:gd fmla="*/ 48 h 137" name="T35"/>
                <a:gd fmla="*/ 0 w 171" name="T36"/>
                <a:gd fmla="*/ 48 h 137" name="T37"/>
                <a:gd fmla="*/ 0 w 171" name="T38"/>
                <a:gd fmla="*/ 69 h 137" name="T39"/>
                <a:gd fmla="*/ 27 w 171" name="T40"/>
                <a:gd fmla="*/ 69 h 137" name="T41"/>
                <a:gd fmla="*/ 39 w 171" name="T42"/>
                <a:gd fmla="*/ 58 h 137" name="T43"/>
                <a:gd fmla="*/ 58 w 171" name="T44"/>
                <a:gd fmla="*/ 69 h 137" name="T45"/>
                <a:gd fmla="*/ 86 w 171" name="T46"/>
                <a:gd fmla="*/ 96 h 137" name="T47"/>
                <a:gd fmla="*/ 113 w 171" name="T48"/>
                <a:gd fmla="*/ 69 h 137" name="T49"/>
                <a:gd fmla="*/ 86 w 171" name="T50"/>
                <a:gd fmla="*/ 41 h 137" name="T51"/>
                <a:gd fmla="*/ 58 w 171" name="T52"/>
                <a:gd fmla="*/ 69 h 13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37" w="171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281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282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4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300" fill="hold" id="15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6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id="42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id="49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fill="hold" id="54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id="5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6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65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6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69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73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77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id="7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81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" id="85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8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300" id="89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id="9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93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9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97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id="9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300" id="101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id="10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105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id="10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113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id="1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5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id="1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4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5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fill="hold" id="1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9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3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fill="hold" id="1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8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9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2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"/>
      <p:bldP grpId="0" spid="247"/>
      <p:bldP grpId="0" spid="248"/>
      <p:bldP grpId="0" spid="249"/>
      <p:bldP grpId="0" spid="250"/>
      <p:bldP grpId="0" spid="281"/>
      <p:bldP grpId="0" spid="28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-1"/>
            <a:ext cx="11522075" cy="6481167"/>
          </a:xfrm>
          <a:prstGeom prst="rect">
            <a:avLst/>
          </a:prstGeom>
        </p:spPr>
      </p:pic>
      <p:sp>
        <p:nvSpPr>
          <p:cNvPr id="85" name="Rectangle 7"/>
          <p:cNvSpPr/>
          <p:nvPr/>
        </p:nvSpPr>
        <p:spPr bwMode="auto">
          <a:xfrm>
            <a:off x="7489229" y="905377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工作完成情况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86" name="Rectangle 7"/>
          <p:cNvSpPr/>
          <p:nvPr/>
        </p:nvSpPr>
        <p:spPr bwMode="auto">
          <a:xfrm>
            <a:off x="8281317" y="2593111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成功项目展示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87" name="Rectangle 7"/>
          <p:cNvSpPr/>
          <p:nvPr/>
        </p:nvSpPr>
        <p:spPr bwMode="auto">
          <a:xfrm>
            <a:off x="7489229" y="4447803"/>
            <a:ext cx="21966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工作存在不足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263" name="Freeform 12"/>
          <p:cNvSpPr/>
          <p:nvPr/>
        </p:nvSpPr>
        <p:spPr bwMode="auto">
          <a:xfrm>
            <a:off x="6527205" y="1326398"/>
            <a:ext cx="1022709" cy="1666046"/>
          </a:xfrm>
          <a:custGeom>
            <a:gdLst>
              <a:gd fmla="*/ 554 w 554" name="T0"/>
              <a:gd fmla="*/ 915 h 915" name="T1"/>
              <a:gd fmla="*/ 0 w 554" name="T2"/>
              <a:gd fmla="*/ 0 h 915" name="T3"/>
            </a:gdLst>
            <a:cxnLst>
              <a:cxn ang="0">
                <a:pos x="T0" y="T1"/>
              </a:cxn>
              <a:cxn ang="0">
                <a:pos x="T2" y="T3"/>
              </a:cxn>
            </a:cxnLst>
            <a:rect b="b" l="0" r="r" t="0"/>
            <a:pathLst>
              <a:path h="915" w="554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cap="flat" w="22225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64" name="Freeform 13"/>
          <p:cNvSpPr/>
          <p:nvPr/>
        </p:nvSpPr>
        <p:spPr bwMode="auto">
          <a:xfrm>
            <a:off x="4726833" y="986390"/>
            <a:ext cx="1800372" cy="340009"/>
          </a:xfrm>
          <a:custGeom>
            <a:gdLst>
              <a:gd fmla="*/ 976 w 976" name="T0"/>
              <a:gd fmla="*/ 187 h 187" name="T1"/>
              <a:gd fmla="*/ 332 w 976" name="T2"/>
              <a:gd fmla="*/ 0 h 187" name="T3"/>
              <a:gd fmla="*/ 0 w 976" name="T4"/>
              <a:gd fmla="*/ 46 h 187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87" w="976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cap="flat" w="22225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65" name="Freeform 14"/>
          <p:cNvSpPr/>
          <p:nvPr/>
        </p:nvSpPr>
        <p:spPr bwMode="auto">
          <a:xfrm>
            <a:off x="6830979" y="2992444"/>
            <a:ext cx="727035" cy="1804049"/>
          </a:xfrm>
          <a:custGeom>
            <a:gdLst>
              <a:gd fmla="*/ 0 w 394" name="T0"/>
              <a:gd fmla="*/ 991 h 991" name="T1"/>
              <a:gd fmla="*/ 394 w 394" name="T2"/>
              <a:gd fmla="*/ 101 h 991" name="T3"/>
              <a:gd fmla="*/ 389 w 394" name="T4"/>
              <a:gd fmla="*/ 0 h 99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991" w="394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cap="flat" w="22225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66" name="Freeform 15"/>
          <p:cNvSpPr/>
          <p:nvPr/>
        </p:nvSpPr>
        <p:spPr bwMode="auto">
          <a:xfrm>
            <a:off x="4445335" y="4796492"/>
            <a:ext cx="2385644" cy="570016"/>
          </a:xfrm>
          <a:custGeom>
            <a:gdLst>
              <a:gd fmla="*/ 0 w 1294" name="T0"/>
              <a:gd fmla="*/ 211 h 313" name="T1"/>
              <a:gd fmla="*/ 485 w 1294" name="T2"/>
              <a:gd fmla="*/ 313 h 313" name="T3"/>
              <a:gd fmla="*/ 1294 w 1294" name="T4"/>
              <a:gd fmla="*/ 0 h 313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313" w="1294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cap="flat" w="22225">
            <a:solidFill>
              <a:schemeClr val="bg1"/>
            </a:solidFill>
            <a:prstDash val="sysDot"/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300" name="组合 299"/>
          <p:cNvGrpSpPr/>
          <p:nvPr/>
        </p:nvGrpSpPr>
        <p:grpSpPr>
          <a:xfrm>
            <a:off x="4366259" y="2035477"/>
            <a:ext cx="2134335" cy="2311488"/>
            <a:chOff x="4366259" y="2035477"/>
            <a:chExt cx="2134335" cy="2311488"/>
          </a:xfrm>
        </p:grpSpPr>
        <p:grpSp>
          <p:nvGrpSpPr>
            <p:cNvPr id="267" name="Group 1"/>
            <p:cNvGrpSpPr/>
            <p:nvPr/>
          </p:nvGrpSpPr>
          <p:grpSpPr>
            <a:xfrm>
              <a:off x="4366259" y="2035477"/>
              <a:ext cx="2134335" cy="2311488"/>
              <a:chOff x="3946451" y="1586754"/>
              <a:chExt cx="1673077" cy="1834694"/>
            </a:xfrm>
          </p:grpSpPr>
          <p:sp>
            <p:nvSpPr>
              <p:cNvPr id="268" name="Oval 11"/>
              <p:cNvSpPr/>
              <p:nvPr/>
            </p:nvSpPr>
            <p:spPr bwMode="auto">
              <a:xfrm>
                <a:off x="4089585" y="1815054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 algn="ctr" cap="flat" cmpd="sng" w="25400">
                <a:noFill/>
                <a:prstDash val="solid"/>
                <a:round/>
                <a:headEnd len="med" type="none" w="med"/>
                <a:tailEnd len="med" type="none" w="med"/>
              </a:ln>
              <a:effectLst/>
            </p:spPr>
            <p:txBody>
              <a:bodyPr anchor="t" anchorCtr="0" bIns="45720" compatLnSpc="1" lIns="91440" numCol="1" rIns="91440" rtlCol="0" tIns="45720" vert="horz" wrap="square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76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  <p:sp>
            <p:nvSpPr>
              <p:cNvPr id="269" name="Freeform 18"/>
              <p:cNvSpPr>
                <a:spLocks noEditPoints="1"/>
              </p:cNvSpPr>
              <p:nvPr/>
            </p:nvSpPr>
            <p:spPr bwMode="auto">
              <a:xfrm>
                <a:off x="4559863" y="2240485"/>
                <a:ext cx="236555" cy="235905"/>
              </a:xfrm>
              <a:custGeom>
                <a:gdLst>
                  <a:gd fmla="*/ 1090 w 2222" name="T0"/>
                  <a:gd fmla="*/ 1677 h 2222" name="T1"/>
                  <a:gd fmla="*/ 758 w 2222" name="T2"/>
                  <a:gd fmla="*/ 2127 h 2222" name="T3"/>
                  <a:gd fmla="*/ 719 w 2222" name="T4"/>
                  <a:gd fmla="*/ 2148 h 2222" name="T5"/>
                  <a:gd fmla="*/ 688 w 2222" name="T6"/>
                  <a:gd fmla="*/ 2123 h 2222" name="T7"/>
                  <a:gd fmla="*/ 686 w 2222" name="T8"/>
                  <a:gd fmla="*/ 2087 h 2222" name="T9"/>
                  <a:gd fmla="*/ 143 w 2222" name="T10"/>
                  <a:gd fmla="*/ 1306 h 2222" name="T11"/>
                  <a:gd fmla="*/ 47 w 2222" name="T12"/>
                  <a:gd fmla="*/ 1194 h 2222" name="T13"/>
                  <a:gd fmla="*/ 0 w 2222" name="T14"/>
                  <a:gd fmla="*/ 1266 h 2222" name="T15"/>
                  <a:gd fmla="*/ 62 w 2222" name="T16"/>
                  <a:gd fmla="*/ 1357 h 2222" name="T17"/>
                  <a:gd fmla="*/ 624 w 2222" name="T18"/>
                  <a:gd fmla="*/ 2124 h 2222" name="T19"/>
                  <a:gd fmla="*/ 722 w 2222" name="T20"/>
                  <a:gd fmla="*/ 2222 h 2222" name="T21"/>
                  <a:gd fmla="*/ 794 w 2222" name="T22"/>
                  <a:gd fmla="*/ 2189 h 2222" name="T23"/>
                  <a:gd fmla="*/ 1104 w 2222" name="T24"/>
                  <a:gd fmla="*/ 1771 h 2222" name="T25"/>
                  <a:gd fmla="*/ 1776 w 2222" name="T26"/>
                  <a:gd fmla="*/ 2059 h 2222" name="T27"/>
                  <a:gd fmla="*/ 1860 w 2222" name="T28"/>
                  <a:gd fmla="*/ 2054 h 2222" name="T29"/>
                  <a:gd fmla="*/ 1912 w 2222" name="T30"/>
                  <a:gd fmla="*/ 1967 h 2222" name="T31"/>
                  <a:gd fmla="*/ 1717 w 2222" name="T32"/>
                  <a:gd fmla="*/ 1951 h 2222" name="T33"/>
                  <a:gd fmla="*/ 2180 w 2222" name="T34"/>
                  <a:gd fmla="*/ 17 h 2222" name="T35"/>
                  <a:gd fmla="*/ 2075 w 2222" name="T36"/>
                  <a:gd fmla="*/ 14 h 2222" name="T37"/>
                  <a:gd fmla="*/ 115 w 2222" name="T38"/>
                  <a:gd fmla="*/ 1149 h 2222" name="T39"/>
                  <a:gd fmla="*/ 107 w 2222" name="T40"/>
                  <a:gd fmla="*/ 1224 h 2222" name="T41"/>
                  <a:gd fmla="*/ 506 w 2222" name="T42"/>
                  <a:gd fmla="*/ 1405 h 2222" name="T43"/>
                  <a:gd fmla="*/ 744 w 2222" name="T44"/>
                  <a:gd fmla="*/ 1498 h 2222" name="T45"/>
                  <a:gd fmla="*/ 758 w 2222" name="T46"/>
                  <a:gd fmla="*/ 2049 h 2222" name="T47"/>
                  <a:gd fmla="*/ 1074 w 2222" name="T48"/>
                  <a:gd fmla="*/ 1618 h 2222" name="T49"/>
                  <a:gd fmla="*/ 1738 w 2222" name="T50"/>
                  <a:gd fmla="*/ 1908 h 2222" name="T51"/>
                  <a:gd fmla="*/ 1746 w 2222" name="T52"/>
                  <a:gd fmla="*/ 1912 h 2222" name="T53"/>
                  <a:gd fmla="*/ 1842 w 2222" name="T54"/>
                  <a:gd fmla="*/ 1936 h 2222" name="T55"/>
                  <a:gd fmla="*/ 1925 w 2222" name="T56"/>
                  <a:gd fmla="*/ 1888 h 2222" name="T57"/>
                  <a:gd fmla="*/ 2201 w 2222" name="T58"/>
                  <a:gd fmla="*/ 111 h 2222" name="T59"/>
                  <a:gd fmla="*/ 2222 w 2222" name="T60"/>
                  <a:gd fmla="*/ 98 h 2222" name="T61"/>
                  <a:gd fmla="*/ 1723 w 2222" name="T62"/>
                  <a:gd fmla="*/ 1664 h 2222" name="T63"/>
                  <a:gd fmla="*/ 1256 w 2222" name="T64"/>
                  <a:gd fmla="*/ 1552 h 2222" name="T65"/>
                  <a:gd fmla="*/ 1737 w 2222" name="T66"/>
                  <a:gd fmla="*/ 602 h 2222" name="T67"/>
                  <a:gd fmla="*/ 833 w 2222" name="T68"/>
                  <a:gd fmla="*/ 1307 h 2222" name="T69"/>
                  <a:gd fmla="*/ 486 w 2222" name="T70"/>
                  <a:gd fmla="*/ 1237 h 2222" name="T71"/>
                  <a:gd fmla="*/ 1882 w 2222" name="T72"/>
                  <a:gd fmla="*/ 364 h 222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2222" w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mtClean="0" sz="600">
                  <a:solidFill>
                    <a:srgbClr val="000000"/>
                  </a:solidFill>
                  <a:latin typeface="微软雅黑"/>
                  <a:ea typeface="+mn-lt"/>
                  <a:sym charset="0" typeface="Gill Sans"/>
                </a:endParaRPr>
              </a:p>
            </p:txBody>
          </p:sp>
          <p:grpSp>
            <p:nvGrpSpPr>
              <p:cNvPr id="270" name="Group 9"/>
              <p:cNvGrpSpPr/>
              <p:nvPr/>
            </p:nvGrpSpPr>
            <p:grpSpPr>
              <a:xfrm>
                <a:off x="3946451" y="1586754"/>
                <a:ext cx="1673077" cy="1834694"/>
                <a:chOff x="2378075" y="182563"/>
                <a:chExt cx="4387851" cy="4811712"/>
              </a:xfrm>
            </p:grpSpPr>
            <p:sp>
              <p:nvSpPr>
                <p:cNvPr id="271" name="Freeform 6"/>
                <p:cNvSpPr/>
                <p:nvPr/>
              </p:nvSpPr>
              <p:spPr bwMode="auto">
                <a:xfrm>
                  <a:off x="2378075" y="182563"/>
                  <a:ext cx="2339975" cy="4616450"/>
                </a:xfrm>
                <a:custGeom>
                  <a:gdLst>
                    <a:gd fmla="*/ 528 w 624" name="T0"/>
                    <a:gd fmla="*/ 1145 h 1231" name="T1"/>
                    <a:gd fmla="*/ 600 w 624" name="T2"/>
                    <a:gd fmla="*/ 1064 h 1231" name="T3"/>
                    <a:gd fmla="*/ 585 w 624" name="T4"/>
                    <a:gd fmla="*/ 1064 h 1231" name="T5"/>
                    <a:gd fmla="*/ 166 w 624" name="T6"/>
                    <a:gd fmla="*/ 646 h 1231" name="T7"/>
                    <a:gd fmla="*/ 421 w 624" name="T8"/>
                    <a:gd fmla="*/ 261 h 1231" name="T9"/>
                    <a:gd fmla="*/ 421 w 624" name="T10"/>
                    <a:gd fmla="*/ 328 h 1231" name="T11"/>
                    <a:gd fmla="*/ 503 w 624" name="T12"/>
                    <a:gd fmla="*/ 235 h 1231" name="T13"/>
                    <a:gd fmla="*/ 584 w 624" name="T14"/>
                    <a:gd fmla="*/ 144 h 1231" name="T15"/>
                    <a:gd fmla="*/ 497 w 624" name="T16"/>
                    <a:gd fmla="*/ 67 h 1231" name="T17"/>
                    <a:gd fmla="*/ 421 w 624" name="T18"/>
                    <a:gd fmla="*/ 0 h 1231" name="T19"/>
                    <a:gd fmla="*/ 421 w 624" name="T20"/>
                    <a:gd fmla="*/ 84 h 1231" name="T21"/>
                    <a:gd fmla="*/ 0 w 624" name="T22"/>
                    <a:gd fmla="*/ 646 h 1231" name="T23"/>
                    <a:gd fmla="*/ 585 w 624" name="T24"/>
                    <a:gd fmla="*/ 1231 h 1231" name="T25"/>
                    <a:gd fmla="*/ 624 w 624" name="T26"/>
                    <a:gd fmla="*/ 1230 h 1231" name="T27"/>
                    <a:gd fmla="*/ 528 w 624" name="T28"/>
                    <a:gd fmla="*/ 1145 h 1231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231" w="624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mtClean="0" sz="2800">
                    <a:solidFill>
                      <a:srgbClr val="000000"/>
                    </a:solidFill>
                    <a:latin typeface="微软雅黑"/>
                    <a:ea typeface="微软雅黑"/>
                    <a:sym charset="0" typeface="Gill Sans"/>
                  </a:endParaRPr>
                </a:p>
              </p:txBody>
            </p:sp>
            <p:sp>
              <p:nvSpPr>
                <p:cNvPr id="272" name="Freeform 7"/>
                <p:cNvSpPr/>
                <p:nvPr/>
              </p:nvSpPr>
              <p:spPr bwMode="auto">
                <a:xfrm>
                  <a:off x="4462463" y="407988"/>
                  <a:ext cx="2303463" cy="4586287"/>
                </a:xfrm>
                <a:custGeom>
                  <a:gdLst>
                    <a:gd fmla="*/ 29 w 614" name="T0"/>
                    <a:gd fmla="*/ 0 h 1223" name="T1"/>
                    <a:gd fmla="*/ 0 w 614" name="T2"/>
                    <a:gd fmla="*/ 1 h 1223" name="T3"/>
                    <a:gd fmla="*/ 87 w 614" name="T4"/>
                    <a:gd fmla="*/ 78 h 1223" name="T5"/>
                    <a:gd fmla="*/ 8 w 614" name="T6"/>
                    <a:gd fmla="*/ 168 h 1223" name="T7"/>
                    <a:gd fmla="*/ 29 w 614" name="T8"/>
                    <a:gd fmla="*/ 167 h 1223" name="T9"/>
                    <a:gd fmla="*/ 448 w 614" name="T10"/>
                    <a:gd fmla="*/ 586 h 1223" name="T11"/>
                    <a:gd fmla="*/ 194 w 614" name="T12"/>
                    <a:gd fmla="*/ 970 h 1223" name="T13"/>
                    <a:gd fmla="*/ 194 w 614" name="T14"/>
                    <a:gd fmla="*/ 896 h 1223" name="T15"/>
                    <a:gd fmla="*/ 103 w 614" name="T16"/>
                    <a:gd fmla="*/ 998 h 1223" name="T17"/>
                    <a:gd fmla="*/ 31 w 614" name="T18"/>
                    <a:gd fmla="*/ 1079 h 1223" name="T19"/>
                    <a:gd fmla="*/ 126 w 614" name="T20"/>
                    <a:gd fmla="*/ 1163 h 1223" name="T21"/>
                    <a:gd fmla="*/ 194 w 614" name="T22"/>
                    <a:gd fmla="*/ 1223 h 1223" name="T23"/>
                    <a:gd fmla="*/ 194 w 614" name="T24"/>
                    <a:gd fmla="*/ 1147 h 1223" name="T25"/>
                    <a:gd fmla="*/ 614 w 614" name="T26"/>
                    <a:gd fmla="*/ 586 h 1223" name="T27"/>
                    <a:gd fmla="*/ 29 w 614" name="T28"/>
                    <a:gd fmla="*/ 0 h 122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223" w="614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ern="0" lang="en-US" smtClean="0" sz="2800">
                    <a:solidFill>
                      <a:srgbClr val="000000"/>
                    </a:solidFill>
                    <a:latin typeface="微软雅黑"/>
                    <a:ea typeface="微软雅黑"/>
                    <a:sym charset="0" typeface="Gill Sans"/>
                  </a:endParaRPr>
                </a:p>
              </p:txBody>
            </p:sp>
          </p:grpSp>
        </p:grpSp>
        <p:sp>
          <p:nvSpPr>
            <p:cNvPr id="82" name="矩形 81"/>
            <p:cNvSpPr/>
            <p:nvPr/>
          </p:nvSpPr>
          <p:spPr>
            <a:xfrm>
              <a:off x="4731348" y="2837278"/>
              <a:ext cx="1404156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176655"/>
              <a:r>
                <a:rPr altLang="en-US" lang="zh-CN" smtClean="0" sz="40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目 录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960837" y="575791"/>
            <a:ext cx="1204577" cy="1189640"/>
            <a:chOff x="3960837" y="575791"/>
            <a:chExt cx="1204577" cy="1189640"/>
          </a:xfrm>
        </p:grpSpPr>
        <p:sp>
          <p:nvSpPr>
            <p:cNvPr id="294" name="Oval 208"/>
            <p:cNvSpPr/>
            <p:nvPr/>
          </p:nvSpPr>
          <p:spPr bwMode="auto">
            <a:xfrm rot="10800000">
              <a:off x="3960837" y="575791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chemeClr val="bg1"/>
              </a:solidFill>
              <a:prstDash val="sysDot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pic>
          <p:nvPicPr>
            <p:cNvPr descr="C:\Users\Administrator\Desktop\图片1.png" id="1030" name="Picture 6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67081" y="79181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组合 93"/>
          <p:cNvGrpSpPr/>
          <p:nvPr/>
        </p:nvGrpSpPr>
        <p:grpSpPr>
          <a:xfrm>
            <a:off x="6105728" y="742606"/>
            <a:ext cx="1204577" cy="1189640"/>
            <a:chOff x="6105728" y="742606"/>
            <a:chExt cx="1204577" cy="1189640"/>
          </a:xfrm>
        </p:grpSpPr>
        <p:sp>
          <p:nvSpPr>
            <p:cNvPr id="284" name="Oval 206"/>
            <p:cNvSpPr/>
            <p:nvPr/>
          </p:nvSpPr>
          <p:spPr bwMode="auto">
            <a:xfrm rot="10800000">
              <a:off x="6105728" y="742606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chemeClr val="bg1"/>
              </a:solidFill>
              <a:prstDash val="sysDot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pic>
          <p:nvPicPr>
            <p:cNvPr descr="C:\Users\Administrator\Desktop\2.jpg" id="1027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309394" y="938803"/>
              <a:ext cx="797244" cy="797244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组合 94"/>
          <p:cNvGrpSpPr/>
          <p:nvPr/>
        </p:nvGrpSpPr>
        <p:grpSpPr>
          <a:xfrm>
            <a:off x="6894239" y="2430339"/>
            <a:ext cx="1204578" cy="1189640"/>
            <a:chOff x="6894239" y="2430339"/>
            <a:chExt cx="1204578" cy="1189640"/>
          </a:xfrm>
        </p:grpSpPr>
        <p:sp>
          <p:nvSpPr>
            <p:cNvPr id="289" name="Oval 71"/>
            <p:cNvSpPr/>
            <p:nvPr/>
          </p:nvSpPr>
          <p:spPr bwMode="auto">
            <a:xfrm rot="10800000">
              <a:off x="6894239" y="2430339"/>
              <a:ext cx="1204578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chemeClr val="bg1"/>
              </a:solidFill>
              <a:prstDash val="sysDot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pic>
          <p:nvPicPr>
            <p:cNvPr descr="C:\Users\Administrator\Desktop\3.jpg" id="1026" name="Picture 2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00484" y="2629115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8" name="组合 297"/>
          <p:cNvGrpSpPr/>
          <p:nvPr/>
        </p:nvGrpSpPr>
        <p:grpSpPr>
          <a:xfrm>
            <a:off x="6105728" y="4285031"/>
            <a:ext cx="1204577" cy="1189640"/>
            <a:chOff x="6105728" y="4285031"/>
            <a:chExt cx="1204577" cy="1189640"/>
          </a:xfrm>
        </p:grpSpPr>
        <p:sp>
          <p:nvSpPr>
            <p:cNvPr id="279" name="Oval 69"/>
            <p:cNvSpPr/>
            <p:nvPr/>
          </p:nvSpPr>
          <p:spPr bwMode="auto">
            <a:xfrm rot="10800000">
              <a:off x="6105728" y="4285031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chemeClr val="bg1"/>
              </a:solidFill>
              <a:prstDash val="sysDot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pic>
          <p:nvPicPr>
            <p:cNvPr descr="C:\Users\Administrator\Desktop\4.jpg" id="1028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311972" y="4483807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9" name="组合 298"/>
          <p:cNvGrpSpPr/>
          <p:nvPr/>
        </p:nvGrpSpPr>
        <p:grpSpPr>
          <a:xfrm>
            <a:off x="3960837" y="4563843"/>
            <a:ext cx="1204577" cy="1189640"/>
            <a:chOff x="3960837" y="4563843"/>
            <a:chExt cx="1204577" cy="1189640"/>
          </a:xfrm>
        </p:grpSpPr>
        <p:sp>
          <p:nvSpPr>
            <p:cNvPr id="274" name="Oval 68"/>
            <p:cNvSpPr/>
            <p:nvPr/>
          </p:nvSpPr>
          <p:spPr bwMode="auto">
            <a:xfrm rot="10800000">
              <a:off x="3960837" y="4563843"/>
              <a:ext cx="1204577" cy="1189640"/>
            </a:xfrm>
            <a:prstGeom prst="ellipse">
              <a:avLst/>
            </a:prstGeom>
            <a:solidFill>
              <a:srgbClr val="FFFFFF"/>
            </a:solidFill>
            <a:ln algn="ctr" cap="rnd" cmpd="sng" w="22225">
              <a:solidFill>
                <a:schemeClr val="bg1"/>
              </a:solidFill>
              <a:prstDash val="sysDot"/>
              <a:round/>
              <a:headEnd len="med" type="none" w="med"/>
              <a:tailEnd len="med" type="none" w="med"/>
            </a:ln>
            <a:effectLst/>
          </p:spPr>
          <p:txBody>
            <a:bodyPr anchor="t" anchorCtr="0" bIns="45720" compatLnSpc="1" lIns="91440" numCol="1" rIns="91440" rtlCol="0" tIns="45720" vert="horz" wrap="square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7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pic>
          <p:nvPicPr>
            <p:cNvPr descr="C:\Users\Administrator\Desktop\5.jpg" id="1029" name="Picture 5"/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167081" y="4765435"/>
              <a:ext cx="792088" cy="78645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9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11578">
            <a:off x="-239201" y="1922274"/>
            <a:ext cx="5252786" cy="4271116"/>
          </a:xfrm>
          <a:prstGeom prst="rect">
            <a:avLst/>
          </a:prstGeom>
        </p:spPr>
      </p:pic>
      <p:sp>
        <p:nvSpPr>
          <p:cNvPr id="46" name="Rectangle 7"/>
          <p:cNvSpPr/>
          <p:nvPr/>
        </p:nvSpPr>
        <p:spPr bwMode="auto">
          <a:xfrm>
            <a:off x="1584573" y="750554"/>
            <a:ext cx="2196697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年度工作概述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此处添加详细文本描述，建议与标题相关并符合整体语言风格，语言描述尽量简活生活。</a:t>
            </a:r>
          </a:p>
        </p:txBody>
      </p:sp>
      <p:sp>
        <p:nvSpPr>
          <p:cNvPr id="84" name="Rectangle 7"/>
          <p:cNvSpPr/>
          <p:nvPr/>
        </p:nvSpPr>
        <p:spPr bwMode="auto">
          <a:xfrm>
            <a:off x="1512565" y="4739857"/>
            <a:ext cx="2244128" cy="8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明年工作计划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pc="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此处添加详细文本描述，建议与标题相关并符合整体语言风格，语言描述尽量简活生活。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50" id="11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8" nodeType="after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5"/>
      <p:bldP grpId="0" spid="86"/>
      <p:bldP grpId="0" spid="87"/>
      <p:bldP grpId="0" spid="263"/>
      <p:bldP grpId="0" spid="264"/>
      <p:bldP grpId="0" spid="265"/>
      <p:bldP grpId="0" spid="266"/>
      <p:bldP grpId="0" spid="46"/>
      <p:bldP grpId="0" spid="8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2" name="Group 28"/>
          <p:cNvGrpSpPr/>
          <p:nvPr/>
        </p:nvGrpSpPr>
        <p:grpSpPr>
          <a:xfrm>
            <a:off x="1037596" y="4464223"/>
            <a:ext cx="4129817" cy="1088279"/>
            <a:chOff x="0" y="616"/>
            <a:chExt cx="5438" cy="1451"/>
          </a:xfrm>
        </p:grpSpPr>
        <p:sp>
          <p:nvSpPr>
            <p:cNvPr id="83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</a:t>
              </a:r>
            </a:p>
          </p:txBody>
        </p:sp>
        <p:sp>
          <p:nvSpPr>
            <p:cNvPr id="84" name="Rectangle 33"/>
            <p:cNvSpPr/>
            <p:nvPr/>
          </p:nvSpPr>
          <p:spPr bwMode="auto">
            <a:xfrm>
              <a:off x="0" y="616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0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aphicFrame>
        <p:nvGraphicFramePr>
          <p:cNvPr id="85" name="Object 5"/>
          <p:cNvGraphicFramePr/>
          <p:nvPr/>
        </p:nvGraphicFramePr>
        <p:xfrm>
          <a:off x="2376661" y="2015951"/>
          <a:ext cx="6656845" cy="217730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87" name="Group 28"/>
          <p:cNvGrpSpPr/>
          <p:nvPr/>
        </p:nvGrpSpPr>
        <p:grpSpPr>
          <a:xfrm>
            <a:off x="6311740" y="4464223"/>
            <a:ext cx="4129817" cy="1088279"/>
            <a:chOff x="0" y="616"/>
            <a:chExt cx="5438" cy="1451"/>
          </a:xfrm>
        </p:grpSpPr>
        <p:sp>
          <p:nvSpPr>
            <p:cNvPr id="88" name="Rectangle 32"/>
            <p:cNvSpPr/>
            <p:nvPr/>
          </p:nvSpPr>
          <p:spPr bwMode="auto">
            <a:xfrm>
              <a:off x="0" y="1032"/>
              <a:ext cx="5438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ju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此处添加详细文本描述，建议与标题相关并符合整体语言风格，语言描述尽量简洁生动。尽量将每页幻灯片的字数控制在200字以内，据统计每页幻灯片的最好控制在5分钟之内</a:t>
              </a:r>
            </a:p>
          </p:txBody>
        </p:sp>
        <p:sp>
          <p:nvSpPr>
            <p:cNvPr id="89" name="Rectangle 33"/>
            <p:cNvSpPr/>
            <p:nvPr/>
          </p:nvSpPr>
          <p:spPr bwMode="auto">
            <a:xfrm>
              <a:off x="0" y="616"/>
              <a:ext cx="403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0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sp>
        <p:nvSpPr>
          <p:cNvPr id="9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9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14"/>
                                        <p:tgtEl>
                                          <p:spTgt spid="85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18"/>
                                        <p:tgtEl>
                                          <p:spTgt spid="85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22"/>
                                        <p:tgtEl>
                                          <p:spTgt spid="85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26"/>
                                        <p:tgtEl>
                                          <p:spTgt spid="85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30"/>
                                        <p:tgtEl>
                                          <p:spTgt spid="85">
                                            <p:graphicEl>
                                              <a:chart bldStep="ptInSeries" categoryIdx="3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0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34"/>
                                        <p:tgtEl>
                                          <p:spTgt spid="85">
                                            <p:graphicEl>
                                              <a:chart bldStep="ptInSeries" categoryIdx="0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1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38"/>
                                        <p:tgtEl>
                                          <p:spTgt spid="85">
                                            <p:graphicEl>
                                              <a:chart bldStep="ptInSeries" categoryIdx="1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2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42"/>
                                        <p:tgtEl>
                                          <p:spTgt spid="85">
                                            <p:graphicEl>
                                              <a:chart bldStep="ptInSeries" categoryIdx="2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4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graphicEl>
                                              <a:chart bldStep="ptInSeries" categoryIdx="3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400" id="46"/>
                                        <p:tgtEl>
                                          <p:spTgt spid="85">
                                            <p:graphicEl>
                                              <a:chart bldStep="ptInSeries" categoryIdx="3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0"/>
      <p:bldP grpId="0" spid="91"/>
      <p:bldGraphic grpId="0" spid="85">
        <p:bldSub>
          <a:bldChart bld="seriesEl"/>
        </p:bldSub>
      </p:bldGraphic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" name="Group 22"/>
          <p:cNvGrpSpPr/>
          <p:nvPr/>
        </p:nvGrpSpPr>
        <p:grpSpPr>
          <a:xfrm>
            <a:off x="1239443" y="4708068"/>
            <a:ext cx="1540235" cy="836275"/>
            <a:chOff x="0" y="28"/>
            <a:chExt cx="2360" cy="1115"/>
          </a:xfrm>
        </p:grpSpPr>
        <p:sp>
          <p:nvSpPr>
            <p:cNvPr id="31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32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33" name="Rectangle 8"/>
          <p:cNvSpPr/>
          <p:nvPr/>
        </p:nvSpPr>
        <p:spPr bwMode="auto">
          <a:xfrm>
            <a:off x="1147606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61859" compatLnSpc="1" lIns="123718" numCol="1" rIns="123718" rtlCol="0" tIns="61859" vert="horz" wrap="square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mtClean="0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添加图片</a:t>
            </a:r>
          </a:p>
        </p:txBody>
      </p:sp>
      <p:sp>
        <p:nvSpPr>
          <p:cNvPr id="34" name="Rectangle 136"/>
          <p:cNvSpPr/>
          <p:nvPr/>
        </p:nvSpPr>
        <p:spPr bwMode="auto">
          <a:xfrm>
            <a:off x="3016876" y="1890428"/>
            <a:ext cx="1878520" cy="2653946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61859" compatLnSpc="1" lIns="123718" numCol="1" rIns="123718" rtlCol="0" tIns="61859" vert="horz" wrap="square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mtClean="0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添加图片</a:t>
            </a:r>
          </a:p>
        </p:txBody>
      </p:sp>
      <p:sp>
        <p:nvSpPr>
          <p:cNvPr id="35" name="Rectangle 137"/>
          <p:cNvSpPr/>
          <p:nvPr/>
        </p:nvSpPr>
        <p:spPr bwMode="auto">
          <a:xfrm>
            <a:off x="4895398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61859" compatLnSpc="1" lIns="123718" numCol="1" rIns="123718" rtlCol="0" tIns="61859" vert="horz" wrap="square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mtClean="0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添加图片</a:t>
            </a:r>
          </a:p>
        </p:txBody>
      </p:sp>
      <p:sp>
        <p:nvSpPr>
          <p:cNvPr id="36" name="Rectangle 138"/>
          <p:cNvSpPr/>
          <p:nvPr/>
        </p:nvSpPr>
        <p:spPr bwMode="auto">
          <a:xfrm>
            <a:off x="6764668" y="1890428"/>
            <a:ext cx="1878520" cy="2653946"/>
          </a:xfrm>
          <a:prstGeom prst="rect">
            <a:avLst/>
          </a:prstGeom>
          <a:solidFill>
            <a:srgbClr val="000000">
              <a:lumMod val="50000"/>
              <a:lumOff val="50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61859" compatLnSpc="1" lIns="123718" numCol="1" rIns="123718" rtlCol="0" tIns="61859" vert="horz" wrap="square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mtClean="0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添加图片</a:t>
            </a:r>
          </a:p>
        </p:txBody>
      </p:sp>
      <p:sp>
        <p:nvSpPr>
          <p:cNvPr id="37" name="Rectangle 139"/>
          <p:cNvSpPr/>
          <p:nvPr/>
        </p:nvSpPr>
        <p:spPr bwMode="auto">
          <a:xfrm>
            <a:off x="8638827" y="1890428"/>
            <a:ext cx="1878520" cy="2653946"/>
          </a:xfrm>
          <a:prstGeom prst="rect">
            <a:avLst/>
          </a:prstGeom>
          <a:solidFill>
            <a:srgbClr val="000000">
              <a:lumMod val="75000"/>
              <a:lumOff val="25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ctr" anchorCtr="0" bIns="61859" compatLnSpc="1" lIns="123718" numCol="1" rIns="123718" rtlCol="0" tIns="61859" vert="horz" wrap="square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kern="0" lang="zh-CN" smtClean="0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添加图片</a:t>
            </a:r>
          </a:p>
        </p:txBody>
      </p:sp>
      <p:grpSp>
        <p:nvGrpSpPr>
          <p:cNvPr id="38" name="Group 22"/>
          <p:cNvGrpSpPr/>
          <p:nvPr/>
        </p:nvGrpSpPr>
        <p:grpSpPr>
          <a:xfrm>
            <a:off x="3077801" y="4708068"/>
            <a:ext cx="1540235" cy="836275"/>
            <a:chOff x="0" y="28"/>
            <a:chExt cx="2360" cy="1115"/>
          </a:xfrm>
        </p:grpSpPr>
        <p:sp>
          <p:nvSpPr>
            <p:cNvPr id="39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40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41" name="Group 22"/>
          <p:cNvGrpSpPr/>
          <p:nvPr/>
        </p:nvGrpSpPr>
        <p:grpSpPr>
          <a:xfrm>
            <a:off x="4983593" y="4708068"/>
            <a:ext cx="1540235" cy="836275"/>
            <a:chOff x="0" y="28"/>
            <a:chExt cx="2360" cy="1115"/>
          </a:xfrm>
        </p:grpSpPr>
        <p:sp>
          <p:nvSpPr>
            <p:cNvPr id="42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43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44" name="Group 22"/>
          <p:cNvGrpSpPr/>
          <p:nvPr/>
        </p:nvGrpSpPr>
        <p:grpSpPr>
          <a:xfrm>
            <a:off x="6852461" y="4708068"/>
            <a:ext cx="1540235" cy="836275"/>
            <a:chOff x="0" y="28"/>
            <a:chExt cx="2360" cy="1115"/>
          </a:xfrm>
        </p:grpSpPr>
        <p:sp>
          <p:nvSpPr>
            <p:cNvPr id="45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46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47" name="Group 22"/>
          <p:cNvGrpSpPr/>
          <p:nvPr/>
        </p:nvGrpSpPr>
        <p:grpSpPr>
          <a:xfrm>
            <a:off x="8757306" y="4708068"/>
            <a:ext cx="1540235" cy="836275"/>
            <a:chOff x="0" y="28"/>
            <a:chExt cx="2360" cy="1115"/>
          </a:xfrm>
        </p:grpSpPr>
        <p:sp>
          <p:nvSpPr>
            <p:cNvPr id="48" name="Rectangle 23"/>
            <p:cNvSpPr/>
            <p:nvPr/>
          </p:nvSpPr>
          <p:spPr bwMode="auto">
            <a:xfrm>
              <a:off x="0" y="28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49" name="Rectangle 24"/>
            <p:cNvSpPr/>
            <p:nvPr/>
          </p:nvSpPr>
          <p:spPr bwMode="auto">
            <a:xfrm>
              <a:off x="0" y="368"/>
              <a:ext cx="2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成功项目展示</a:t>
            </a:r>
          </a:p>
        </p:txBody>
      </p:sp>
      <p:sp>
        <p:nvSpPr>
          <p:cNvPr id="5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  <p:bldP grpId="0" spid="36"/>
      <p:bldP grpId="0" spid="37"/>
      <p:bldP grpId="0" spid="50"/>
      <p:bldP grpId="0" spid="5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40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工作存在不足</a:t>
            </a: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此处添加详细文本描述，建议与标题相关并符合整体语言风格，语言描述尽量简洁生动。尽量将每页幻灯片的字数控制在200字以内，据统计每页幻灯片的最好控制在5分钟之内。 此处添加详细文本描述，建议与标题相关并符合整体语言风格</a:t>
            </a: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gdLst>
              <a:gd fmla="*/ 47 w 94" name="T0"/>
              <a:gd fmla="*/ 0 h 151" name="T1"/>
              <a:gd fmla="*/ 0 w 94" name="T2"/>
              <a:gd fmla="*/ 47 h 151" name="T3"/>
              <a:gd fmla="*/ 47 w 94" name="T4"/>
              <a:gd fmla="*/ 151 h 151" name="T5"/>
              <a:gd fmla="*/ 94 w 94" name="T6"/>
              <a:gd fmla="*/ 47 h 151" name="T7"/>
              <a:gd fmla="*/ 47 w 94" name="T8"/>
              <a:gd fmla="*/ 0 h 151" name="T9"/>
              <a:gd fmla="*/ 47 w 94" name="T10"/>
              <a:gd fmla="*/ 73 h 151" name="T11"/>
              <a:gd fmla="*/ 22 w 94" name="T12"/>
              <a:gd fmla="*/ 48 h 151" name="T13"/>
              <a:gd fmla="*/ 47 w 94" name="T14"/>
              <a:gd fmla="*/ 23 h 151" name="T15"/>
              <a:gd fmla="*/ 72 w 94" name="T16"/>
              <a:gd fmla="*/ 48 h 151" name="T17"/>
              <a:gd fmla="*/ 47 w 94" name="T18"/>
              <a:gd fmla="*/ 73 h 15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51" w="9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" name="Diagram 22"/>
          <p:cNvGraphicFramePr/>
          <p:nvPr/>
        </p:nvGraphicFramePr>
        <p:xfrm>
          <a:off x="3923188" y="1943943"/>
          <a:ext cx="3779384" cy="2488347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  <p:sp>
        <p:nvSpPr>
          <p:cNvPr id="13" name="Rectangle 2"/>
          <p:cNvSpPr/>
          <p:nvPr/>
        </p:nvSpPr>
        <p:spPr bwMode="auto">
          <a:xfrm>
            <a:off x="1152525" y="4635486"/>
            <a:ext cx="9355042" cy="85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numCol="3" rIns="0" spcCol="371155" tIns="0"/>
          <a:lstStyle/>
          <a:p>
            <a:pPr algn="just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</a:t>
            </a:r>
          </a:p>
        </p:txBody>
      </p:sp>
      <p:sp>
        <p:nvSpPr>
          <p:cNvPr id="14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工作存在不足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3"/>
      <p:bldP grpId="0" spid="14"/>
      <p:bldP grpId="0" spid="15"/>
      <p:bldGraphic grpId="0" spid="12">
        <p:bldAsOne/>
      </p:bldGraphic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" name="Chart 132"/>
          <p:cNvGraphicFramePr/>
          <p:nvPr/>
        </p:nvGraphicFramePr>
        <p:xfrm>
          <a:off x="2448669" y="1871935"/>
          <a:ext cx="6692706" cy="243269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21" name="Group 19"/>
          <p:cNvGrpSpPr/>
          <p:nvPr/>
        </p:nvGrpSpPr>
        <p:grpSpPr>
          <a:xfrm>
            <a:off x="1224533" y="4680321"/>
            <a:ext cx="2529717" cy="1008032"/>
            <a:chOff x="0" y="287"/>
            <a:chExt cx="1854" cy="1344"/>
          </a:xfrm>
        </p:grpSpPr>
        <p:sp>
          <p:nvSpPr>
            <p:cNvPr id="22" name="Rectangle 20"/>
            <p:cNvSpPr/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</a:t>
              </a:r>
            </a:p>
          </p:txBody>
        </p:sp>
        <p:sp>
          <p:nvSpPr>
            <p:cNvPr id="23" name="Rectangle 21"/>
            <p:cNvSpPr/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4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24" name="Group 19"/>
          <p:cNvGrpSpPr/>
          <p:nvPr/>
        </p:nvGrpSpPr>
        <p:grpSpPr>
          <a:xfrm>
            <a:off x="4556023" y="4680321"/>
            <a:ext cx="2529717" cy="1008032"/>
            <a:chOff x="0" y="287"/>
            <a:chExt cx="1854" cy="1344"/>
          </a:xfrm>
        </p:grpSpPr>
        <p:sp>
          <p:nvSpPr>
            <p:cNvPr id="25" name="Rectangle 20"/>
            <p:cNvSpPr/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</a:t>
              </a:r>
            </a:p>
          </p:txBody>
        </p:sp>
        <p:sp>
          <p:nvSpPr>
            <p:cNvPr id="26" name="Rectangle 21"/>
            <p:cNvSpPr/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4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27" name="Group 19"/>
          <p:cNvGrpSpPr/>
          <p:nvPr/>
        </p:nvGrpSpPr>
        <p:grpSpPr>
          <a:xfrm>
            <a:off x="7887514" y="4680321"/>
            <a:ext cx="2529717" cy="1008032"/>
            <a:chOff x="0" y="287"/>
            <a:chExt cx="1854" cy="1344"/>
          </a:xfrm>
        </p:grpSpPr>
        <p:sp>
          <p:nvSpPr>
            <p:cNvPr id="28" name="Rectangle 20"/>
            <p:cNvSpPr/>
            <p:nvPr/>
          </p:nvSpPr>
          <p:spPr bwMode="auto">
            <a:xfrm>
              <a:off x="0" y="776"/>
              <a:ext cx="1854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2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</a:t>
              </a:r>
            </a:p>
          </p:txBody>
        </p:sp>
        <p:sp>
          <p:nvSpPr>
            <p:cNvPr id="29" name="Rectangle 21"/>
            <p:cNvSpPr/>
            <p:nvPr/>
          </p:nvSpPr>
          <p:spPr bwMode="auto">
            <a:xfrm>
              <a:off x="8" y="287"/>
              <a:ext cx="184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4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sp>
        <p:nvSpPr>
          <p:cNvPr id="3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工作存在不足</a:t>
            </a:r>
          </a:p>
        </p:txBody>
      </p:sp>
      <p:sp>
        <p:nvSpPr>
          <p:cNvPr id="3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16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6">
                                            <p:graphicEl>
                                              <a:chart bldStep="ptInSeries" categoryIdx="0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6">
                                            <p:graphicEl>
                                              <a:chart bldStep="ptInSeries" categoryIdx="1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16">
                                            <p:graphicEl>
                                              <a:chart bldStep="ptInSeries" categoryIdx="2" seriesIdx="0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bldStep="ptInSeries" categoryIdx="0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16">
                                            <p:graphicEl>
                                              <a:chart bldStep="ptInSeries" categoryIdx="0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bldStep="ptInSeries" categoryIdx="1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6">
                                            <p:graphicEl>
                                              <a:chart bldStep="ptInSeries" categoryIdx="1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bldStep="ptInSeries" categoryIdx="2" seriesIdx="1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16">
                                            <p:graphicEl>
                                              <a:chart bldStep="ptInSeries" categoryIdx="2" seriesIdx="1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4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bldStep="ptInSeries" categoryIdx="0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16">
                                            <p:graphicEl>
                                              <a:chart bldStep="ptInSeries" categoryIdx="0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bldStep="ptInSeries" categoryIdx="1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16">
                                            <p:graphicEl>
                                              <a:chart bldStep="ptInSeries" categoryIdx="1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bldStep="ptInSeries" categoryIdx="2" seriesIdx="2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16">
                                            <p:graphicEl>
                                              <a:chart bldStep="ptInSeries" categoryIdx="2" seriesIdx="2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6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Graphic grpId="0" spid="16">
        <p:bldSub>
          <a:bldChart bld="seriesEl"/>
        </p:bldSub>
      </p:bldGraphic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Rectangle 53"/>
          <p:cNvSpPr/>
          <p:nvPr/>
        </p:nvSpPr>
        <p:spPr bwMode="auto">
          <a:xfrm>
            <a:off x="-2" y="3953855"/>
            <a:ext cx="11664953" cy="2529163"/>
          </a:xfrm>
          <a:prstGeom prst="rect">
            <a:avLst/>
          </a:prstGeom>
          <a:solidFill>
            <a:schemeClr val="bg1">
              <a:alpha val="72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53" name="Group 15"/>
          <p:cNvGrpSpPr/>
          <p:nvPr/>
        </p:nvGrpSpPr>
        <p:grpSpPr>
          <a:xfrm>
            <a:off x="1883512" y="2320014"/>
            <a:ext cx="2017064" cy="1266034"/>
            <a:chExt cx="2656" cy="1688"/>
          </a:xfrm>
        </p:grpSpPr>
        <p:sp>
          <p:nvSpPr>
            <p:cNvPr id="54" name="Rectangle 16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sp>
          <p:nvSpPr>
            <p:cNvPr id="55" name="Rectangle 17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0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56" name="Group 18"/>
          <p:cNvGrpSpPr/>
          <p:nvPr/>
        </p:nvGrpSpPr>
        <p:grpSpPr>
          <a:xfrm>
            <a:off x="5340361" y="2320014"/>
            <a:ext cx="2017064" cy="1266034"/>
            <a:chExt cx="2656" cy="1688"/>
          </a:xfrm>
        </p:grpSpPr>
        <p:sp>
          <p:nvSpPr>
            <p:cNvPr id="57" name="Rectangle 19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sp>
          <p:nvSpPr>
            <p:cNvPr id="58" name="Rectangle 20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0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59" name="Group 21"/>
          <p:cNvGrpSpPr/>
          <p:nvPr/>
        </p:nvGrpSpPr>
        <p:grpSpPr>
          <a:xfrm>
            <a:off x="8455853" y="2320014"/>
            <a:ext cx="2017064" cy="1266034"/>
            <a:chExt cx="2656" cy="1688"/>
          </a:xfrm>
        </p:grpSpPr>
        <p:sp>
          <p:nvSpPr>
            <p:cNvPr id="60" name="Rectangle 22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sp>
          <p:nvSpPr>
            <p:cNvPr id="61" name="Rectangle 23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0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62" name="Group 24"/>
          <p:cNvGrpSpPr/>
          <p:nvPr/>
        </p:nvGrpSpPr>
        <p:grpSpPr>
          <a:xfrm>
            <a:off x="1883512" y="4278116"/>
            <a:ext cx="2017064" cy="1266034"/>
            <a:chExt cx="2656" cy="1688"/>
          </a:xfrm>
        </p:grpSpPr>
        <p:sp>
          <p:nvSpPr>
            <p:cNvPr id="63" name="Rectangle 25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sp>
          <p:nvSpPr>
            <p:cNvPr id="64" name="Rectangle 26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4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65" name="Group 27"/>
          <p:cNvGrpSpPr/>
          <p:nvPr/>
        </p:nvGrpSpPr>
        <p:grpSpPr>
          <a:xfrm>
            <a:off x="5340361" y="4278116"/>
            <a:ext cx="2017064" cy="1266034"/>
            <a:chExt cx="2656" cy="1688"/>
          </a:xfrm>
        </p:grpSpPr>
        <p:sp>
          <p:nvSpPr>
            <p:cNvPr id="66" name="Rectangle 28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sp>
          <p:nvSpPr>
            <p:cNvPr id="67" name="Rectangle 29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4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68" name="Group 30"/>
          <p:cNvGrpSpPr/>
          <p:nvPr/>
        </p:nvGrpSpPr>
        <p:grpSpPr>
          <a:xfrm>
            <a:off x="8455853" y="4278116"/>
            <a:ext cx="2017064" cy="1266034"/>
            <a:chExt cx="2656" cy="1688"/>
          </a:xfrm>
        </p:grpSpPr>
        <p:sp>
          <p:nvSpPr>
            <p:cNvPr id="69" name="Rectangle 31"/>
            <p:cNvSpPr/>
            <p:nvPr/>
          </p:nvSpPr>
          <p:spPr bwMode="auto">
            <a:xfrm>
              <a:off x="0" y="424"/>
              <a:ext cx="2656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此处添加详细文本描述，建议与标题相关并符合整体语言风格，语言描述尽量简洁生动。尽量将每页幻灯片的字数控制在200字以内</a:t>
              </a:r>
            </a:p>
          </p:txBody>
        </p:sp>
        <p:sp>
          <p:nvSpPr>
            <p:cNvPr id="70" name="Rectangle 32"/>
            <p:cNvSpPr/>
            <p:nvPr/>
          </p:nvSpPr>
          <p:spPr bwMode="auto">
            <a:xfrm>
              <a:off x="0" y="0"/>
              <a:ext cx="265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4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71" name="Group 33"/>
          <p:cNvGrpSpPr/>
          <p:nvPr/>
        </p:nvGrpSpPr>
        <p:grpSpPr>
          <a:xfrm>
            <a:off x="1163792" y="2283968"/>
            <a:ext cx="479513" cy="476045"/>
            <a:chExt cx="763" cy="768"/>
          </a:xfrm>
        </p:grpSpPr>
        <p:sp>
          <p:nvSpPr>
            <p:cNvPr id="72" name="Oval 34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2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3" name="Rectangle 35"/>
            <p:cNvSpPr/>
            <p:nvPr/>
          </p:nvSpPr>
          <p:spPr bwMode="auto">
            <a:xfrm>
              <a:off x="105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1</a:t>
              </a:r>
            </a:p>
          </p:txBody>
        </p:sp>
      </p:grpSp>
      <p:grpSp>
        <p:nvGrpSpPr>
          <p:cNvPr id="74" name="Group 36"/>
          <p:cNvGrpSpPr/>
          <p:nvPr/>
        </p:nvGrpSpPr>
        <p:grpSpPr>
          <a:xfrm>
            <a:off x="4620640" y="2283968"/>
            <a:ext cx="479513" cy="476045"/>
            <a:chExt cx="763" cy="768"/>
          </a:xfrm>
        </p:grpSpPr>
        <p:sp>
          <p:nvSpPr>
            <p:cNvPr id="75" name="Oval 37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2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6" name="Rectangle 38"/>
            <p:cNvSpPr/>
            <p:nvPr/>
          </p:nvSpPr>
          <p:spPr bwMode="auto">
            <a:xfrm>
              <a:off x="121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2</a:t>
              </a:r>
            </a:p>
          </p:txBody>
        </p:sp>
      </p:grpSp>
      <p:grpSp>
        <p:nvGrpSpPr>
          <p:cNvPr id="77" name="Group 39"/>
          <p:cNvGrpSpPr/>
          <p:nvPr/>
        </p:nvGrpSpPr>
        <p:grpSpPr>
          <a:xfrm>
            <a:off x="7736132" y="2283968"/>
            <a:ext cx="479513" cy="476045"/>
            <a:chExt cx="763" cy="768"/>
          </a:xfrm>
        </p:grpSpPr>
        <p:sp>
          <p:nvSpPr>
            <p:cNvPr id="78" name="Oval 40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2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79" name="Rectangle 41"/>
            <p:cNvSpPr/>
            <p:nvPr/>
          </p:nvSpPr>
          <p:spPr bwMode="auto">
            <a:xfrm>
              <a:off x="113" y="198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3</a:t>
              </a:r>
            </a:p>
          </p:txBody>
        </p:sp>
      </p:grpSp>
      <p:grpSp>
        <p:nvGrpSpPr>
          <p:cNvPr id="80" name="Group 42"/>
          <p:cNvGrpSpPr/>
          <p:nvPr/>
        </p:nvGrpSpPr>
        <p:grpSpPr>
          <a:xfrm>
            <a:off x="1163792" y="4293045"/>
            <a:ext cx="479513" cy="476045"/>
            <a:chExt cx="763" cy="768"/>
          </a:xfrm>
        </p:grpSpPr>
        <p:sp>
          <p:nvSpPr>
            <p:cNvPr id="81" name="Oval 43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2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2" name="Rectangle 44"/>
            <p:cNvSpPr/>
            <p:nvPr/>
          </p:nvSpPr>
          <p:spPr bwMode="auto">
            <a:xfrm>
              <a:off x="105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4</a:t>
              </a:r>
            </a:p>
          </p:txBody>
        </p:sp>
      </p:grpSp>
      <p:grpSp>
        <p:nvGrpSpPr>
          <p:cNvPr id="83" name="Group 45"/>
          <p:cNvGrpSpPr/>
          <p:nvPr/>
        </p:nvGrpSpPr>
        <p:grpSpPr>
          <a:xfrm>
            <a:off x="4620640" y="4293045"/>
            <a:ext cx="479513" cy="476045"/>
            <a:chExt cx="763" cy="768"/>
          </a:xfrm>
        </p:grpSpPr>
        <p:sp>
          <p:nvSpPr>
            <p:cNvPr id="84" name="Oval 46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2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5" name="Rectangle 47"/>
            <p:cNvSpPr/>
            <p:nvPr/>
          </p:nvSpPr>
          <p:spPr bwMode="auto">
            <a:xfrm>
              <a:off x="121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5</a:t>
              </a:r>
            </a:p>
          </p:txBody>
        </p:sp>
      </p:grpSp>
      <p:grpSp>
        <p:nvGrpSpPr>
          <p:cNvPr id="86" name="Group 48"/>
          <p:cNvGrpSpPr/>
          <p:nvPr/>
        </p:nvGrpSpPr>
        <p:grpSpPr>
          <a:xfrm>
            <a:off x="7736132" y="4293045"/>
            <a:ext cx="479513" cy="476045"/>
            <a:chExt cx="763" cy="768"/>
          </a:xfrm>
        </p:grpSpPr>
        <p:sp>
          <p:nvSpPr>
            <p:cNvPr id="87" name="Oval 49"/>
            <p:cNvSpPr/>
            <p:nvPr/>
          </p:nvSpPr>
          <p:spPr bwMode="auto">
            <a:xfrm>
              <a:off x="0" y="0"/>
              <a:ext cx="763" cy="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2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88" name="Rectangle 50"/>
            <p:cNvSpPr/>
            <p:nvPr/>
          </p:nvSpPr>
          <p:spPr bwMode="auto">
            <a:xfrm>
              <a:off x="113" y="21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2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6</a:t>
              </a:r>
            </a:p>
          </p:txBody>
        </p:sp>
      </p:grpSp>
      <p:sp>
        <p:nvSpPr>
          <p:cNvPr id="96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工作存在不足</a:t>
            </a:r>
          </a:p>
        </p:txBody>
      </p:sp>
      <p:sp>
        <p:nvSpPr>
          <p:cNvPr id="97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  <p:bldP grpId="0" spid="96"/>
      <p:bldP grpId="0" spid="9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7" name="矩形 136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rgbClr val="000000">
              <a:alpha val="80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cxnSp>
        <p:nvCxnSpPr>
          <p:cNvPr id="69" name="Elbow Connector 91"/>
          <p:cNvCxnSpPr/>
          <p:nvPr/>
        </p:nvCxnSpPr>
        <p:spPr>
          <a:xfrm flipH="1" flipV="1" rot="5400000">
            <a:off x="2831759" y="3390205"/>
            <a:ext cx="15653" cy="1980526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70" name="Elbow Connector 92"/>
          <p:cNvCxnSpPr/>
          <p:nvPr/>
        </p:nvCxnSpPr>
        <p:spPr>
          <a:xfrm flipH="1" rot="16200000">
            <a:off x="4804363" y="4173342"/>
            <a:ext cx="15653" cy="1980526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71" name="Elbow Connector 93"/>
          <p:cNvCxnSpPr/>
          <p:nvPr/>
        </p:nvCxnSpPr>
        <p:spPr>
          <a:xfrm flipH="1" flipV="1" rot="5400000">
            <a:off x="6784891" y="3390205"/>
            <a:ext cx="15653" cy="1980526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72" name="Elbow Connector 94"/>
          <p:cNvCxnSpPr/>
          <p:nvPr/>
        </p:nvCxnSpPr>
        <p:spPr>
          <a:xfrm flipH="1" rot="16200000">
            <a:off x="4801773" y="1957223"/>
            <a:ext cx="20833" cy="1980526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73" name="Elbow Connector 95"/>
          <p:cNvCxnSpPr/>
          <p:nvPr/>
        </p:nvCxnSpPr>
        <p:spPr>
          <a:xfrm flipH="1" flipV="1" rot="5400000">
            <a:off x="6784107" y="1166085"/>
            <a:ext cx="17220" cy="1980526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74" name="Elbow Connector 96"/>
          <p:cNvCxnSpPr/>
          <p:nvPr/>
        </p:nvCxnSpPr>
        <p:spPr>
          <a:xfrm flipH="1" rot="16200000">
            <a:off x="8762828" y="1957226"/>
            <a:ext cx="20833" cy="1980526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75" name="Elbow Connector 97"/>
          <p:cNvCxnSpPr>
            <a:stCxn id="122" idx="6"/>
            <a:endCxn id="134" idx="2"/>
          </p:cNvCxnSpPr>
          <p:nvPr/>
        </p:nvCxnSpPr>
        <p:spPr>
          <a:xfrm flipH="1">
            <a:off x="1448450" y="2546613"/>
            <a:ext cx="8704625" cy="2232118"/>
          </a:xfrm>
          <a:prstGeom prst="bentConnector5">
            <a:avLst>
              <a:gd fmla="val -3277" name="adj1"/>
              <a:gd fmla="val 50000" name="adj2"/>
              <a:gd fmla="val 103277" name="adj3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76" name="Elbow Connector 98"/>
          <p:cNvCxnSpPr/>
          <p:nvPr/>
        </p:nvCxnSpPr>
        <p:spPr>
          <a:xfrm flipH="1" flipV="1" rot="5400000">
            <a:off x="2823048" y="1166085"/>
            <a:ext cx="17220" cy="1980526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cxnSp>
        <p:nvCxnSpPr>
          <p:cNvPr id="77" name="Elbow Connector 99"/>
          <p:cNvCxnSpPr/>
          <p:nvPr/>
        </p:nvCxnSpPr>
        <p:spPr>
          <a:xfrm flipH="1" rot="16200000">
            <a:off x="8762038" y="4173343"/>
            <a:ext cx="15653" cy="1980526"/>
          </a:xfrm>
          <a:prstGeom prst="bentConnector3">
            <a:avLst>
              <a:gd fmla="val 1800000" name="adj1"/>
            </a:avLst>
          </a:prstGeom>
          <a:noFill/>
          <a:ln algn="ctr" cap="flat" cmpd="sng" w="9525">
            <a:solidFill>
              <a:srgbClr val="FFFFFF"/>
            </a:solidFill>
            <a:prstDash val="solid"/>
          </a:ln>
          <a:effectLst/>
        </p:spPr>
      </p:cxnSp>
      <p:grpSp>
        <p:nvGrpSpPr>
          <p:cNvPr id="78" name="Group 4"/>
          <p:cNvGrpSpPr/>
          <p:nvPr/>
        </p:nvGrpSpPr>
        <p:grpSpPr>
          <a:xfrm>
            <a:off x="2186546" y="2013175"/>
            <a:ext cx="1242428" cy="944282"/>
            <a:chOff x="1714004" y="1597914"/>
            <a:chExt cx="973923" cy="749504"/>
          </a:xfrm>
        </p:grpSpPr>
        <p:sp>
          <p:nvSpPr>
            <p:cNvPr id="79" name="Rectangle 109"/>
            <p:cNvSpPr/>
            <p:nvPr/>
          </p:nvSpPr>
          <p:spPr>
            <a:xfrm>
              <a:off x="1714004" y="1770280"/>
              <a:ext cx="973923" cy="571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14004" y="1597914"/>
              <a:ext cx="952327" cy="24676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 rot="16200000">
            <a:off x="852490" y="2339357"/>
            <a:ext cx="653836" cy="367558"/>
          </a:xfrm>
          <a:prstGeom prst="rect">
            <a:avLst/>
          </a:prstGeom>
          <a:noFill/>
        </p:spPr>
        <p:txBody>
          <a:bodyPr bIns="61859" lIns="123718" rIns="123718" rtlCol="0" tIns="61859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开始</a:t>
            </a:r>
          </a:p>
        </p:txBody>
      </p:sp>
      <p:sp>
        <p:nvSpPr>
          <p:cNvPr id="82" name="TextBox 81"/>
          <p:cNvSpPr txBox="1"/>
          <p:nvPr/>
        </p:nvSpPr>
        <p:spPr>
          <a:xfrm rot="5400000">
            <a:off x="10079969" y="4587316"/>
            <a:ext cx="653836" cy="367558"/>
          </a:xfrm>
          <a:prstGeom prst="rect">
            <a:avLst/>
          </a:prstGeom>
          <a:noFill/>
        </p:spPr>
        <p:txBody>
          <a:bodyPr bIns="61859" lIns="123718" rIns="123718" rtlCol="0" tIns="61859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当前</a:t>
            </a:r>
          </a:p>
        </p:txBody>
      </p:sp>
      <p:grpSp>
        <p:nvGrpSpPr>
          <p:cNvPr id="85" name="Group 158"/>
          <p:cNvGrpSpPr/>
          <p:nvPr/>
        </p:nvGrpSpPr>
        <p:grpSpPr>
          <a:xfrm>
            <a:off x="4176861" y="2013175"/>
            <a:ext cx="1242428" cy="944282"/>
            <a:chOff x="1714004" y="1597914"/>
            <a:chExt cx="973923" cy="749504"/>
          </a:xfrm>
        </p:grpSpPr>
        <p:sp>
          <p:nvSpPr>
            <p:cNvPr id="86" name="Rectangle 159"/>
            <p:cNvSpPr/>
            <p:nvPr/>
          </p:nvSpPr>
          <p:spPr>
            <a:xfrm>
              <a:off x="1714004" y="1770280"/>
              <a:ext cx="973923" cy="571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714004" y="1597914"/>
              <a:ext cx="952327" cy="24676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88" name="Group 161"/>
          <p:cNvGrpSpPr/>
          <p:nvPr/>
        </p:nvGrpSpPr>
        <p:grpSpPr>
          <a:xfrm>
            <a:off x="6205287" y="2013175"/>
            <a:ext cx="1242428" cy="944282"/>
            <a:chOff x="1714004" y="1597914"/>
            <a:chExt cx="973923" cy="749504"/>
          </a:xfrm>
        </p:grpSpPr>
        <p:sp>
          <p:nvSpPr>
            <p:cNvPr id="89" name="Rectangle 162"/>
            <p:cNvSpPr/>
            <p:nvPr/>
          </p:nvSpPr>
          <p:spPr>
            <a:xfrm>
              <a:off x="1714004" y="1770280"/>
              <a:ext cx="973923" cy="571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714004" y="1597914"/>
              <a:ext cx="952327" cy="24676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91" name="Group 164"/>
          <p:cNvGrpSpPr/>
          <p:nvPr/>
        </p:nvGrpSpPr>
        <p:grpSpPr>
          <a:xfrm>
            <a:off x="8202555" y="2013175"/>
            <a:ext cx="1242428" cy="944282"/>
            <a:chOff x="1714004" y="1597914"/>
            <a:chExt cx="973923" cy="749504"/>
          </a:xfrm>
        </p:grpSpPr>
        <p:sp>
          <p:nvSpPr>
            <p:cNvPr id="92" name="Rectangle 165"/>
            <p:cNvSpPr/>
            <p:nvPr/>
          </p:nvSpPr>
          <p:spPr>
            <a:xfrm>
              <a:off x="1714003" y="1770280"/>
              <a:ext cx="973923" cy="571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14003" y="1597914"/>
              <a:ext cx="952327" cy="24676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94" name="Group 167"/>
          <p:cNvGrpSpPr/>
          <p:nvPr/>
        </p:nvGrpSpPr>
        <p:grpSpPr>
          <a:xfrm>
            <a:off x="2264418" y="4228637"/>
            <a:ext cx="1242428" cy="944282"/>
            <a:chOff x="1714004" y="1597914"/>
            <a:chExt cx="973923" cy="749504"/>
          </a:xfrm>
        </p:grpSpPr>
        <p:sp>
          <p:nvSpPr>
            <p:cNvPr id="95" name="Rectangle 168"/>
            <p:cNvSpPr/>
            <p:nvPr/>
          </p:nvSpPr>
          <p:spPr>
            <a:xfrm>
              <a:off x="1714004" y="1770280"/>
              <a:ext cx="973923" cy="571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714004" y="1597914"/>
              <a:ext cx="952327" cy="24676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97" name="Group 170"/>
          <p:cNvGrpSpPr/>
          <p:nvPr/>
        </p:nvGrpSpPr>
        <p:grpSpPr>
          <a:xfrm>
            <a:off x="4176861" y="4228637"/>
            <a:ext cx="1242428" cy="944282"/>
            <a:chOff x="1714004" y="1597914"/>
            <a:chExt cx="973923" cy="749504"/>
          </a:xfrm>
        </p:grpSpPr>
        <p:sp>
          <p:nvSpPr>
            <p:cNvPr id="98" name="Rectangle 171"/>
            <p:cNvSpPr/>
            <p:nvPr/>
          </p:nvSpPr>
          <p:spPr>
            <a:xfrm>
              <a:off x="1714004" y="1770280"/>
              <a:ext cx="973923" cy="571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14004" y="1597914"/>
              <a:ext cx="952327" cy="24676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100" name="Group 173"/>
          <p:cNvGrpSpPr/>
          <p:nvPr/>
        </p:nvGrpSpPr>
        <p:grpSpPr>
          <a:xfrm>
            <a:off x="6171503" y="4228637"/>
            <a:ext cx="1242428" cy="944282"/>
            <a:chOff x="1714004" y="1597914"/>
            <a:chExt cx="973923" cy="749504"/>
          </a:xfrm>
        </p:grpSpPr>
        <p:sp>
          <p:nvSpPr>
            <p:cNvPr id="101" name="Rectangle 174"/>
            <p:cNvSpPr/>
            <p:nvPr/>
          </p:nvSpPr>
          <p:spPr>
            <a:xfrm>
              <a:off x="1714004" y="1770280"/>
              <a:ext cx="973923" cy="571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14004" y="1597914"/>
              <a:ext cx="952327" cy="24676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103" name="Group 176"/>
          <p:cNvGrpSpPr/>
          <p:nvPr/>
        </p:nvGrpSpPr>
        <p:grpSpPr>
          <a:xfrm>
            <a:off x="8175005" y="4228637"/>
            <a:ext cx="1242428" cy="944282"/>
            <a:chOff x="1714004" y="1597914"/>
            <a:chExt cx="973923" cy="749504"/>
          </a:xfrm>
        </p:grpSpPr>
        <p:sp>
          <p:nvSpPr>
            <p:cNvPr id="104" name="Rectangle 177"/>
            <p:cNvSpPr/>
            <p:nvPr/>
          </p:nvSpPr>
          <p:spPr>
            <a:xfrm>
              <a:off x="1714003" y="1770280"/>
              <a:ext cx="973923" cy="571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FFFFFF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714003" y="1597914"/>
              <a:ext cx="952327" cy="24676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6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grpSp>
        <p:nvGrpSpPr>
          <p:cNvPr id="106" name="Group 1"/>
          <p:cNvGrpSpPr/>
          <p:nvPr/>
        </p:nvGrpSpPr>
        <p:grpSpPr>
          <a:xfrm>
            <a:off x="1431617" y="2158536"/>
            <a:ext cx="785897" cy="776152"/>
            <a:chOff x="1122225" y="1713292"/>
            <a:chExt cx="616054" cy="616054"/>
          </a:xfrm>
        </p:grpSpPr>
        <p:sp>
          <p:nvSpPr>
            <p:cNvPr id="107" name="Oval 132"/>
            <p:cNvSpPr/>
            <p:nvPr/>
          </p:nvSpPr>
          <p:spPr>
            <a:xfrm>
              <a:off x="1122225" y="1713292"/>
              <a:ext cx="616054" cy="616054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08" name="Freeform 6"/>
            <p:cNvSpPr>
              <a:spLocks noEditPoints="1"/>
            </p:cNvSpPr>
            <p:nvPr/>
          </p:nvSpPr>
          <p:spPr bwMode="auto">
            <a:xfrm>
              <a:off x="1285043" y="1859394"/>
              <a:ext cx="296863" cy="323850"/>
            </a:xfrm>
            <a:custGeom>
              <a:gdLst>
                <a:gd fmla="*/ 70 w 140" name="T0"/>
                <a:gd fmla="*/ 153 h 153" name="T1"/>
                <a:gd fmla="*/ 0 w 140" name="T2"/>
                <a:gd fmla="*/ 82 h 153" name="T3"/>
                <a:gd fmla="*/ 28 w 140" name="T4"/>
                <a:gd fmla="*/ 26 h 153" name="T5"/>
                <a:gd fmla="*/ 44 w 140" name="T6"/>
                <a:gd fmla="*/ 28 h 153" name="T7"/>
                <a:gd fmla="*/ 42 w 140" name="T8"/>
                <a:gd fmla="*/ 45 h 153" name="T9"/>
                <a:gd fmla="*/ 23 w 140" name="T10"/>
                <a:gd fmla="*/ 82 h 153" name="T11"/>
                <a:gd fmla="*/ 70 w 140" name="T12"/>
                <a:gd fmla="*/ 129 h 153" name="T13"/>
                <a:gd fmla="*/ 117 w 140" name="T14"/>
                <a:gd fmla="*/ 82 h 153" name="T15"/>
                <a:gd fmla="*/ 98 w 140" name="T16"/>
                <a:gd fmla="*/ 45 h 153" name="T17"/>
                <a:gd fmla="*/ 96 w 140" name="T18"/>
                <a:gd fmla="*/ 28 h 153" name="T19"/>
                <a:gd fmla="*/ 112 w 140" name="T20"/>
                <a:gd fmla="*/ 26 h 153" name="T21"/>
                <a:gd fmla="*/ 140 w 140" name="T22"/>
                <a:gd fmla="*/ 82 h 153" name="T23"/>
                <a:gd fmla="*/ 70 w 140" name="T24"/>
                <a:gd fmla="*/ 153 h 153" name="T25"/>
                <a:gd fmla="*/ 82 w 140" name="T26"/>
                <a:gd fmla="*/ 71 h 153" name="T27"/>
                <a:gd fmla="*/ 70 w 140" name="T28"/>
                <a:gd fmla="*/ 82 h 153" name="T29"/>
                <a:gd fmla="*/ 58 w 140" name="T30"/>
                <a:gd fmla="*/ 71 h 153" name="T31"/>
                <a:gd fmla="*/ 58 w 140" name="T32"/>
                <a:gd fmla="*/ 12 h 153" name="T33"/>
                <a:gd fmla="*/ 70 w 140" name="T34"/>
                <a:gd fmla="*/ 0 h 153" name="T35"/>
                <a:gd fmla="*/ 82 w 140" name="T36"/>
                <a:gd fmla="*/ 12 h 153" name="T37"/>
                <a:gd fmla="*/ 82 w 140" name="T38"/>
                <a:gd fmla="*/ 71 h 15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3" w="140">
                  <a:moveTo>
                    <a:pt x="70" y="153"/>
                  </a:moveTo>
                  <a:cubicBezTo>
                    <a:pt x="31" y="153"/>
                    <a:pt x="0" y="121"/>
                    <a:pt x="0" y="82"/>
                  </a:cubicBezTo>
                  <a:cubicBezTo>
                    <a:pt x="0" y="60"/>
                    <a:pt x="10" y="40"/>
                    <a:pt x="28" y="26"/>
                  </a:cubicBezTo>
                  <a:cubicBezTo>
                    <a:pt x="33" y="22"/>
                    <a:pt x="40" y="23"/>
                    <a:pt x="44" y="28"/>
                  </a:cubicBezTo>
                  <a:cubicBezTo>
                    <a:pt x="48" y="34"/>
                    <a:pt x="47" y="41"/>
                    <a:pt x="42" y="45"/>
                  </a:cubicBezTo>
                  <a:cubicBezTo>
                    <a:pt x="30" y="54"/>
                    <a:pt x="23" y="67"/>
                    <a:pt x="23" y="82"/>
                  </a:cubicBezTo>
                  <a:cubicBezTo>
                    <a:pt x="23" y="108"/>
                    <a:pt x="44" y="129"/>
                    <a:pt x="70" y="129"/>
                  </a:cubicBezTo>
                  <a:cubicBezTo>
                    <a:pt x="96" y="129"/>
                    <a:pt x="117" y="108"/>
                    <a:pt x="117" y="82"/>
                  </a:cubicBezTo>
                  <a:cubicBezTo>
                    <a:pt x="117" y="67"/>
                    <a:pt x="110" y="54"/>
                    <a:pt x="98" y="45"/>
                  </a:cubicBezTo>
                  <a:cubicBezTo>
                    <a:pt x="93" y="41"/>
                    <a:pt x="92" y="34"/>
                    <a:pt x="96" y="28"/>
                  </a:cubicBezTo>
                  <a:cubicBezTo>
                    <a:pt x="100" y="23"/>
                    <a:pt x="107" y="22"/>
                    <a:pt x="112" y="26"/>
                  </a:cubicBezTo>
                  <a:cubicBezTo>
                    <a:pt x="130" y="40"/>
                    <a:pt x="140" y="60"/>
                    <a:pt x="140" y="82"/>
                  </a:cubicBezTo>
                  <a:cubicBezTo>
                    <a:pt x="140" y="121"/>
                    <a:pt x="109" y="153"/>
                    <a:pt x="70" y="153"/>
                  </a:cubicBezTo>
                  <a:close/>
                  <a:moveTo>
                    <a:pt x="82" y="71"/>
                  </a:moveTo>
                  <a:cubicBezTo>
                    <a:pt x="82" y="77"/>
                    <a:pt x="77" y="82"/>
                    <a:pt x="70" y="82"/>
                  </a:cubicBezTo>
                  <a:cubicBezTo>
                    <a:pt x="64" y="82"/>
                    <a:pt x="58" y="77"/>
                    <a:pt x="58" y="7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6"/>
                    <a:pt x="64" y="0"/>
                    <a:pt x="70" y="0"/>
                  </a:cubicBezTo>
                  <a:cubicBezTo>
                    <a:pt x="77" y="0"/>
                    <a:pt x="82" y="6"/>
                    <a:pt x="82" y="12"/>
                  </a:cubicBezTo>
                  <a:lnTo>
                    <a:pt x="82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09" name="Group 19"/>
          <p:cNvGrpSpPr/>
          <p:nvPr/>
        </p:nvGrpSpPr>
        <p:grpSpPr>
          <a:xfrm>
            <a:off x="5392676" y="4390655"/>
            <a:ext cx="785897" cy="776152"/>
            <a:chOff x="4227247" y="3484988"/>
            <a:chExt cx="616054" cy="616054"/>
          </a:xfrm>
        </p:grpSpPr>
        <p:sp>
          <p:nvSpPr>
            <p:cNvPr id="110" name="Oval 102"/>
            <p:cNvSpPr/>
            <p:nvPr/>
          </p:nvSpPr>
          <p:spPr>
            <a:xfrm>
              <a:off x="4227247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11" name="Freeform 7"/>
            <p:cNvSpPr>
              <a:spLocks noEditPoints="1"/>
            </p:cNvSpPr>
            <p:nvPr/>
          </p:nvSpPr>
          <p:spPr bwMode="auto">
            <a:xfrm>
              <a:off x="4383797" y="3652031"/>
              <a:ext cx="296863" cy="298450"/>
            </a:xfrm>
            <a:custGeom>
              <a:gdLst>
                <a:gd fmla="*/ 140 w 140" name="T0"/>
                <a:gd fmla="*/ 81 h 141" name="T1"/>
                <a:gd fmla="*/ 138 w 140" name="T2"/>
                <a:gd fmla="*/ 84 h 141" name="T3"/>
                <a:gd fmla="*/ 121 w 140" name="T4"/>
                <a:gd fmla="*/ 87 h 141" name="T5"/>
                <a:gd fmla="*/ 117 w 140" name="T6"/>
                <a:gd fmla="*/ 95 h 141" name="T7"/>
                <a:gd fmla="*/ 127 w 140" name="T8"/>
                <a:gd fmla="*/ 108 h 141" name="T9"/>
                <a:gd fmla="*/ 128 w 140" name="T10"/>
                <a:gd fmla="*/ 110 h 141" name="T11"/>
                <a:gd fmla="*/ 127 w 140" name="T12"/>
                <a:gd fmla="*/ 112 h 141" name="T13"/>
                <a:gd fmla="*/ 109 w 140" name="T14"/>
                <a:gd fmla="*/ 128 h 141" name="T15"/>
                <a:gd fmla="*/ 107 w 140" name="T16"/>
                <a:gd fmla="*/ 128 h 141" name="T17"/>
                <a:gd fmla="*/ 94 w 140" name="T18"/>
                <a:gd fmla="*/ 118 h 141" name="T19"/>
                <a:gd fmla="*/ 86 w 140" name="T20"/>
                <a:gd fmla="*/ 121 h 141" name="T21"/>
                <a:gd fmla="*/ 83 w 140" name="T22"/>
                <a:gd fmla="*/ 138 h 141" name="T23"/>
                <a:gd fmla="*/ 80 w 140" name="T24"/>
                <a:gd fmla="*/ 141 h 141" name="T25"/>
                <a:gd fmla="*/ 60 w 140" name="T26"/>
                <a:gd fmla="*/ 141 h 141" name="T27"/>
                <a:gd fmla="*/ 57 w 140" name="T28"/>
                <a:gd fmla="*/ 138 h 141" name="T29"/>
                <a:gd fmla="*/ 54 w 140" name="T30"/>
                <a:gd fmla="*/ 121 h 141" name="T31"/>
                <a:gd fmla="*/ 46 w 140" name="T32"/>
                <a:gd fmla="*/ 118 h 141" name="T33"/>
                <a:gd fmla="*/ 33 w 140" name="T34"/>
                <a:gd fmla="*/ 128 h 141" name="T35"/>
                <a:gd fmla="*/ 31 w 140" name="T36"/>
                <a:gd fmla="*/ 128 h 141" name="T37"/>
                <a:gd fmla="*/ 28 w 140" name="T38"/>
                <a:gd fmla="*/ 127 h 141" name="T39"/>
                <a:gd fmla="*/ 13 w 140" name="T40"/>
                <a:gd fmla="*/ 112 h 141" name="T41"/>
                <a:gd fmla="*/ 13 w 140" name="T42"/>
                <a:gd fmla="*/ 110 h 141" name="T43"/>
                <a:gd fmla="*/ 13 w 140" name="T44"/>
                <a:gd fmla="*/ 108 h 141" name="T45"/>
                <a:gd fmla="*/ 23 w 140" name="T46"/>
                <a:gd fmla="*/ 95 h 141" name="T47"/>
                <a:gd fmla="*/ 19 w 140" name="T48"/>
                <a:gd fmla="*/ 86 h 141" name="T49"/>
                <a:gd fmla="*/ 2 w 140" name="T50"/>
                <a:gd fmla="*/ 84 h 141" name="T51"/>
                <a:gd fmla="*/ 0 w 140" name="T52"/>
                <a:gd fmla="*/ 80 h 141" name="T53"/>
                <a:gd fmla="*/ 0 w 140" name="T54"/>
                <a:gd fmla="*/ 60 h 141" name="T55"/>
                <a:gd fmla="*/ 2 w 140" name="T56"/>
                <a:gd fmla="*/ 57 h 141" name="T57"/>
                <a:gd fmla="*/ 19 w 140" name="T58"/>
                <a:gd fmla="*/ 54 h 141" name="T59"/>
                <a:gd fmla="*/ 23 w 140" name="T60"/>
                <a:gd fmla="*/ 46 h 141" name="T61"/>
                <a:gd fmla="*/ 13 w 140" name="T62"/>
                <a:gd fmla="*/ 33 h 141" name="T63"/>
                <a:gd fmla="*/ 12 w 140" name="T64"/>
                <a:gd fmla="*/ 31 h 141" name="T65"/>
                <a:gd fmla="*/ 13 w 140" name="T66"/>
                <a:gd fmla="*/ 29 h 141" name="T67"/>
                <a:gd fmla="*/ 31 w 140" name="T68"/>
                <a:gd fmla="*/ 12 h 141" name="T69"/>
                <a:gd fmla="*/ 33 w 140" name="T70"/>
                <a:gd fmla="*/ 13 h 141" name="T71"/>
                <a:gd fmla="*/ 46 w 140" name="T72"/>
                <a:gd fmla="*/ 23 h 141" name="T73"/>
                <a:gd fmla="*/ 54 w 140" name="T74"/>
                <a:gd fmla="*/ 20 h 141" name="T75"/>
                <a:gd fmla="*/ 57 w 140" name="T76"/>
                <a:gd fmla="*/ 3 h 141" name="T77"/>
                <a:gd fmla="*/ 60 w 140" name="T78"/>
                <a:gd fmla="*/ 0 h 141" name="T79"/>
                <a:gd fmla="*/ 80 w 140" name="T80"/>
                <a:gd fmla="*/ 0 h 141" name="T81"/>
                <a:gd fmla="*/ 83 w 140" name="T82"/>
                <a:gd fmla="*/ 3 h 141" name="T83"/>
                <a:gd fmla="*/ 86 w 140" name="T84"/>
                <a:gd fmla="*/ 20 h 141" name="T85"/>
                <a:gd fmla="*/ 94 w 140" name="T86"/>
                <a:gd fmla="*/ 23 h 141" name="T87"/>
                <a:gd fmla="*/ 107 w 140" name="T88"/>
                <a:gd fmla="*/ 13 h 141" name="T89"/>
                <a:gd fmla="*/ 109 w 140" name="T90"/>
                <a:gd fmla="*/ 12 h 141" name="T91"/>
                <a:gd fmla="*/ 112 w 140" name="T92"/>
                <a:gd fmla="*/ 13 h 141" name="T93"/>
                <a:gd fmla="*/ 127 w 140" name="T94"/>
                <a:gd fmla="*/ 29 h 141" name="T95"/>
                <a:gd fmla="*/ 127 w 140" name="T96"/>
                <a:gd fmla="*/ 31 h 141" name="T97"/>
                <a:gd fmla="*/ 127 w 140" name="T98"/>
                <a:gd fmla="*/ 33 h 141" name="T99"/>
                <a:gd fmla="*/ 117 w 140" name="T100"/>
                <a:gd fmla="*/ 46 h 141" name="T101"/>
                <a:gd fmla="*/ 121 w 140" name="T102"/>
                <a:gd fmla="*/ 55 h 141" name="T103"/>
                <a:gd fmla="*/ 138 w 140" name="T104"/>
                <a:gd fmla="*/ 57 h 141" name="T105"/>
                <a:gd fmla="*/ 140 w 140" name="T106"/>
                <a:gd fmla="*/ 60 h 141" name="T107"/>
                <a:gd fmla="*/ 140 w 140" name="T108"/>
                <a:gd fmla="*/ 81 h 141" name="T109"/>
                <a:gd fmla="*/ 70 w 140" name="T110"/>
                <a:gd fmla="*/ 47 h 141" name="T111"/>
                <a:gd fmla="*/ 47 w 140" name="T112"/>
                <a:gd fmla="*/ 70 h 141" name="T113"/>
                <a:gd fmla="*/ 70 w 140" name="T114"/>
                <a:gd fmla="*/ 94 h 141" name="T115"/>
                <a:gd fmla="*/ 93 w 140" name="T116"/>
                <a:gd fmla="*/ 70 h 141" name="T117"/>
                <a:gd fmla="*/ 70 w 140" name="T118"/>
                <a:gd fmla="*/ 47 h 141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41" w="140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12" name="Group 20"/>
          <p:cNvGrpSpPr/>
          <p:nvPr/>
        </p:nvGrpSpPr>
        <p:grpSpPr>
          <a:xfrm>
            <a:off x="7397217" y="4390655"/>
            <a:ext cx="785897" cy="776152"/>
            <a:chOff x="5798580" y="3484988"/>
            <a:chExt cx="616054" cy="616054"/>
          </a:xfrm>
        </p:grpSpPr>
        <p:sp>
          <p:nvSpPr>
            <p:cNvPr id="113" name="Oval 103"/>
            <p:cNvSpPr/>
            <p:nvPr/>
          </p:nvSpPr>
          <p:spPr>
            <a:xfrm>
              <a:off x="5798580" y="3484988"/>
              <a:ext cx="616054" cy="616054"/>
            </a:xfrm>
            <a:prstGeom prst="ellipse">
              <a:avLst/>
            </a:prstGeom>
            <a:solidFill>
              <a:schemeClr val="tx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14" name="Freeform 8"/>
            <p:cNvSpPr>
              <a:spLocks noEditPoints="1"/>
            </p:cNvSpPr>
            <p:nvPr/>
          </p:nvSpPr>
          <p:spPr bwMode="auto">
            <a:xfrm>
              <a:off x="5924884" y="3593692"/>
              <a:ext cx="373063" cy="347663"/>
            </a:xfrm>
            <a:custGeom>
              <a:gdLst>
                <a:gd fmla="*/ 176 w 176" name="T0"/>
                <a:gd fmla="*/ 36 h 164" name="T1"/>
                <a:gd fmla="*/ 176 w 176" name="T2"/>
                <a:gd fmla="*/ 47 h 164" name="T3"/>
                <a:gd fmla="*/ 164 w 176" name="T4"/>
                <a:gd fmla="*/ 47 h 164" name="T5"/>
                <a:gd fmla="*/ 158 w 176" name="T6"/>
                <a:gd fmla="*/ 53 h 164" name="T7"/>
                <a:gd fmla="*/ 18 w 176" name="T8"/>
                <a:gd fmla="*/ 53 h 164" name="T9"/>
                <a:gd fmla="*/ 12 w 176" name="T10"/>
                <a:gd fmla="*/ 47 h 164" name="T11"/>
                <a:gd fmla="*/ 0 w 176" name="T12"/>
                <a:gd fmla="*/ 47 h 164" name="T13"/>
                <a:gd fmla="*/ 0 w 176" name="T14"/>
                <a:gd fmla="*/ 36 h 164" name="T15"/>
                <a:gd fmla="*/ 88 w 176" name="T16"/>
                <a:gd fmla="*/ 0 h 164" name="T17"/>
                <a:gd fmla="*/ 176 w 176" name="T18"/>
                <a:gd fmla="*/ 36 h 164" name="T19"/>
                <a:gd fmla="*/ 176 w 176" name="T20"/>
                <a:gd fmla="*/ 153 h 164" name="T21"/>
                <a:gd fmla="*/ 176 w 176" name="T22"/>
                <a:gd fmla="*/ 164 h 164" name="T23"/>
                <a:gd fmla="*/ 0 w 176" name="T24"/>
                <a:gd fmla="*/ 164 h 164" name="T25"/>
                <a:gd fmla="*/ 0 w 176" name="T26"/>
                <a:gd fmla="*/ 153 h 164" name="T27"/>
                <a:gd fmla="*/ 7 w 176" name="T28"/>
                <a:gd fmla="*/ 147 h 164" name="T29"/>
                <a:gd fmla="*/ 170 w 176" name="T30"/>
                <a:gd fmla="*/ 147 h 164" name="T31"/>
                <a:gd fmla="*/ 176 w 176" name="T32"/>
                <a:gd fmla="*/ 153 h 164" name="T33"/>
                <a:gd fmla="*/ 47 w 176" name="T34"/>
                <a:gd fmla="*/ 59 h 164" name="T35"/>
                <a:gd fmla="*/ 47 w 176" name="T36"/>
                <a:gd fmla="*/ 129 h 164" name="T37"/>
                <a:gd fmla="*/ 59 w 176" name="T38"/>
                <a:gd fmla="*/ 129 h 164" name="T39"/>
                <a:gd fmla="*/ 59 w 176" name="T40"/>
                <a:gd fmla="*/ 59 h 164" name="T41"/>
                <a:gd fmla="*/ 82 w 176" name="T42"/>
                <a:gd fmla="*/ 59 h 164" name="T43"/>
                <a:gd fmla="*/ 82 w 176" name="T44"/>
                <a:gd fmla="*/ 129 h 164" name="T45"/>
                <a:gd fmla="*/ 94 w 176" name="T46"/>
                <a:gd fmla="*/ 129 h 164" name="T47"/>
                <a:gd fmla="*/ 94 w 176" name="T48"/>
                <a:gd fmla="*/ 59 h 164" name="T49"/>
                <a:gd fmla="*/ 117 w 176" name="T50"/>
                <a:gd fmla="*/ 59 h 164" name="T51"/>
                <a:gd fmla="*/ 117 w 176" name="T52"/>
                <a:gd fmla="*/ 129 h 164" name="T53"/>
                <a:gd fmla="*/ 129 w 176" name="T54"/>
                <a:gd fmla="*/ 129 h 164" name="T55"/>
                <a:gd fmla="*/ 129 w 176" name="T56"/>
                <a:gd fmla="*/ 59 h 164" name="T57"/>
                <a:gd fmla="*/ 153 w 176" name="T58"/>
                <a:gd fmla="*/ 59 h 164" name="T59"/>
                <a:gd fmla="*/ 153 w 176" name="T60"/>
                <a:gd fmla="*/ 129 h 164" name="T61"/>
                <a:gd fmla="*/ 158 w 176" name="T62"/>
                <a:gd fmla="*/ 129 h 164" name="T63"/>
                <a:gd fmla="*/ 164 w 176" name="T64"/>
                <a:gd fmla="*/ 135 h 164" name="T65"/>
                <a:gd fmla="*/ 164 w 176" name="T66"/>
                <a:gd fmla="*/ 141 h 164" name="T67"/>
                <a:gd fmla="*/ 12 w 176" name="T68"/>
                <a:gd fmla="*/ 141 h 164" name="T69"/>
                <a:gd fmla="*/ 12 w 176" name="T70"/>
                <a:gd fmla="*/ 135 h 164" name="T71"/>
                <a:gd fmla="*/ 18 w 176" name="T72"/>
                <a:gd fmla="*/ 129 h 164" name="T73"/>
                <a:gd fmla="*/ 24 w 176" name="T74"/>
                <a:gd fmla="*/ 129 h 164" name="T75"/>
                <a:gd fmla="*/ 24 w 176" name="T76"/>
                <a:gd fmla="*/ 59 h 164" name="T77"/>
                <a:gd fmla="*/ 47 w 176" name="T78"/>
                <a:gd fmla="*/ 59 h 164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64" w="176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15" name="Group 18"/>
          <p:cNvGrpSpPr/>
          <p:nvPr/>
        </p:nvGrpSpPr>
        <p:grpSpPr>
          <a:xfrm>
            <a:off x="3428975" y="4390655"/>
            <a:ext cx="785897" cy="776152"/>
            <a:chOff x="2687928" y="3484988"/>
            <a:chExt cx="616054" cy="616054"/>
          </a:xfrm>
        </p:grpSpPr>
        <p:sp>
          <p:nvSpPr>
            <p:cNvPr id="116" name="Oval 101"/>
            <p:cNvSpPr/>
            <p:nvPr/>
          </p:nvSpPr>
          <p:spPr>
            <a:xfrm>
              <a:off x="2687928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17" name="Freeform 9"/>
            <p:cNvSpPr>
              <a:spLocks noEditPoints="1"/>
            </p:cNvSpPr>
            <p:nvPr/>
          </p:nvSpPr>
          <p:spPr bwMode="auto">
            <a:xfrm>
              <a:off x="2843417" y="3628996"/>
              <a:ext cx="317500" cy="315913"/>
            </a:xfrm>
            <a:custGeom>
              <a:gdLst>
                <a:gd fmla="*/ 146 w 150" name="T0"/>
                <a:gd fmla="*/ 30 h 149" name="T1"/>
                <a:gd fmla="*/ 28 w 150" name="T2"/>
                <a:gd fmla="*/ 148 h 149" name="T3"/>
                <a:gd fmla="*/ 24 w 150" name="T4"/>
                <a:gd fmla="*/ 149 h 149" name="T5"/>
                <a:gd fmla="*/ 20 w 150" name="T6"/>
                <a:gd fmla="*/ 148 h 149" name="T7"/>
                <a:gd fmla="*/ 2 w 150" name="T8"/>
                <a:gd fmla="*/ 130 h 149" name="T9"/>
                <a:gd fmla="*/ 0 w 150" name="T10"/>
                <a:gd fmla="*/ 125 h 149" name="T11"/>
                <a:gd fmla="*/ 2 w 150" name="T12"/>
                <a:gd fmla="*/ 121 h 149" name="T13"/>
                <a:gd fmla="*/ 119 w 150" name="T14"/>
                <a:gd fmla="*/ 4 h 149" name="T15"/>
                <a:gd fmla="*/ 123 w 150" name="T16"/>
                <a:gd fmla="*/ 2 h 149" name="T17"/>
                <a:gd fmla="*/ 128 w 150" name="T18"/>
                <a:gd fmla="*/ 4 h 149" name="T19"/>
                <a:gd fmla="*/ 146 w 150" name="T20"/>
                <a:gd fmla="*/ 22 h 149" name="T21"/>
                <a:gd fmla="*/ 147 w 150" name="T22"/>
                <a:gd fmla="*/ 26 h 149" name="T23"/>
                <a:gd fmla="*/ 146 w 150" name="T24"/>
                <a:gd fmla="*/ 30 h 149" name="T25"/>
                <a:gd fmla="*/ 33 w 150" name="T26"/>
                <a:gd fmla="*/ 11 h 149" name="T27"/>
                <a:gd fmla="*/ 24 w 150" name="T28"/>
                <a:gd fmla="*/ 14 h 149" name="T29"/>
                <a:gd fmla="*/ 21 w 150" name="T30"/>
                <a:gd fmla="*/ 23 h 149" name="T31"/>
                <a:gd fmla="*/ 18 w 150" name="T32"/>
                <a:gd fmla="*/ 14 h 149" name="T33"/>
                <a:gd fmla="*/ 9 w 150" name="T34"/>
                <a:gd fmla="*/ 11 h 149" name="T35"/>
                <a:gd fmla="*/ 18 w 150" name="T36"/>
                <a:gd fmla="*/ 8 h 149" name="T37"/>
                <a:gd fmla="*/ 21 w 150" name="T38"/>
                <a:gd fmla="*/ 0 h 149" name="T39"/>
                <a:gd fmla="*/ 24 w 150" name="T40"/>
                <a:gd fmla="*/ 8 h 149" name="T41"/>
                <a:gd fmla="*/ 33 w 150" name="T42"/>
                <a:gd fmla="*/ 11 h 149" name="T43"/>
                <a:gd fmla="*/ 74 w 150" name="T44"/>
                <a:gd fmla="*/ 29 h 149" name="T45"/>
                <a:gd fmla="*/ 56 w 150" name="T46"/>
                <a:gd fmla="*/ 34 h 149" name="T47"/>
                <a:gd fmla="*/ 50 w 150" name="T48"/>
                <a:gd fmla="*/ 52 h 149" name="T49"/>
                <a:gd fmla="*/ 45 w 150" name="T50"/>
                <a:gd fmla="*/ 34 h 149" name="T51"/>
                <a:gd fmla="*/ 27 w 150" name="T52"/>
                <a:gd fmla="*/ 29 h 149" name="T53"/>
                <a:gd fmla="*/ 45 w 150" name="T54"/>
                <a:gd fmla="*/ 23 h 149" name="T55"/>
                <a:gd fmla="*/ 50 w 150" name="T56"/>
                <a:gd fmla="*/ 5 h 149" name="T57"/>
                <a:gd fmla="*/ 56 w 150" name="T58"/>
                <a:gd fmla="*/ 23 h 149" name="T59"/>
                <a:gd fmla="*/ 74 w 150" name="T60"/>
                <a:gd fmla="*/ 29 h 149" name="T61"/>
                <a:gd fmla="*/ 91 w 150" name="T62"/>
                <a:gd fmla="*/ 11 h 149" name="T63"/>
                <a:gd fmla="*/ 82 w 150" name="T64"/>
                <a:gd fmla="*/ 14 h 149" name="T65"/>
                <a:gd fmla="*/ 80 w 150" name="T66"/>
                <a:gd fmla="*/ 23 h 149" name="T67"/>
                <a:gd fmla="*/ 77 w 150" name="T68"/>
                <a:gd fmla="*/ 14 h 149" name="T69"/>
                <a:gd fmla="*/ 68 w 150" name="T70"/>
                <a:gd fmla="*/ 11 h 149" name="T71"/>
                <a:gd fmla="*/ 77 w 150" name="T72"/>
                <a:gd fmla="*/ 8 h 149" name="T73"/>
                <a:gd fmla="*/ 80 w 150" name="T74"/>
                <a:gd fmla="*/ 0 h 149" name="T75"/>
                <a:gd fmla="*/ 82 w 150" name="T76"/>
                <a:gd fmla="*/ 8 h 149" name="T77"/>
                <a:gd fmla="*/ 91 w 150" name="T78"/>
                <a:gd fmla="*/ 11 h 149" name="T79"/>
                <a:gd fmla="*/ 133 w 150" name="T80"/>
                <a:gd fmla="*/ 26 h 149" name="T81"/>
                <a:gd fmla="*/ 123 w 150" name="T82"/>
                <a:gd fmla="*/ 16 h 149" name="T83"/>
                <a:gd fmla="*/ 97 w 150" name="T84"/>
                <a:gd fmla="*/ 43 h 149" name="T85"/>
                <a:gd fmla="*/ 106 w 150" name="T86"/>
                <a:gd fmla="*/ 53 h 149" name="T87"/>
                <a:gd fmla="*/ 133 w 150" name="T88"/>
                <a:gd fmla="*/ 26 h 149" name="T89"/>
                <a:gd fmla="*/ 150 w 150" name="T90"/>
                <a:gd fmla="*/ 70 h 149" name="T91"/>
                <a:gd fmla="*/ 141 w 150" name="T92"/>
                <a:gd fmla="*/ 73 h 149" name="T93"/>
                <a:gd fmla="*/ 138 w 150" name="T94"/>
                <a:gd fmla="*/ 82 h 149" name="T95"/>
                <a:gd fmla="*/ 135 w 150" name="T96"/>
                <a:gd fmla="*/ 73 h 149" name="T97"/>
                <a:gd fmla="*/ 126 w 150" name="T98"/>
                <a:gd fmla="*/ 70 h 149" name="T99"/>
                <a:gd fmla="*/ 135 w 150" name="T100"/>
                <a:gd fmla="*/ 67 h 149" name="T101"/>
                <a:gd fmla="*/ 138 w 150" name="T102"/>
                <a:gd fmla="*/ 58 h 149" name="T103"/>
                <a:gd fmla="*/ 141 w 150" name="T104"/>
                <a:gd fmla="*/ 67 h 149" name="T105"/>
                <a:gd fmla="*/ 150 w 150" name="T106"/>
                <a:gd fmla="*/ 70 h 149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49" w="150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18" name="Group 2"/>
          <p:cNvGrpSpPr/>
          <p:nvPr/>
        </p:nvGrpSpPr>
        <p:grpSpPr>
          <a:xfrm>
            <a:off x="3428975" y="2158536"/>
            <a:ext cx="785897" cy="776152"/>
            <a:chOff x="2687928" y="1713292"/>
            <a:chExt cx="616054" cy="616054"/>
          </a:xfrm>
        </p:grpSpPr>
        <p:sp>
          <p:nvSpPr>
            <p:cNvPr id="119" name="Oval 104"/>
            <p:cNvSpPr/>
            <p:nvPr/>
          </p:nvSpPr>
          <p:spPr>
            <a:xfrm>
              <a:off x="2687928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2825936" y="1858141"/>
              <a:ext cx="323850" cy="298450"/>
            </a:xfrm>
            <a:custGeom>
              <a:gdLst>
                <a:gd fmla="*/ 26 w 153" name="T0"/>
                <a:gd fmla="*/ 94 h 141" name="T1"/>
                <a:gd fmla="*/ 0 w 153" name="T2"/>
                <a:gd fmla="*/ 63 h 141" name="T3"/>
                <a:gd fmla="*/ 15 w 153" name="T4"/>
                <a:gd fmla="*/ 45 h 141" name="T5"/>
                <a:gd fmla="*/ 40 w 153" name="T6"/>
                <a:gd fmla="*/ 76 h 141" name="T7"/>
                <a:gd fmla="*/ 26 w 153" name="T8"/>
                <a:gd fmla="*/ 94 h 141" name="T9"/>
                <a:gd fmla="*/ 129 w 153" name="T10"/>
                <a:gd fmla="*/ 127 h 141" name="T11"/>
                <a:gd fmla="*/ 110 w 153" name="T12"/>
                <a:gd fmla="*/ 141 h 141" name="T13"/>
                <a:gd fmla="*/ 76 w 153" name="T14"/>
                <a:gd fmla="*/ 132 h 141" name="T15"/>
                <a:gd fmla="*/ 41 w 153" name="T16"/>
                <a:gd fmla="*/ 141 h 141" name="T17"/>
                <a:gd fmla="*/ 24 w 153" name="T18"/>
                <a:gd fmla="*/ 127 h 141" name="T19"/>
                <a:gd fmla="*/ 76 w 153" name="T20"/>
                <a:gd fmla="*/ 73 h 141" name="T21"/>
                <a:gd fmla="*/ 129 w 153" name="T22"/>
                <a:gd fmla="*/ 127 h 141" name="T23"/>
                <a:gd fmla="*/ 55 w 153" name="T24"/>
                <a:gd fmla="*/ 54 h 141" name="T25"/>
                <a:gd fmla="*/ 31 w 153" name="T26"/>
                <a:gd fmla="*/ 23 h 141" name="T27"/>
                <a:gd fmla="*/ 48 w 153" name="T28"/>
                <a:gd fmla="*/ 0 h 141" name="T29"/>
                <a:gd fmla="*/ 72 w 153" name="T30"/>
                <a:gd fmla="*/ 32 h 141" name="T31"/>
                <a:gd fmla="*/ 55 w 153" name="T32"/>
                <a:gd fmla="*/ 54 h 141" name="T33"/>
                <a:gd fmla="*/ 81 w 153" name="T34"/>
                <a:gd fmla="*/ 32 h 141" name="T35"/>
                <a:gd fmla="*/ 105 w 153" name="T36"/>
                <a:gd fmla="*/ 0 h 141" name="T37"/>
                <a:gd fmla="*/ 122 w 153" name="T38"/>
                <a:gd fmla="*/ 23 h 141" name="T39"/>
                <a:gd fmla="*/ 98 w 153" name="T40"/>
                <a:gd fmla="*/ 54 h 141" name="T41"/>
                <a:gd fmla="*/ 81 w 153" name="T42"/>
                <a:gd fmla="*/ 32 h 141" name="T43"/>
                <a:gd fmla="*/ 153 w 153" name="T44"/>
                <a:gd fmla="*/ 63 h 141" name="T45"/>
                <a:gd fmla="*/ 127 w 153" name="T46"/>
                <a:gd fmla="*/ 94 h 141" name="T47"/>
                <a:gd fmla="*/ 113 w 153" name="T48"/>
                <a:gd fmla="*/ 76 h 141" name="T49"/>
                <a:gd fmla="*/ 138 w 153" name="T50"/>
                <a:gd fmla="*/ 45 h 141" name="T51"/>
                <a:gd fmla="*/ 153 w 153" name="T52"/>
                <a:gd fmla="*/ 63 h 141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41" w="153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21" name="Group 6"/>
          <p:cNvGrpSpPr/>
          <p:nvPr/>
        </p:nvGrpSpPr>
        <p:grpSpPr>
          <a:xfrm>
            <a:off x="9367179" y="2158536"/>
            <a:ext cx="785897" cy="776152"/>
            <a:chOff x="7342807" y="1713292"/>
            <a:chExt cx="616054" cy="616054"/>
          </a:xfrm>
        </p:grpSpPr>
        <p:sp>
          <p:nvSpPr>
            <p:cNvPr id="122" name="Oval 107"/>
            <p:cNvSpPr/>
            <p:nvPr/>
          </p:nvSpPr>
          <p:spPr>
            <a:xfrm>
              <a:off x="734280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23" name="Freeform 11"/>
            <p:cNvSpPr>
              <a:spLocks noEditPoints="1"/>
            </p:cNvSpPr>
            <p:nvPr/>
          </p:nvSpPr>
          <p:spPr bwMode="auto">
            <a:xfrm>
              <a:off x="7464605" y="1865623"/>
              <a:ext cx="346075" cy="377825"/>
            </a:xfrm>
            <a:custGeom>
              <a:gdLst>
                <a:gd fmla="*/ 127 w 164" name="T0"/>
                <a:gd fmla="*/ 107 h 178" name="T1"/>
                <a:gd fmla="*/ 84 w 164" name="T2"/>
                <a:gd fmla="*/ 147 h 178" name="T3"/>
                <a:gd fmla="*/ 84 w 164" name="T4"/>
                <a:gd fmla="*/ 117 h 178" name="T5"/>
                <a:gd fmla="*/ 80 w 164" name="T6"/>
                <a:gd fmla="*/ 116 h 178" name="T7"/>
                <a:gd fmla="*/ 80 w 164" name="T8"/>
                <a:gd fmla="*/ 147 h 178" name="T9"/>
                <a:gd fmla="*/ 37 w 164" name="T10"/>
                <a:gd fmla="*/ 107 h 178" name="T11"/>
                <a:gd fmla="*/ 3 w 164" name="T12"/>
                <a:gd fmla="*/ 84 h 178" name="T13"/>
                <a:gd fmla="*/ 8 w 164" name="T14"/>
                <a:gd fmla="*/ 79 h 178" name="T15"/>
                <a:gd fmla="*/ 10 w 164" name="T16"/>
                <a:gd fmla="*/ 80 h 178" name="T17"/>
                <a:gd fmla="*/ 10 w 164" name="T18"/>
                <a:gd fmla="*/ 16 h 178" name="T19"/>
                <a:gd fmla="*/ 25 w 164" name="T20"/>
                <a:gd fmla="*/ 0 h 178" name="T21"/>
                <a:gd fmla="*/ 140 w 164" name="T22"/>
                <a:gd fmla="*/ 0 h 178" name="T23"/>
                <a:gd fmla="*/ 154 w 164" name="T24"/>
                <a:gd fmla="*/ 16 h 178" name="T25"/>
                <a:gd fmla="*/ 154 w 164" name="T26"/>
                <a:gd fmla="*/ 80 h 178" name="T27"/>
                <a:gd fmla="*/ 156 w 164" name="T28"/>
                <a:gd fmla="*/ 79 h 178" name="T29"/>
                <a:gd fmla="*/ 161 w 164" name="T30"/>
                <a:gd fmla="*/ 84 h 178" name="T31"/>
                <a:gd fmla="*/ 127 w 164" name="T32"/>
                <a:gd fmla="*/ 107 h 178" name="T33"/>
                <a:gd fmla="*/ 146 w 164" name="T34"/>
                <a:gd fmla="*/ 24 h 178" name="T35"/>
                <a:gd fmla="*/ 133 w 164" name="T36"/>
                <a:gd fmla="*/ 9 h 178" name="T37"/>
                <a:gd fmla="*/ 32 w 164" name="T38"/>
                <a:gd fmla="*/ 9 h 178" name="T39"/>
                <a:gd fmla="*/ 19 w 164" name="T40"/>
                <a:gd fmla="*/ 24 h 178" name="T41"/>
                <a:gd fmla="*/ 19 w 164" name="T42"/>
                <a:gd fmla="*/ 85 h 178" name="T43"/>
                <a:gd fmla="*/ 69 w 164" name="T44"/>
                <a:gd fmla="*/ 94 h 178" name="T45"/>
                <a:gd fmla="*/ 78 w 164" name="T46"/>
                <a:gd fmla="*/ 97 h 178" name="T47"/>
                <a:gd fmla="*/ 79 w 164" name="T48"/>
                <a:gd fmla="*/ 97 h 178" name="T49"/>
                <a:gd fmla="*/ 84 w 164" name="T50"/>
                <a:gd fmla="*/ 102 h 178" name="T51"/>
                <a:gd fmla="*/ 95 w 164" name="T52"/>
                <a:gd fmla="*/ 94 h 178" name="T53"/>
                <a:gd fmla="*/ 146 w 164" name="T54"/>
                <a:gd fmla="*/ 85 h 178" name="T55"/>
                <a:gd fmla="*/ 146 w 164" name="T56"/>
                <a:gd fmla="*/ 24 h 178" name="T57"/>
                <a:gd fmla="*/ 60 w 164" name="T58"/>
                <a:gd fmla="*/ 87 h 178" name="T59"/>
                <a:gd fmla="*/ 40 w 164" name="T60"/>
                <a:gd fmla="*/ 68 h 178" name="T61"/>
                <a:gd fmla="*/ 60 w 164" name="T62"/>
                <a:gd fmla="*/ 50 h 178" name="T63"/>
                <a:gd fmla="*/ 80 w 164" name="T64"/>
                <a:gd fmla="*/ 68 h 178" name="T65"/>
                <a:gd fmla="*/ 60 w 164" name="T66"/>
                <a:gd fmla="*/ 87 h 178" name="T67"/>
                <a:gd fmla="*/ 106 w 164" name="T68"/>
                <a:gd fmla="*/ 87 h 178" name="T69"/>
                <a:gd fmla="*/ 86 w 164" name="T70"/>
                <a:gd fmla="*/ 68 h 178" name="T71"/>
                <a:gd fmla="*/ 106 w 164" name="T72"/>
                <a:gd fmla="*/ 50 h 178" name="T73"/>
                <a:gd fmla="*/ 126 w 164" name="T74"/>
                <a:gd fmla="*/ 68 h 178" name="T75"/>
                <a:gd fmla="*/ 106 w 164" name="T76"/>
                <a:gd fmla="*/ 87 h 17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78" w="164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24" name="Group 3"/>
          <p:cNvGrpSpPr/>
          <p:nvPr/>
        </p:nvGrpSpPr>
        <p:grpSpPr>
          <a:xfrm>
            <a:off x="5392676" y="2158536"/>
            <a:ext cx="785897" cy="776152"/>
            <a:chOff x="4227247" y="1713292"/>
            <a:chExt cx="616054" cy="616054"/>
          </a:xfrm>
        </p:grpSpPr>
        <p:sp>
          <p:nvSpPr>
            <p:cNvPr id="125" name="Oval 105"/>
            <p:cNvSpPr/>
            <p:nvPr/>
          </p:nvSpPr>
          <p:spPr>
            <a:xfrm>
              <a:off x="4227247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26" name="Freeform 12"/>
            <p:cNvSpPr>
              <a:spLocks noEditPoints="1"/>
            </p:cNvSpPr>
            <p:nvPr/>
          </p:nvSpPr>
          <p:spPr bwMode="auto">
            <a:xfrm>
              <a:off x="4381006" y="1853458"/>
              <a:ext cx="347663" cy="298450"/>
            </a:xfrm>
            <a:custGeom>
              <a:gdLst>
                <a:gd fmla="*/ 26 w 164" name="T0"/>
                <a:gd fmla="*/ 141 h 141" name="T1"/>
                <a:gd fmla="*/ 20 w 164" name="T2"/>
                <a:gd fmla="*/ 141 h 141" name="T3"/>
                <a:gd fmla="*/ 0 w 164" name="T4"/>
                <a:gd fmla="*/ 120 h 141" name="T5"/>
                <a:gd fmla="*/ 0 w 164" name="T6"/>
                <a:gd fmla="*/ 44 h 141" name="T7"/>
                <a:gd fmla="*/ 20 w 164" name="T8"/>
                <a:gd fmla="*/ 24 h 141" name="T9"/>
                <a:gd fmla="*/ 26 w 164" name="T10"/>
                <a:gd fmla="*/ 24 h 141" name="T11"/>
                <a:gd fmla="*/ 26 w 164" name="T12"/>
                <a:gd fmla="*/ 141 h 141" name="T13"/>
                <a:gd fmla="*/ 128 w 164" name="T14"/>
                <a:gd fmla="*/ 141 h 141" name="T15"/>
                <a:gd fmla="*/ 35 w 164" name="T16"/>
                <a:gd fmla="*/ 141 h 141" name="T17"/>
                <a:gd fmla="*/ 35 w 164" name="T18"/>
                <a:gd fmla="*/ 24 h 141" name="T19"/>
                <a:gd fmla="*/ 46 w 164" name="T20"/>
                <a:gd fmla="*/ 24 h 141" name="T21"/>
                <a:gd fmla="*/ 46 w 164" name="T22"/>
                <a:gd fmla="*/ 9 h 141" name="T23"/>
                <a:gd fmla="*/ 55 w 164" name="T24"/>
                <a:gd fmla="*/ 0 h 141" name="T25"/>
                <a:gd fmla="*/ 108 w 164" name="T26"/>
                <a:gd fmla="*/ 0 h 141" name="T27"/>
                <a:gd fmla="*/ 117 w 164" name="T28"/>
                <a:gd fmla="*/ 9 h 141" name="T29"/>
                <a:gd fmla="*/ 117 w 164" name="T30"/>
                <a:gd fmla="*/ 24 h 141" name="T31"/>
                <a:gd fmla="*/ 128 w 164" name="T32"/>
                <a:gd fmla="*/ 24 h 141" name="T33"/>
                <a:gd fmla="*/ 128 w 164" name="T34"/>
                <a:gd fmla="*/ 141 h 141" name="T35"/>
                <a:gd fmla="*/ 105 w 164" name="T36"/>
                <a:gd fmla="*/ 24 h 141" name="T37"/>
                <a:gd fmla="*/ 105 w 164" name="T38"/>
                <a:gd fmla="*/ 12 h 141" name="T39"/>
                <a:gd fmla="*/ 58 w 164" name="T40"/>
                <a:gd fmla="*/ 12 h 141" name="T41"/>
                <a:gd fmla="*/ 58 w 164" name="T42"/>
                <a:gd fmla="*/ 24 h 141" name="T43"/>
                <a:gd fmla="*/ 105 w 164" name="T44"/>
                <a:gd fmla="*/ 24 h 141" name="T45"/>
                <a:gd fmla="*/ 164 w 164" name="T46"/>
                <a:gd fmla="*/ 120 h 141" name="T47"/>
                <a:gd fmla="*/ 143 w 164" name="T48"/>
                <a:gd fmla="*/ 141 h 141" name="T49"/>
                <a:gd fmla="*/ 137 w 164" name="T50"/>
                <a:gd fmla="*/ 141 h 141" name="T51"/>
                <a:gd fmla="*/ 137 w 164" name="T52"/>
                <a:gd fmla="*/ 24 h 141" name="T53"/>
                <a:gd fmla="*/ 143 w 164" name="T54"/>
                <a:gd fmla="*/ 24 h 141" name="T55"/>
                <a:gd fmla="*/ 164 w 164" name="T56"/>
                <a:gd fmla="*/ 44 h 141" name="T57"/>
                <a:gd fmla="*/ 164 w 164" name="T58"/>
                <a:gd fmla="*/ 120 h 141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41" w="164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27" name="Group 21"/>
          <p:cNvGrpSpPr/>
          <p:nvPr/>
        </p:nvGrpSpPr>
        <p:grpSpPr>
          <a:xfrm>
            <a:off x="9350351" y="4390657"/>
            <a:ext cx="785897" cy="776152"/>
            <a:chOff x="7329616" y="3484989"/>
            <a:chExt cx="616054" cy="616054"/>
          </a:xfrm>
        </p:grpSpPr>
        <p:sp>
          <p:nvSpPr>
            <p:cNvPr id="128" name="Oval 133"/>
            <p:cNvSpPr/>
            <p:nvPr/>
          </p:nvSpPr>
          <p:spPr>
            <a:xfrm>
              <a:off x="7329616" y="3484989"/>
              <a:ext cx="616054" cy="616054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29" name="Freeform 13"/>
            <p:cNvSpPr>
              <a:spLocks noEditPoints="1"/>
            </p:cNvSpPr>
            <p:nvPr/>
          </p:nvSpPr>
          <p:spPr bwMode="auto">
            <a:xfrm>
              <a:off x="7477304" y="3637088"/>
              <a:ext cx="320675" cy="298450"/>
            </a:xfrm>
            <a:custGeom>
              <a:gdLst>
                <a:gd fmla="*/ 152 w 152" name="T0"/>
                <a:gd fmla="*/ 44 h 141" name="T1"/>
                <a:gd fmla="*/ 103 w 152" name="T2"/>
                <a:gd fmla="*/ 82 h 141" name="T3"/>
                <a:gd fmla="*/ 94 w 152" name="T4"/>
                <a:gd fmla="*/ 91 h 141" name="T5"/>
                <a:gd fmla="*/ 88 w 152" name="T6"/>
                <a:gd fmla="*/ 106 h 141" name="T7"/>
                <a:gd fmla="*/ 99 w 152" name="T8"/>
                <a:gd fmla="*/ 117 h 141" name="T9"/>
                <a:gd fmla="*/ 117 w 152" name="T10"/>
                <a:gd fmla="*/ 132 h 141" name="T11"/>
                <a:gd fmla="*/ 117 w 152" name="T12"/>
                <a:gd fmla="*/ 138 h 141" name="T13"/>
                <a:gd fmla="*/ 114 w 152" name="T14"/>
                <a:gd fmla="*/ 141 h 141" name="T15"/>
                <a:gd fmla="*/ 38 w 152" name="T16"/>
                <a:gd fmla="*/ 141 h 141" name="T17"/>
                <a:gd fmla="*/ 35 w 152" name="T18"/>
                <a:gd fmla="*/ 138 h 141" name="T19"/>
                <a:gd fmla="*/ 35 w 152" name="T20"/>
                <a:gd fmla="*/ 132 h 141" name="T21"/>
                <a:gd fmla="*/ 53 w 152" name="T22"/>
                <a:gd fmla="*/ 117 h 141" name="T23"/>
                <a:gd fmla="*/ 64 w 152" name="T24"/>
                <a:gd fmla="*/ 106 h 141" name="T25"/>
                <a:gd fmla="*/ 58 w 152" name="T26"/>
                <a:gd fmla="*/ 91 h 141" name="T27"/>
                <a:gd fmla="*/ 49 w 152" name="T28"/>
                <a:gd fmla="*/ 82 h 141" name="T29"/>
                <a:gd fmla="*/ 0 w 152" name="T30"/>
                <a:gd fmla="*/ 44 h 141" name="T31"/>
                <a:gd fmla="*/ 0 w 152" name="T32"/>
                <a:gd fmla="*/ 32 h 141" name="T33"/>
                <a:gd fmla="*/ 9 w 152" name="T34"/>
                <a:gd fmla="*/ 24 h 141" name="T35"/>
                <a:gd fmla="*/ 35 w 152" name="T36"/>
                <a:gd fmla="*/ 24 h 141" name="T37"/>
                <a:gd fmla="*/ 35 w 152" name="T38"/>
                <a:gd fmla="*/ 15 h 141" name="T39"/>
                <a:gd fmla="*/ 50 w 152" name="T40"/>
                <a:gd fmla="*/ 0 h 141" name="T41"/>
                <a:gd fmla="*/ 102 w 152" name="T42"/>
                <a:gd fmla="*/ 0 h 141" name="T43"/>
                <a:gd fmla="*/ 117 w 152" name="T44"/>
                <a:gd fmla="*/ 15 h 141" name="T45"/>
                <a:gd fmla="*/ 117 w 152" name="T46"/>
                <a:gd fmla="*/ 24 h 141" name="T47"/>
                <a:gd fmla="*/ 143 w 152" name="T48"/>
                <a:gd fmla="*/ 24 h 141" name="T49"/>
                <a:gd fmla="*/ 152 w 152" name="T50"/>
                <a:gd fmla="*/ 32 h 141" name="T51"/>
                <a:gd fmla="*/ 152 w 152" name="T52"/>
                <a:gd fmla="*/ 44 h 141" name="T53"/>
                <a:gd fmla="*/ 35 w 152" name="T54"/>
                <a:gd fmla="*/ 35 h 141" name="T55"/>
                <a:gd fmla="*/ 12 w 152" name="T56"/>
                <a:gd fmla="*/ 35 h 141" name="T57"/>
                <a:gd fmla="*/ 12 w 152" name="T58"/>
                <a:gd fmla="*/ 44 h 141" name="T59"/>
                <a:gd fmla="*/ 42 w 152" name="T60"/>
                <a:gd fmla="*/ 69 h 141" name="T61"/>
                <a:gd fmla="*/ 35 w 152" name="T62"/>
                <a:gd fmla="*/ 35 h 141" name="T63"/>
                <a:gd fmla="*/ 140 w 152" name="T64"/>
                <a:gd fmla="*/ 35 h 141" name="T65"/>
                <a:gd fmla="*/ 117 w 152" name="T66"/>
                <a:gd fmla="*/ 35 h 141" name="T67"/>
                <a:gd fmla="*/ 110 w 152" name="T68"/>
                <a:gd fmla="*/ 69 h 141" name="T69"/>
                <a:gd fmla="*/ 140 w 152" name="T70"/>
                <a:gd fmla="*/ 44 h 141" name="T71"/>
                <a:gd fmla="*/ 140 w 152" name="T72"/>
                <a:gd fmla="*/ 35 h 141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41" w="152">
                  <a:moveTo>
                    <a:pt x="152" y="44"/>
                  </a:moveTo>
                  <a:cubicBezTo>
                    <a:pt x="152" y="61"/>
                    <a:pt x="131" y="81"/>
                    <a:pt x="103" y="82"/>
                  </a:cubicBezTo>
                  <a:cubicBezTo>
                    <a:pt x="99" y="87"/>
                    <a:pt x="95" y="89"/>
                    <a:pt x="94" y="91"/>
                  </a:cubicBezTo>
                  <a:cubicBezTo>
                    <a:pt x="89" y="95"/>
                    <a:pt x="88" y="100"/>
                    <a:pt x="88" y="106"/>
                  </a:cubicBezTo>
                  <a:cubicBezTo>
                    <a:pt x="88" y="111"/>
                    <a:pt x="91" y="117"/>
                    <a:pt x="99" y="117"/>
                  </a:cubicBezTo>
                  <a:cubicBezTo>
                    <a:pt x="108" y="117"/>
                    <a:pt x="117" y="123"/>
                    <a:pt x="117" y="132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9"/>
                    <a:pt x="116" y="141"/>
                    <a:pt x="114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5" y="139"/>
                    <a:pt x="35" y="138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3"/>
                    <a:pt x="44" y="117"/>
                    <a:pt x="53" y="117"/>
                  </a:cubicBezTo>
                  <a:cubicBezTo>
                    <a:pt x="61" y="117"/>
                    <a:pt x="64" y="111"/>
                    <a:pt x="64" y="106"/>
                  </a:cubicBezTo>
                  <a:cubicBezTo>
                    <a:pt x="64" y="100"/>
                    <a:pt x="63" y="95"/>
                    <a:pt x="58" y="91"/>
                  </a:cubicBezTo>
                  <a:cubicBezTo>
                    <a:pt x="56" y="89"/>
                    <a:pt x="53" y="87"/>
                    <a:pt x="49" y="82"/>
                  </a:cubicBezTo>
                  <a:cubicBezTo>
                    <a:pt x="21" y="81"/>
                    <a:pt x="0" y="61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4" y="24"/>
                    <a:pt x="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42" y="0"/>
                    <a:pt x="5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0" y="0"/>
                    <a:pt x="117" y="7"/>
                    <a:pt x="117" y="1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8" y="24"/>
                    <a:pt x="152" y="27"/>
                    <a:pt x="152" y="32"/>
                  </a:cubicBezTo>
                  <a:lnTo>
                    <a:pt x="152" y="44"/>
                  </a:lnTo>
                  <a:close/>
                  <a:moveTo>
                    <a:pt x="3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3"/>
                    <a:pt x="24" y="65"/>
                    <a:pt x="42" y="69"/>
                  </a:cubicBezTo>
                  <a:cubicBezTo>
                    <a:pt x="38" y="61"/>
                    <a:pt x="35" y="50"/>
                    <a:pt x="35" y="35"/>
                  </a:cubicBezTo>
                  <a:close/>
                  <a:moveTo>
                    <a:pt x="140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50"/>
                    <a:pt x="114" y="61"/>
                    <a:pt x="110" y="69"/>
                  </a:cubicBezTo>
                  <a:cubicBezTo>
                    <a:pt x="128" y="65"/>
                    <a:pt x="140" y="53"/>
                    <a:pt x="140" y="44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30" name="Group 5"/>
          <p:cNvGrpSpPr/>
          <p:nvPr/>
        </p:nvGrpSpPr>
        <p:grpSpPr>
          <a:xfrm>
            <a:off x="7397217" y="2158536"/>
            <a:ext cx="785897" cy="776152"/>
            <a:chOff x="5798580" y="1713292"/>
            <a:chExt cx="616054" cy="616054"/>
          </a:xfrm>
        </p:grpSpPr>
        <p:sp>
          <p:nvSpPr>
            <p:cNvPr id="131" name="Oval 106"/>
            <p:cNvSpPr/>
            <p:nvPr/>
          </p:nvSpPr>
          <p:spPr>
            <a:xfrm>
              <a:off x="5798580" y="1713292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32" name="Freeform 14"/>
            <p:cNvSpPr>
              <a:spLocks noEditPoints="1"/>
            </p:cNvSpPr>
            <p:nvPr/>
          </p:nvSpPr>
          <p:spPr bwMode="auto">
            <a:xfrm>
              <a:off x="5924884" y="1891318"/>
              <a:ext cx="336550" cy="273050"/>
            </a:xfrm>
            <a:custGeom>
              <a:gdLst>
                <a:gd fmla="*/ 159 w 159" name="T0"/>
                <a:gd fmla="*/ 100 h 129" name="T1"/>
                <a:gd fmla="*/ 147 w 159" name="T2"/>
                <a:gd fmla="*/ 105 h 129" name="T3"/>
                <a:gd fmla="*/ 123 w 159" name="T4"/>
                <a:gd fmla="*/ 129 h 129" name="T5"/>
                <a:gd fmla="*/ 100 w 159" name="T6"/>
                <a:gd fmla="*/ 105 h 129" name="T7"/>
                <a:gd fmla="*/ 65 w 159" name="T8"/>
                <a:gd fmla="*/ 105 h 129" name="T9"/>
                <a:gd fmla="*/ 41 w 159" name="T10"/>
                <a:gd fmla="*/ 129 h 129" name="T11"/>
                <a:gd fmla="*/ 18 w 159" name="T12"/>
                <a:gd fmla="*/ 105 h 129" name="T13"/>
                <a:gd fmla="*/ 12 w 159" name="T14"/>
                <a:gd fmla="*/ 105 h 129" name="T15"/>
                <a:gd fmla="*/ 0 w 159" name="T16"/>
                <a:gd fmla="*/ 100 h 129" name="T17"/>
                <a:gd fmla="*/ 6 w 159" name="T18"/>
                <a:gd fmla="*/ 94 h 129" name="T19"/>
                <a:gd fmla="*/ 6 w 159" name="T20"/>
                <a:gd fmla="*/ 64 h 129" name="T21"/>
                <a:gd fmla="*/ 10 w 159" name="T22"/>
                <a:gd fmla="*/ 46 h 129" name="T23"/>
                <a:gd fmla="*/ 29 w 159" name="T24"/>
                <a:gd fmla="*/ 28 h 129" name="T25"/>
                <a:gd fmla="*/ 39 w 159" name="T26"/>
                <a:gd fmla="*/ 23 h 129" name="T27"/>
                <a:gd fmla="*/ 53 w 159" name="T28"/>
                <a:gd fmla="*/ 23 h 129" name="T29"/>
                <a:gd fmla="*/ 53 w 159" name="T30"/>
                <a:gd fmla="*/ 6 h 129" name="T31"/>
                <a:gd fmla="*/ 59 w 159" name="T32"/>
                <a:gd fmla="*/ 0 h 129" name="T33"/>
                <a:gd fmla="*/ 153 w 159" name="T34"/>
                <a:gd fmla="*/ 0 h 129" name="T35"/>
                <a:gd fmla="*/ 159 w 159" name="T36"/>
                <a:gd fmla="*/ 6 h 129" name="T37"/>
                <a:gd fmla="*/ 159 w 159" name="T38"/>
                <a:gd fmla="*/ 100 h 129" name="T39"/>
                <a:gd fmla="*/ 53 w 159" name="T40"/>
                <a:gd fmla="*/ 59 h 129" name="T41"/>
                <a:gd fmla="*/ 53 w 159" name="T42"/>
                <a:gd fmla="*/ 35 h 129" name="T43"/>
                <a:gd fmla="*/ 39 w 159" name="T44"/>
                <a:gd fmla="*/ 35 h 129" name="T45"/>
                <a:gd fmla="*/ 37 w 159" name="T46"/>
                <a:gd fmla="*/ 36 h 129" name="T47"/>
                <a:gd fmla="*/ 19 w 159" name="T48"/>
                <a:gd fmla="*/ 54 h 129" name="T49"/>
                <a:gd fmla="*/ 18 w 159" name="T50"/>
                <a:gd fmla="*/ 56 h 129" name="T51"/>
                <a:gd fmla="*/ 18 w 159" name="T52"/>
                <a:gd fmla="*/ 59 h 129" name="T53"/>
                <a:gd fmla="*/ 53 w 159" name="T54"/>
                <a:gd fmla="*/ 59 h 129" name="T55"/>
                <a:gd fmla="*/ 41 w 159" name="T56"/>
                <a:gd fmla="*/ 94 h 129" name="T57"/>
                <a:gd fmla="*/ 30 w 159" name="T58"/>
                <a:gd fmla="*/ 105 h 129" name="T59"/>
                <a:gd fmla="*/ 41 w 159" name="T60"/>
                <a:gd fmla="*/ 117 h 129" name="T61"/>
                <a:gd fmla="*/ 53 w 159" name="T62"/>
                <a:gd fmla="*/ 105 h 129" name="T63"/>
                <a:gd fmla="*/ 41 w 159" name="T64"/>
                <a:gd fmla="*/ 94 h 129" name="T65"/>
                <a:gd fmla="*/ 123 w 159" name="T66"/>
                <a:gd fmla="*/ 94 h 129" name="T67"/>
                <a:gd fmla="*/ 112 w 159" name="T68"/>
                <a:gd fmla="*/ 105 h 129" name="T69"/>
                <a:gd fmla="*/ 123 w 159" name="T70"/>
                <a:gd fmla="*/ 117 h 129" name="T71"/>
                <a:gd fmla="*/ 135 w 159" name="T72"/>
                <a:gd fmla="*/ 105 h 129" name="T73"/>
                <a:gd fmla="*/ 123 w 159" name="T74"/>
                <a:gd fmla="*/ 94 h 12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29" w="15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133" name="Group 7"/>
          <p:cNvGrpSpPr/>
          <p:nvPr/>
        </p:nvGrpSpPr>
        <p:grpSpPr>
          <a:xfrm>
            <a:off x="1448450" y="4390655"/>
            <a:ext cx="785897" cy="776152"/>
            <a:chOff x="1135420" y="3484988"/>
            <a:chExt cx="616054" cy="616054"/>
          </a:xfrm>
        </p:grpSpPr>
        <p:sp>
          <p:nvSpPr>
            <p:cNvPr id="134" name="Oval 100"/>
            <p:cNvSpPr/>
            <p:nvPr/>
          </p:nvSpPr>
          <p:spPr>
            <a:xfrm>
              <a:off x="1135420" y="3484988"/>
              <a:ext cx="616054" cy="616054"/>
            </a:xfrm>
            <a:prstGeom prst="ellipse">
              <a:avLst/>
            </a:prstGeom>
            <a:solidFill>
              <a:srgbClr val="FFFFFF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35" name="Freeform 15"/>
            <p:cNvSpPr/>
            <p:nvPr/>
          </p:nvSpPr>
          <p:spPr bwMode="auto">
            <a:xfrm>
              <a:off x="1276951" y="3683920"/>
              <a:ext cx="371475" cy="222250"/>
            </a:xfrm>
            <a:custGeom>
              <a:gdLst>
                <a:gd fmla="*/ 150 w 176" name="T0"/>
                <a:gd fmla="*/ 61 h 105" name="T1"/>
                <a:gd fmla="*/ 118 w 176" name="T2"/>
                <a:gd fmla="*/ 64 h 105" name="T3"/>
                <a:gd fmla="*/ 97 w 176" name="T4"/>
                <a:gd fmla="*/ 70 h 105" name="T5"/>
                <a:gd fmla="*/ 91 w 176" name="T6"/>
                <a:gd fmla="*/ 70 h 105" name="T7"/>
                <a:gd fmla="*/ 64 w 176" name="T8"/>
                <a:gd fmla="*/ 102 h 105" name="T9"/>
                <a:gd fmla="*/ 71 w 176" name="T10"/>
                <a:gd fmla="*/ 102 h 105" name="T11"/>
                <a:gd fmla="*/ 77 w 176" name="T12"/>
                <a:gd fmla="*/ 104 h 105" name="T13"/>
                <a:gd fmla="*/ 71 w 176" name="T14"/>
                <a:gd fmla="*/ 105 h 105" name="T15"/>
                <a:gd fmla="*/ 62 w 176" name="T16"/>
                <a:gd fmla="*/ 105 h 105" name="T17"/>
                <a:gd fmla="*/ 47 w 176" name="T18"/>
                <a:gd fmla="*/ 105 h 105" name="T19"/>
                <a:gd fmla="*/ 41 w 176" name="T20"/>
                <a:gd fmla="*/ 105 h 105" name="T21"/>
                <a:gd fmla="*/ 41 w 176" name="T22"/>
                <a:gd fmla="*/ 102 h 105" name="T23"/>
                <a:gd fmla="*/ 47 w 176" name="T24"/>
                <a:gd fmla="*/ 102 h 105" name="T25"/>
                <a:gd fmla="*/ 47 w 176" name="T26"/>
                <a:gd fmla="*/ 64 h 105" name="T27"/>
                <a:gd fmla="*/ 33 w 176" name="T28"/>
                <a:gd fmla="*/ 64 h 105" name="T29"/>
                <a:gd fmla="*/ 15 w 176" name="T30"/>
                <a:gd fmla="*/ 85 h 105" name="T31"/>
                <a:gd fmla="*/ 6 w 176" name="T32"/>
                <a:gd fmla="*/ 85 h 105" name="T33"/>
                <a:gd fmla="*/ 3 w 176" name="T34"/>
                <a:gd fmla="*/ 82 h 105" name="T35"/>
                <a:gd fmla="*/ 3 w 176" name="T36"/>
                <a:gd fmla="*/ 64 h 105" name="T37"/>
                <a:gd fmla="*/ 6 w 176" name="T38"/>
                <a:gd fmla="*/ 64 h 105" name="T39"/>
                <a:gd fmla="*/ 6 w 176" name="T40"/>
                <a:gd fmla="*/ 61 h 105" name="T41"/>
                <a:gd fmla="*/ 18 w 176" name="T42"/>
                <a:gd fmla="*/ 61 h 105" name="T43"/>
                <a:gd fmla="*/ 18 w 176" name="T44"/>
                <a:gd fmla="*/ 60 h 105" name="T45"/>
                <a:gd fmla="*/ 0 w 176" name="T46"/>
                <a:gd fmla="*/ 58 h 105" name="T47"/>
                <a:gd fmla="*/ 0 w 176" name="T48"/>
                <a:gd fmla="*/ 47 h 105" name="T49"/>
                <a:gd fmla="*/ 18 w 176" name="T50"/>
                <a:gd fmla="*/ 44 h 105" name="T51"/>
                <a:gd fmla="*/ 18 w 176" name="T52"/>
                <a:gd fmla="*/ 44 h 105" name="T53"/>
                <a:gd fmla="*/ 6 w 176" name="T54"/>
                <a:gd fmla="*/ 44 h 105" name="T55"/>
                <a:gd fmla="*/ 6 w 176" name="T56"/>
                <a:gd fmla="*/ 41 h 105" name="T57"/>
                <a:gd fmla="*/ 3 w 176" name="T58"/>
                <a:gd fmla="*/ 41 h 105" name="T59"/>
                <a:gd fmla="*/ 3 w 176" name="T60"/>
                <a:gd fmla="*/ 23 h 105" name="T61"/>
                <a:gd fmla="*/ 6 w 176" name="T62"/>
                <a:gd fmla="*/ 20 h 105" name="T63"/>
                <a:gd fmla="*/ 15 w 176" name="T64"/>
                <a:gd fmla="*/ 20 h 105" name="T65"/>
                <a:gd fmla="*/ 33 w 176" name="T66"/>
                <a:gd fmla="*/ 41 h 105" name="T67"/>
                <a:gd fmla="*/ 47 w 176" name="T68"/>
                <a:gd fmla="*/ 41 h 105" name="T69"/>
                <a:gd fmla="*/ 47 w 176" name="T70"/>
                <a:gd fmla="*/ 3 h 105" name="T71"/>
                <a:gd fmla="*/ 41 w 176" name="T72"/>
                <a:gd fmla="*/ 3 h 105" name="T73"/>
                <a:gd fmla="*/ 41 w 176" name="T74"/>
                <a:gd fmla="*/ 0 h 105" name="T75"/>
                <a:gd fmla="*/ 47 w 176" name="T76"/>
                <a:gd fmla="*/ 0 h 105" name="T77"/>
                <a:gd fmla="*/ 62 w 176" name="T78"/>
                <a:gd fmla="*/ 0 h 105" name="T79"/>
                <a:gd fmla="*/ 71 w 176" name="T80"/>
                <a:gd fmla="*/ 0 h 105" name="T81"/>
                <a:gd fmla="*/ 77 w 176" name="T82"/>
                <a:gd fmla="*/ 1 h 105" name="T83"/>
                <a:gd fmla="*/ 71 w 176" name="T84"/>
                <a:gd fmla="*/ 3 h 105" name="T85"/>
                <a:gd fmla="*/ 64 w 176" name="T86"/>
                <a:gd fmla="*/ 3 h 105" name="T87"/>
                <a:gd fmla="*/ 91 w 176" name="T88"/>
                <a:gd fmla="*/ 35 h 105" name="T89"/>
                <a:gd fmla="*/ 97 w 176" name="T90"/>
                <a:gd fmla="*/ 35 h 105" name="T91"/>
                <a:gd fmla="*/ 118 w 176" name="T92"/>
                <a:gd fmla="*/ 41 h 105" name="T93"/>
                <a:gd fmla="*/ 150 w 176" name="T94"/>
                <a:gd fmla="*/ 44 h 105" name="T95"/>
                <a:gd fmla="*/ 176 w 176" name="T96"/>
                <a:gd fmla="*/ 52 h 105" name="T97"/>
                <a:gd fmla="*/ 150 w 176" name="T98"/>
                <a:gd fmla="*/ 61 h 105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05" w="176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13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工作存在不足</a:t>
            </a:r>
          </a:p>
        </p:txBody>
      </p:sp>
      <p:sp>
        <p:nvSpPr>
          <p:cNvPr id="13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  <p:pic>
        <p:nvPicPr>
          <p:cNvPr id="1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669631">
            <a:off x="-2230615" y="2051240"/>
            <a:ext cx="4076708" cy="2733792"/>
          </a:xfrm>
          <a:prstGeom prst="rect">
            <a:avLst/>
          </a:prstGeom>
        </p:spPr>
      </p:pic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7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7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8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9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10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3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10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1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6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1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1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9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1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3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4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6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8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1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"/>
      <p:bldP grpId="0" spid="82"/>
      <p:bldP grpId="0" spid="138"/>
      <p:bldP grpId="0" spid="139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40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此处添加详细文本描述，建议与标题相关并符合整体语言风格，语言描述尽量简洁生动。尽量将每页幻灯片的字数控制在200字以内，据统计每页幻灯片的最好控制在5分钟之内。 此处添加详细文本描述，建议与标题相关并符合整体语言风格</a:t>
            </a: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gdLst>
              <a:gd fmla="*/ 47 w 94" name="T0"/>
              <a:gd fmla="*/ 0 h 151" name="T1"/>
              <a:gd fmla="*/ 0 w 94" name="T2"/>
              <a:gd fmla="*/ 47 h 151" name="T3"/>
              <a:gd fmla="*/ 47 w 94" name="T4"/>
              <a:gd fmla="*/ 151 h 151" name="T5"/>
              <a:gd fmla="*/ 94 w 94" name="T6"/>
              <a:gd fmla="*/ 47 h 151" name="T7"/>
              <a:gd fmla="*/ 47 w 94" name="T8"/>
              <a:gd fmla="*/ 0 h 151" name="T9"/>
              <a:gd fmla="*/ 47 w 94" name="T10"/>
              <a:gd fmla="*/ 73 h 151" name="T11"/>
              <a:gd fmla="*/ 22 w 94" name="T12"/>
              <a:gd fmla="*/ 48 h 151" name="T13"/>
              <a:gd fmla="*/ 47 w 94" name="T14"/>
              <a:gd fmla="*/ 23 h 151" name="T15"/>
              <a:gd fmla="*/ 72 w 94" name="T16"/>
              <a:gd fmla="*/ 48 h 151" name="T17"/>
              <a:gd fmla="*/ 47 w 94" name="T18"/>
              <a:gd fmla="*/ 73 h 15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51" w="9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2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Rectangle 4"/>
          <p:cNvSpPr/>
          <p:nvPr/>
        </p:nvSpPr>
        <p:spPr bwMode="auto">
          <a:xfrm>
            <a:off x="0" y="0"/>
            <a:ext cx="11664950" cy="2332876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-1" y="0"/>
            <a:ext cx="11664951" cy="2332876"/>
          </a:xfrm>
          <a:prstGeom prst="rect">
            <a:avLst/>
          </a:prstGeom>
          <a:solidFill>
            <a:srgbClr val="000000">
              <a:alpha val="83000"/>
            </a:srgb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8" name="Round Diagonal Corner Rectangle 3"/>
          <p:cNvSpPr/>
          <p:nvPr/>
        </p:nvSpPr>
        <p:spPr bwMode="auto">
          <a:xfrm rot="5400000">
            <a:off x="8692440" y="2202084"/>
            <a:ext cx="1344953" cy="2288151"/>
          </a:xfrm>
          <a:prstGeom prst="round2DiagRect">
            <a:avLst/>
          </a:prstGeom>
          <a:blipFill dpi="0" rotWithShape="0">
            <a:blip r:embed="rId4"/>
            <a:stretch>
              <a:fillRect/>
            </a:stretch>
          </a:blipFill>
          <a:ln algn="ctr" cap="flat" cmpd="sng" w="12700">
            <a:solidFill>
              <a:srgbClr val="000000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9" name="Rectangle 1"/>
          <p:cNvSpPr/>
          <p:nvPr/>
        </p:nvSpPr>
        <p:spPr bwMode="auto">
          <a:xfrm>
            <a:off x="1188897" y="2642289"/>
            <a:ext cx="3123247" cy="1370436"/>
          </a:xfrm>
          <a:prstGeom prst="rect">
            <a:avLst/>
          </a:prstGeom>
          <a:noFill/>
          <a:ln cap="flat" w="3175">
            <a:solidFill>
              <a:srgbClr val="000000"/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249928" y="2868041"/>
            <a:ext cx="1837078" cy="1007278"/>
            <a:chExt cx="2419" cy="1343"/>
          </a:xfrm>
        </p:grpSpPr>
        <p:sp>
          <p:nvSpPr>
            <p:cNvPr id="43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5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45" name="Round Diagonal Corner Rectangle 180"/>
          <p:cNvSpPr/>
          <p:nvPr/>
        </p:nvSpPr>
        <p:spPr bwMode="auto">
          <a:xfrm rot="5400000">
            <a:off x="8692442" y="3890587"/>
            <a:ext cx="1344953" cy="2288149"/>
          </a:xfrm>
          <a:prstGeom prst="round2DiagRect">
            <a:avLst/>
          </a:prstGeom>
          <a:blipFill dpi="0" rotWithShape="0">
            <a:blip r:embed="rId5"/>
            <a:stretch>
              <a:fillRect/>
            </a:stretch>
          </a:blipFill>
          <a:ln algn="ctr" cap="flat" cmpd="sng" w="12700">
            <a:solidFill>
              <a:schemeClr val="tx1"/>
            </a:solidFill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</a:pPr>
            <a:endParaRPr lang="en-US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6" name="Rectangle 1"/>
          <p:cNvSpPr/>
          <p:nvPr/>
        </p:nvSpPr>
        <p:spPr bwMode="auto">
          <a:xfrm>
            <a:off x="4732613" y="2642289"/>
            <a:ext cx="3123247" cy="1370436"/>
          </a:xfrm>
          <a:prstGeom prst="rect">
            <a:avLst/>
          </a:prstGeom>
          <a:noFill/>
          <a:ln cap="flat" w="3175">
            <a:solidFill>
              <a:srgbClr val="000000"/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47" name="Group 41"/>
          <p:cNvGrpSpPr/>
          <p:nvPr/>
        </p:nvGrpSpPr>
        <p:grpSpPr>
          <a:xfrm>
            <a:off x="5793643" y="2868041"/>
            <a:ext cx="1837078" cy="1007278"/>
            <a:chExt cx="2419" cy="1343"/>
          </a:xfrm>
        </p:grpSpPr>
        <p:sp>
          <p:nvSpPr>
            <p:cNvPr id="48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5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49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50" name="Rectangle 1"/>
          <p:cNvSpPr/>
          <p:nvPr/>
        </p:nvSpPr>
        <p:spPr bwMode="auto">
          <a:xfrm>
            <a:off x="1188897" y="4333183"/>
            <a:ext cx="3123247" cy="1370436"/>
          </a:xfrm>
          <a:prstGeom prst="rect">
            <a:avLst/>
          </a:prstGeom>
          <a:noFill/>
          <a:ln cap="flat" w="3175">
            <a:solidFill>
              <a:schemeClr val="tx1"/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51" name="Group 41"/>
          <p:cNvGrpSpPr/>
          <p:nvPr/>
        </p:nvGrpSpPr>
        <p:grpSpPr>
          <a:xfrm>
            <a:off x="2249928" y="4558936"/>
            <a:ext cx="1837078" cy="1007278"/>
            <a:chExt cx="2419" cy="1343"/>
          </a:xfrm>
        </p:grpSpPr>
        <p:sp>
          <p:nvSpPr>
            <p:cNvPr id="52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5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53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</a:t>
              </a:r>
            </a:p>
          </p:txBody>
        </p:sp>
      </p:grpSp>
      <p:sp>
        <p:nvSpPr>
          <p:cNvPr id="54" name="Rectangle 1"/>
          <p:cNvSpPr/>
          <p:nvPr/>
        </p:nvSpPr>
        <p:spPr bwMode="auto">
          <a:xfrm>
            <a:off x="4732613" y="4333183"/>
            <a:ext cx="3123247" cy="1370436"/>
          </a:xfrm>
          <a:prstGeom prst="rect">
            <a:avLst/>
          </a:prstGeom>
          <a:noFill/>
          <a:ln cap="flat" w="3175">
            <a:solidFill>
              <a:schemeClr val="tx1"/>
            </a:solidFill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55" name="Group 41"/>
          <p:cNvGrpSpPr/>
          <p:nvPr/>
        </p:nvGrpSpPr>
        <p:grpSpPr>
          <a:xfrm>
            <a:off x="5793643" y="4558936"/>
            <a:ext cx="1837078" cy="1007278"/>
            <a:chExt cx="2419" cy="1343"/>
          </a:xfrm>
        </p:grpSpPr>
        <p:sp>
          <p:nvSpPr>
            <p:cNvPr id="56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5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  <p:sp>
          <p:nvSpPr>
            <p:cNvPr id="57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</a:t>
              </a:r>
            </a:p>
          </p:txBody>
        </p:sp>
      </p:grpSp>
      <p:grpSp>
        <p:nvGrpSpPr>
          <p:cNvPr id="58" name="Group 6"/>
          <p:cNvGrpSpPr/>
          <p:nvPr/>
        </p:nvGrpSpPr>
        <p:grpSpPr>
          <a:xfrm>
            <a:off x="4952767" y="4571889"/>
            <a:ext cx="662230" cy="654019"/>
            <a:chOff x="3882408" y="3628838"/>
            <a:chExt cx="519113" cy="519113"/>
          </a:xfrm>
        </p:grpSpPr>
        <p:sp>
          <p:nvSpPr>
            <p:cNvPr id="59" name="Oval 51"/>
            <p:cNvSpPr/>
            <p:nvPr/>
          </p:nvSpPr>
          <p:spPr bwMode="auto">
            <a:xfrm>
              <a:off x="3882408" y="3628838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60" name="Freeform 6"/>
            <p:cNvSpPr>
              <a:spLocks noEditPoints="1"/>
            </p:cNvSpPr>
            <p:nvPr/>
          </p:nvSpPr>
          <p:spPr bwMode="auto">
            <a:xfrm>
              <a:off x="4014295" y="3748869"/>
              <a:ext cx="268831" cy="276236"/>
            </a:xfrm>
            <a:custGeom>
              <a:gdLst>
                <a:gd fmla="*/ 13 w 154" name="T0"/>
                <a:gd fmla="*/ 28 h 158" name="T1"/>
                <a:gd fmla="*/ 34 w 154" name="T2"/>
                <a:gd fmla="*/ 28 h 158" name="T3"/>
                <a:gd fmla="*/ 43 w 154" name="T4"/>
                <a:gd fmla="*/ 73 h 158" name="T5"/>
                <a:gd fmla="*/ 13 w 154" name="T6"/>
                <a:gd fmla="*/ 28 h 158" name="T7"/>
                <a:gd fmla="*/ 77 w 154" name="T8"/>
                <a:gd fmla="*/ 11 h 158" name="T9"/>
                <a:gd fmla="*/ 110 w 154" name="T10"/>
                <a:gd fmla="*/ 24 h 158" name="T11"/>
                <a:gd fmla="*/ 77 w 154" name="T12"/>
                <a:gd fmla="*/ 37 h 158" name="T13"/>
                <a:gd fmla="*/ 45 w 154" name="T14"/>
                <a:gd fmla="*/ 24 h 158" name="T15"/>
                <a:gd fmla="*/ 77 w 154" name="T16"/>
                <a:gd fmla="*/ 11 h 158" name="T17"/>
                <a:gd fmla="*/ 111 w 154" name="T18"/>
                <a:gd fmla="*/ 73 h 158" name="T19"/>
                <a:gd fmla="*/ 121 w 154" name="T20"/>
                <a:gd fmla="*/ 28 h 158" name="T21"/>
                <a:gd fmla="*/ 142 w 154" name="T22"/>
                <a:gd fmla="*/ 28 h 158" name="T23"/>
                <a:gd fmla="*/ 111 w 154" name="T24"/>
                <a:gd fmla="*/ 73 h 158" name="T25"/>
                <a:gd fmla="*/ 87 w 154" name="T26"/>
                <a:gd fmla="*/ 116 h 158" name="T27"/>
                <a:gd fmla="*/ 112 w 154" name="T28"/>
                <a:gd fmla="*/ 87 h 158" name="T29"/>
                <a:gd fmla="*/ 154 w 154" name="T30"/>
                <a:gd fmla="*/ 22 h 158" name="T31"/>
                <a:gd fmla="*/ 148 w 154" name="T32"/>
                <a:gd fmla="*/ 16 h 158" name="T33"/>
                <a:gd fmla="*/ 119 w 154" name="T34"/>
                <a:gd fmla="*/ 16 h 158" name="T35"/>
                <a:gd fmla="*/ 77 w 154" name="T36"/>
                <a:gd fmla="*/ 0 h 158" name="T37"/>
                <a:gd fmla="*/ 36 w 154" name="T38"/>
                <a:gd fmla="*/ 16 h 158" name="T39"/>
                <a:gd fmla="*/ 6 w 154" name="T40"/>
                <a:gd fmla="*/ 16 h 158" name="T41"/>
                <a:gd fmla="*/ 0 w 154" name="T42"/>
                <a:gd fmla="*/ 22 h 158" name="T43"/>
                <a:gd fmla="*/ 42 w 154" name="T44"/>
                <a:gd fmla="*/ 87 h 158" name="T45"/>
                <a:gd fmla="*/ 67 w 154" name="T46"/>
                <a:gd fmla="*/ 116 h 158" name="T47"/>
                <a:gd fmla="*/ 67 w 154" name="T48"/>
                <a:gd fmla="*/ 128 h 158" name="T49"/>
                <a:gd fmla="*/ 39 w 154" name="T50"/>
                <a:gd fmla="*/ 143 h 158" name="T51"/>
                <a:gd fmla="*/ 77 w 154" name="T52"/>
                <a:gd fmla="*/ 158 h 158" name="T53"/>
                <a:gd fmla="*/ 115 w 154" name="T54"/>
                <a:gd fmla="*/ 143 h 158" name="T55"/>
                <a:gd fmla="*/ 87 w 154" name="T56"/>
                <a:gd fmla="*/ 128 h 158" name="T57"/>
                <a:gd fmla="*/ 87 w 154" name="T58"/>
                <a:gd fmla="*/ 116 h 15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58" w="154">
                  <a:moveTo>
                    <a:pt x="13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49"/>
                    <a:pt x="39" y="63"/>
                    <a:pt x="43" y="73"/>
                  </a:cubicBezTo>
                  <a:cubicBezTo>
                    <a:pt x="28" y="63"/>
                    <a:pt x="15" y="51"/>
                    <a:pt x="13" y="28"/>
                  </a:cubicBezTo>
                  <a:close/>
                  <a:moveTo>
                    <a:pt x="77" y="11"/>
                  </a:moveTo>
                  <a:cubicBezTo>
                    <a:pt x="101" y="11"/>
                    <a:pt x="110" y="20"/>
                    <a:pt x="110" y="24"/>
                  </a:cubicBezTo>
                  <a:cubicBezTo>
                    <a:pt x="110" y="27"/>
                    <a:pt x="101" y="37"/>
                    <a:pt x="77" y="37"/>
                  </a:cubicBezTo>
                  <a:cubicBezTo>
                    <a:pt x="54" y="37"/>
                    <a:pt x="45" y="27"/>
                    <a:pt x="45" y="24"/>
                  </a:cubicBezTo>
                  <a:cubicBezTo>
                    <a:pt x="45" y="20"/>
                    <a:pt x="54" y="11"/>
                    <a:pt x="77" y="11"/>
                  </a:cubicBezTo>
                  <a:close/>
                  <a:moveTo>
                    <a:pt x="111" y="73"/>
                  </a:moveTo>
                  <a:cubicBezTo>
                    <a:pt x="116" y="63"/>
                    <a:pt x="120" y="49"/>
                    <a:pt x="121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0" y="51"/>
                    <a:pt x="126" y="63"/>
                    <a:pt x="111" y="73"/>
                  </a:cubicBezTo>
                  <a:close/>
                  <a:moveTo>
                    <a:pt x="87" y="116"/>
                  </a:moveTo>
                  <a:cubicBezTo>
                    <a:pt x="87" y="104"/>
                    <a:pt x="97" y="97"/>
                    <a:pt x="112" y="87"/>
                  </a:cubicBezTo>
                  <a:cubicBezTo>
                    <a:pt x="131" y="74"/>
                    <a:pt x="154" y="59"/>
                    <a:pt x="154" y="22"/>
                  </a:cubicBezTo>
                  <a:cubicBezTo>
                    <a:pt x="154" y="19"/>
                    <a:pt x="152" y="16"/>
                    <a:pt x="14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8"/>
                    <a:pt x="102" y="0"/>
                    <a:pt x="77" y="0"/>
                  </a:cubicBezTo>
                  <a:cubicBezTo>
                    <a:pt x="52" y="0"/>
                    <a:pt x="40" y="8"/>
                    <a:pt x="3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0" y="59"/>
                    <a:pt x="24" y="74"/>
                    <a:pt x="42" y="87"/>
                  </a:cubicBezTo>
                  <a:cubicBezTo>
                    <a:pt x="58" y="97"/>
                    <a:pt x="67" y="104"/>
                    <a:pt x="67" y="11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51" y="129"/>
                    <a:pt x="39" y="135"/>
                    <a:pt x="39" y="143"/>
                  </a:cubicBezTo>
                  <a:cubicBezTo>
                    <a:pt x="39" y="151"/>
                    <a:pt x="56" y="158"/>
                    <a:pt x="77" y="158"/>
                  </a:cubicBezTo>
                  <a:cubicBezTo>
                    <a:pt x="98" y="158"/>
                    <a:pt x="115" y="151"/>
                    <a:pt x="115" y="143"/>
                  </a:cubicBezTo>
                  <a:cubicBezTo>
                    <a:pt x="115" y="135"/>
                    <a:pt x="104" y="129"/>
                    <a:pt x="87" y="128"/>
                  </a:cubicBezTo>
                  <a:cubicBezTo>
                    <a:pt x="87" y="116"/>
                    <a:pt x="87" y="116"/>
                    <a:pt x="87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1" name="Group 2"/>
          <p:cNvGrpSpPr/>
          <p:nvPr/>
        </p:nvGrpSpPr>
        <p:grpSpPr>
          <a:xfrm>
            <a:off x="4952767" y="2880994"/>
            <a:ext cx="662230" cy="654019"/>
            <a:chOff x="3882408" y="2286727"/>
            <a:chExt cx="519113" cy="519113"/>
          </a:xfrm>
        </p:grpSpPr>
        <p:sp>
          <p:nvSpPr>
            <p:cNvPr id="62" name="Oval 51"/>
            <p:cNvSpPr/>
            <p:nvPr/>
          </p:nvSpPr>
          <p:spPr bwMode="auto">
            <a:xfrm>
              <a:off x="3882408" y="2286727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63" name="Freeform 7"/>
            <p:cNvSpPr/>
            <p:nvPr/>
          </p:nvSpPr>
          <p:spPr bwMode="auto">
            <a:xfrm>
              <a:off x="3993143" y="2389474"/>
              <a:ext cx="292530" cy="297714"/>
            </a:xfrm>
            <a:custGeom>
              <a:gdLst>
                <a:gd fmla="*/ 48 w 167" name="T0"/>
                <a:gd fmla="*/ 170 h 170" name="T1"/>
                <a:gd fmla="*/ 18 w 167" name="T2"/>
                <a:gd fmla="*/ 158 h 170" name="T3"/>
                <a:gd fmla="*/ 20 w 167" name="T4"/>
                <a:gd fmla="*/ 97 h 170" name="T5"/>
                <a:gd fmla="*/ 105 w 167" name="T6"/>
                <a:gd fmla="*/ 12 h 170" name="T7"/>
                <a:gd fmla="*/ 135 w 167" name="T8"/>
                <a:gd fmla="*/ 3 h 170" name="T9"/>
                <a:gd fmla="*/ 157 w 167" name="T10"/>
                <a:gd fmla="*/ 24 h 170" name="T11"/>
                <a:gd fmla="*/ 148 w 167" name="T12"/>
                <a:gd fmla="*/ 54 h 170" name="T13"/>
                <a:gd fmla="*/ 66 w 167" name="T14"/>
                <a:gd fmla="*/ 136 h 170" name="T15"/>
                <a:gd fmla="*/ 51 w 167" name="T16"/>
                <a:gd fmla="*/ 143 h 170" name="T17"/>
                <a:gd fmla="*/ 38 w 167" name="T18"/>
                <a:gd fmla="*/ 139 h 170" name="T19"/>
                <a:gd fmla="*/ 41 w 167" name="T20"/>
                <a:gd fmla="*/ 110 h 170" name="T21"/>
                <a:gd fmla="*/ 98 w 167" name="T22"/>
                <a:gd fmla="*/ 53 h 170" name="T23"/>
                <a:gd fmla="*/ 106 w 167" name="T24"/>
                <a:gd fmla="*/ 53 h 170" name="T25"/>
                <a:gd fmla="*/ 106 w 167" name="T26"/>
                <a:gd fmla="*/ 62 h 170" name="T27"/>
                <a:gd fmla="*/ 49 w 167" name="T28"/>
                <a:gd fmla="*/ 119 h 170" name="T29"/>
                <a:gd fmla="*/ 46 w 167" name="T30"/>
                <a:gd fmla="*/ 130 h 170" name="T31"/>
                <a:gd fmla="*/ 50 w 167" name="T32"/>
                <a:gd fmla="*/ 132 h 170" name="T33"/>
                <a:gd fmla="*/ 58 w 167" name="T34"/>
                <a:gd fmla="*/ 127 h 170" name="T35"/>
                <a:gd fmla="*/ 139 w 167" name="T36"/>
                <a:gd fmla="*/ 46 h 170" name="T37"/>
                <a:gd fmla="*/ 145 w 167" name="T38"/>
                <a:gd fmla="*/ 27 h 170" name="T39"/>
                <a:gd fmla="*/ 132 w 167" name="T40"/>
                <a:gd fmla="*/ 14 h 170" name="T41"/>
                <a:gd fmla="*/ 114 w 167" name="T42"/>
                <a:gd fmla="*/ 20 h 170" name="T43"/>
                <a:gd fmla="*/ 29 w 167" name="T44"/>
                <a:gd fmla="*/ 105 h 170" name="T45"/>
                <a:gd fmla="*/ 27 w 167" name="T46"/>
                <a:gd fmla="*/ 150 h 170" name="T47"/>
                <a:gd fmla="*/ 71 w 167" name="T48"/>
                <a:gd fmla="*/ 148 h 170" name="T49"/>
                <a:gd fmla="*/ 156 w 167" name="T50"/>
                <a:gd fmla="*/ 63 h 170" name="T51"/>
                <a:gd fmla="*/ 165 w 167" name="T52"/>
                <a:gd fmla="*/ 63 h 170" name="T53"/>
                <a:gd fmla="*/ 165 w 167" name="T54"/>
                <a:gd fmla="*/ 71 h 170" name="T55"/>
                <a:gd fmla="*/ 80 w 167" name="T56"/>
                <a:gd fmla="*/ 156 h 170" name="T57"/>
                <a:gd fmla="*/ 48 w 167" name="T58"/>
                <a:gd fmla="*/ 170 h 170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70" w="167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4" name="Group 5"/>
          <p:cNvGrpSpPr/>
          <p:nvPr/>
        </p:nvGrpSpPr>
        <p:grpSpPr>
          <a:xfrm>
            <a:off x="1409051" y="4571889"/>
            <a:ext cx="662230" cy="654019"/>
            <a:chOff x="1104536" y="3628838"/>
            <a:chExt cx="519113" cy="519113"/>
          </a:xfrm>
        </p:grpSpPr>
        <p:sp>
          <p:nvSpPr>
            <p:cNvPr id="65" name="Oval 51"/>
            <p:cNvSpPr/>
            <p:nvPr/>
          </p:nvSpPr>
          <p:spPr bwMode="auto">
            <a:xfrm>
              <a:off x="1104536" y="3628838"/>
              <a:ext cx="519113" cy="5191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66" name="Freeform 8"/>
            <p:cNvSpPr>
              <a:spLocks noEditPoints="1"/>
            </p:cNvSpPr>
            <p:nvPr/>
          </p:nvSpPr>
          <p:spPr bwMode="auto">
            <a:xfrm>
              <a:off x="1237821" y="3770666"/>
              <a:ext cx="241429" cy="242169"/>
            </a:xfrm>
            <a:custGeom>
              <a:gdLst>
                <a:gd fmla="*/ 18 w 138" name="T0"/>
                <a:gd fmla="*/ 69 h 138" name="T1"/>
                <a:gd fmla="*/ 0 w 138" name="T2"/>
                <a:gd fmla="*/ 69 h 138" name="T3"/>
                <a:gd fmla="*/ 0 w 138" name="T4"/>
                <a:gd fmla="*/ 121 h 138" name="T5"/>
                <a:gd fmla="*/ 18 w 138" name="T6"/>
                <a:gd fmla="*/ 138 h 138" name="T7"/>
                <a:gd fmla="*/ 69 w 138" name="T8"/>
                <a:gd fmla="*/ 138 h 138" name="T9"/>
                <a:gd fmla="*/ 69 w 138" name="T10"/>
                <a:gd fmla="*/ 121 h 138" name="T11"/>
                <a:gd fmla="*/ 18 w 138" name="T12"/>
                <a:gd fmla="*/ 121 h 138" name="T13"/>
                <a:gd fmla="*/ 18 w 138" name="T14"/>
                <a:gd fmla="*/ 69 h 138" name="T15"/>
                <a:gd fmla="*/ 121 w 138" name="T16"/>
                <a:gd fmla="*/ 86 h 138" name="T17"/>
                <a:gd fmla="*/ 52 w 138" name="T18"/>
                <a:gd fmla="*/ 86 h 138" name="T19"/>
                <a:gd fmla="*/ 52 w 138" name="T20"/>
                <a:gd fmla="*/ 18 h 138" name="T21"/>
                <a:gd fmla="*/ 121 w 138" name="T22"/>
                <a:gd fmla="*/ 18 h 138" name="T23"/>
                <a:gd fmla="*/ 121 w 138" name="T24"/>
                <a:gd fmla="*/ 86 h 138" name="T25"/>
                <a:gd fmla="*/ 121 w 138" name="T26"/>
                <a:gd fmla="*/ 0 h 138" name="T27"/>
                <a:gd fmla="*/ 52 w 138" name="T28"/>
                <a:gd fmla="*/ 0 h 138" name="T29"/>
                <a:gd fmla="*/ 35 w 138" name="T30"/>
                <a:gd fmla="*/ 17 h 138" name="T31"/>
                <a:gd fmla="*/ 35 w 138" name="T32"/>
                <a:gd fmla="*/ 86 h 138" name="T33"/>
                <a:gd fmla="*/ 52 w 138" name="T34"/>
                <a:gd fmla="*/ 103 h 138" name="T35"/>
                <a:gd fmla="*/ 121 w 138" name="T36"/>
                <a:gd fmla="*/ 103 h 138" name="T37"/>
                <a:gd fmla="*/ 138 w 138" name="T38"/>
                <a:gd fmla="*/ 86 h 138" name="T39"/>
                <a:gd fmla="*/ 138 w 138" name="T40"/>
                <a:gd fmla="*/ 18 h 138" name="T41"/>
                <a:gd fmla="*/ 121 w 138" name="T42"/>
                <a:gd fmla="*/ 0 h 13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38" w="138">
                  <a:moveTo>
                    <a:pt x="18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8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121" y="86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86"/>
                    <a:pt x="121" y="86"/>
                    <a:pt x="121" y="86"/>
                  </a:cubicBezTo>
                  <a:close/>
                  <a:moveTo>
                    <a:pt x="12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35" y="8"/>
                    <a:pt x="35" y="1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6"/>
                    <a:pt x="42" y="103"/>
                    <a:pt x="52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0" y="103"/>
                    <a:pt x="138" y="96"/>
                    <a:pt x="138" y="86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8"/>
                    <a:pt x="130" y="0"/>
                    <a:pt x="1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67" name="Group 1"/>
          <p:cNvGrpSpPr/>
          <p:nvPr/>
        </p:nvGrpSpPr>
        <p:grpSpPr>
          <a:xfrm>
            <a:off x="1409051" y="2880994"/>
            <a:ext cx="662230" cy="654019"/>
            <a:chOff x="1104536" y="2286727"/>
            <a:chExt cx="519113" cy="519113"/>
          </a:xfrm>
        </p:grpSpPr>
        <p:sp>
          <p:nvSpPr>
            <p:cNvPr id="68" name="Oval 51"/>
            <p:cNvSpPr/>
            <p:nvPr/>
          </p:nvSpPr>
          <p:spPr bwMode="auto">
            <a:xfrm>
              <a:off x="1104536" y="2286727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69" name="Freeform 9"/>
            <p:cNvSpPr>
              <a:spLocks noEditPoints="1"/>
            </p:cNvSpPr>
            <p:nvPr/>
          </p:nvSpPr>
          <p:spPr bwMode="auto">
            <a:xfrm>
              <a:off x="1215337" y="2432230"/>
              <a:ext cx="278458" cy="224396"/>
            </a:xfrm>
            <a:custGeom>
              <a:gdLst>
                <a:gd fmla="*/ 54 w 159" name="T0"/>
                <a:gd fmla="*/ 126 h 128" name="T1"/>
                <a:gd fmla="*/ 57 w 159" name="T2"/>
                <a:gd fmla="*/ 127 h 128" name="T3"/>
                <a:gd fmla="*/ 81 w 159" name="T4"/>
                <a:gd fmla="*/ 105 h 128" name="T5"/>
                <a:gd fmla="*/ 54 w 159" name="T6"/>
                <a:gd fmla="*/ 91 h 128" name="T7"/>
                <a:gd fmla="*/ 54 w 159" name="T8"/>
                <a:gd fmla="*/ 126 h 128" name="T9"/>
                <a:gd fmla="*/ 154 w 159" name="T10"/>
                <a:gd fmla="*/ 1 h 128" name="T11"/>
                <a:gd fmla="*/ 3 w 159" name="T12"/>
                <a:gd fmla="*/ 54 h 128" name="T13"/>
                <a:gd fmla="*/ 2 w 159" name="T14"/>
                <a:gd fmla="*/ 58 h 128" name="T15"/>
                <a:gd fmla="*/ 35 w 159" name="T16"/>
                <a:gd fmla="*/ 71 h 128" name="T17"/>
                <a:gd fmla="*/ 35 w 159" name="T18"/>
                <a:gd fmla="*/ 71 h 128" name="T19"/>
                <a:gd fmla="*/ 54 w 159" name="T20"/>
                <a:gd fmla="*/ 79 h 128" name="T21"/>
                <a:gd fmla="*/ 148 w 159" name="T22"/>
                <a:gd fmla="*/ 10 h 128" name="T23"/>
                <a:gd fmla="*/ 150 w 159" name="T24"/>
                <a:gd fmla="*/ 12 h 128" name="T25"/>
                <a:gd fmla="*/ 83 w 159" name="T26"/>
                <a:gd fmla="*/ 85 h 128" name="T27"/>
                <a:gd fmla="*/ 83 w 159" name="T28"/>
                <a:gd fmla="*/ 85 h 128" name="T29"/>
                <a:gd fmla="*/ 79 w 159" name="T30"/>
                <a:gd fmla="*/ 89 h 128" name="T31"/>
                <a:gd fmla="*/ 84 w 159" name="T32"/>
                <a:gd fmla="*/ 92 h 128" name="T33"/>
                <a:gd fmla="*/ 84 w 159" name="T34"/>
                <a:gd fmla="*/ 92 h 128" name="T35"/>
                <a:gd fmla="*/ 127 w 159" name="T36"/>
                <a:gd fmla="*/ 115 h 128" name="T37"/>
                <a:gd fmla="*/ 133 w 159" name="T38"/>
                <a:gd fmla="*/ 112 h 128" name="T39"/>
                <a:gd fmla="*/ 158 w 159" name="T40"/>
                <a:gd fmla="*/ 5 h 128" name="T41"/>
                <a:gd fmla="*/ 154 w 159" name="T42"/>
                <a:gd fmla="*/ 1 h 12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28" w="159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7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  <p:sp>
        <p:nvSpPr>
          <p:cNvPr id="71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8"/>
      <p:bldP grpId="0" spid="39"/>
      <p:bldP grpId="0" spid="45"/>
      <p:bldP grpId="0" spid="46"/>
      <p:bldP grpId="0" spid="50"/>
      <p:bldP grpId="0" spid="54"/>
      <p:bldP grpId="0" spid="70"/>
      <p:bldP grpId="0" spid="71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6" name="Freeform 6"/>
          <p:cNvSpPr/>
          <p:nvPr/>
        </p:nvSpPr>
        <p:spPr bwMode="auto">
          <a:xfrm>
            <a:off x="3146553" y="3170231"/>
            <a:ext cx="1619784" cy="818141"/>
          </a:xfrm>
          <a:custGeom>
            <a:gdLst>
              <a:gd fmla="*/ 3360 w 3360" name="T0"/>
              <a:gd fmla="*/ 2115 h 2115" name="T1"/>
              <a:gd fmla="*/ 1680 w 3360" name="T2"/>
              <a:gd fmla="*/ 0 h 2115" name="T3"/>
              <a:gd fmla="*/ 0 w 3360" name="T4"/>
              <a:gd fmla="*/ 2115 h 2115" name="T5"/>
              <a:gd fmla="*/ 3360 w 3360" name="T6"/>
              <a:gd fmla="*/ 2115 h 211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17" name="Freeform 6"/>
          <p:cNvSpPr/>
          <p:nvPr/>
        </p:nvSpPr>
        <p:spPr bwMode="auto">
          <a:xfrm>
            <a:off x="4047079" y="2493150"/>
            <a:ext cx="1619784" cy="1495222"/>
          </a:xfrm>
          <a:custGeom>
            <a:gdLst>
              <a:gd fmla="*/ 3360 w 3360" name="T0"/>
              <a:gd fmla="*/ 2115 h 2115" name="T1"/>
              <a:gd fmla="*/ 1680 w 3360" name="T2"/>
              <a:gd fmla="*/ 0 h 2115" name="T3"/>
              <a:gd fmla="*/ 0 w 3360" name="T4"/>
              <a:gd fmla="*/ 2115 h 2115" name="T5"/>
              <a:gd fmla="*/ 3360 w 3360" name="T6"/>
              <a:gd fmla="*/ 2115 h 211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18" name="Freeform 6"/>
          <p:cNvSpPr/>
          <p:nvPr/>
        </p:nvSpPr>
        <p:spPr bwMode="auto">
          <a:xfrm>
            <a:off x="5057365" y="2805769"/>
            <a:ext cx="1619784" cy="1182603"/>
          </a:xfrm>
          <a:custGeom>
            <a:gdLst>
              <a:gd fmla="*/ 3360 w 3360" name="T0"/>
              <a:gd fmla="*/ 2115 h 2115" name="T1"/>
              <a:gd fmla="*/ 1680 w 3360" name="T2"/>
              <a:gd fmla="*/ 0 h 2115" name="T3"/>
              <a:gd fmla="*/ 0 w 3360" name="T4"/>
              <a:gd fmla="*/ 2115 h 2115" name="T5"/>
              <a:gd fmla="*/ 3360 w 3360" name="T6"/>
              <a:gd fmla="*/ 2115 h 211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000000">
              <a:alpha val="90000"/>
            </a:srgbClr>
          </a:solidFill>
          <a:ln>
            <a:noFill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19" name="Freeform 6"/>
          <p:cNvSpPr/>
          <p:nvPr/>
        </p:nvSpPr>
        <p:spPr bwMode="auto">
          <a:xfrm>
            <a:off x="5971092" y="1972318"/>
            <a:ext cx="1619784" cy="2016055"/>
          </a:xfrm>
          <a:custGeom>
            <a:gdLst>
              <a:gd fmla="*/ 3360 w 3360" name="T0"/>
              <a:gd fmla="*/ 2115 h 2115" name="T1"/>
              <a:gd fmla="*/ 1680 w 3360" name="T2"/>
              <a:gd fmla="*/ 0 h 2115" name="T3"/>
              <a:gd fmla="*/ 0 w 3360" name="T4"/>
              <a:gd fmla="*/ 2115 h 2115" name="T5"/>
              <a:gd fmla="*/ 3360 w 3360" name="T6"/>
              <a:gd fmla="*/ 2115 h 211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tx1">
              <a:alpha val="99000"/>
            </a:schemeClr>
          </a:solidFill>
          <a:ln>
            <a:noFill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20" name="Rectangle 148"/>
          <p:cNvSpPr/>
          <p:nvPr/>
        </p:nvSpPr>
        <p:spPr>
          <a:xfrm>
            <a:off x="3032872" y="4051295"/>
            <a:ext cx="1215099" cy="343174"/>
          </a:xfrm>
          <a:prstGeom prst="rect">
            <a:avLst/>
          </a:prstGeom>
        </p:spPr>
        <p:txBody>
          <a:bodyPr anchor="ctr" bIns="61859" lIns="123718" rIns="123718" tIns="61859"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121" name="Rectangle 149"/>
          <p:cNvSpPr/>
          <p:nvPr/>
        </p:nvSpPr>
        <p:spPr>
          <a:xfrm>
            <a:off x="4048875" y="4051295"/>
            <a:ext cx="1215099" cy="343174"/>
          </a:xfrm>
          <a:prstGeom prst="rect">
            <a:avLst/>
          </a:prstGeom>
        </p:spPr>
        <p:txBody>
          <a:bodyPr anchor="ctr" bIns="61859" lIns="123718" rIns="123718" tIns="61859"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122" name="Rectangle 159"/>
          <p:cNvSpPr/>
          <p:nvPr/>
        </p:nvSpPr>
        <p:spPr>
          <a:xfrm>
            <a:off x="5130309" y="4051295"/>
            <a:ext cx="1215099" cy="343174"/>
          </a:xfrm>
          <a:prstGeom prst="rect">
            <a:avLst/>
          </a:prstGeom>
        </p:spPr>
        <p:txBody>
          <a:bodyPr anchor="ctr" bIns="61859" lIns="123718" rIns="123718" tIns="61859"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123" name="Rectangle 160"/>
          <p:cNvSpPr/>
          <p:nvPr/>
        </p:nvSpPr>
        <p:spPr>
          <a:xfrm>
            <a:off x="6053779" y="4051295"/>
            <a:ext cx="1215099" cy="343174"/>
          </a:xfrm>
          <a:prstGeom prst="rect">
            <a:avLst/>
          </a:prstGeom>
        </p:spPr>
        <p:txBody>
          <a:bodyPr anchor="ctr" bIns="61859" lIns="123718" rIns="123718" tIns="61859"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grpSp>
        <p:nvGrpSpPr>
          <p:cNvPr id="124" name="Group 161"/>
          <p:cNvGrpSpPr/>
          <p:nvPr/>
        </p:nvGrpSpPr>
        <p:grpSpPr>
          <a:xfrm>
            <a:off x="3631163" y="2832252"/>
            <a:ext cx="623538" cy="377717"/>
            <a:chOff x="1506113" y="3001904"/>
            <a:chExt cx="488783" cy="299805"/>
          </a:xfrm>
        </p:grpSpPr>
        <p:sp>
          <p:nvSpPr>
            <p:cNvPr id="125" name="Oval 162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solidFill>
                <a:srgbClr val="FFFFFF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11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26" name="Rectangle 163"/>
            <p:cNvSpPr/>
            <p:nvPr/>
          </p:nvSpPr>
          <p:spPr>
            <a:xfrm>
              <a:off x="1506113" y="3057082"/>
              <a:ext cx="488783" cy="205639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1100">
                  <a:solidFill>
                    <a:srgbClr val="FFFFFF"/>
                  </a:solidFill>
                  <a:latin typeface="微软雅黑"/>
                  <a:ea typeface="微软雅黑"/>
                  <a:cs charset="0" pitchFamily="34" typeface="Open Sans Condensed Light"/>
                  <a:sym charset="0" typeface="Gill Sans"/>
                </a:rPr>
                <a:t>45%</a:t>
              </a:r>
            </a:p>
          </p:txBody>
        </p:sp>
      </p:grpSp>
      <p:grpSp>
        <p:nvGrpSpPr>
          <p:cNvPr id="127" name="Group 164"/>
          <p:cNvGrpSpPr/>
          <p:nvPr/>
        </p:nvGrpSpPr>
        <p:grpSpPr>
          <a:xfrm>
            <a:off x="4539785" y="2173963"/>
            <a:ext cx="623538" cy="377717"/>
            <a:chOff x="1506113" y="3001904"/>
            <a:chExt cx="488783" cy="299805"/>
          </a:xfrm>
        </p:grpSpPr>
        <p:sp>
          <p:nvSpPr>
            <p:cNvPr id="128" name="Oval 165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solidFill>
                <a:srgbClr val="FFFFFF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11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29" name="Rectangle 166"/>
            <p:cNvSpPr/>
            <p:nvPr/>
          </p:nvSpPr>
          <p:spPr>
            <a:xfrm>
              <a:off x="1506113" y="3057082"/>
              <a:ext cx="488783" cy="205639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1100">
                  <a:solidFill>
                    <a:srgbClr val="FFFFFF"/>
                  </a:solidFill>
                  <a:latin typeface="微软雅黑"/>
                  <a:ea typeface="微软雅黑"/>
                  <a:cs charset="0" pitchFamily="34" typeface="Open Sans Condensed Light"/>
                  <a:sym charset="0" typeface="Gill Sans"/>
                </a:rPr>
                <a:t>65%</a:t>
              </a:r>
            </a:p>
          </p:txBody>
        </p:sp>
      </p:grpSp>
      <p:grpSp>
        <p:nvGrpSpPr>
          <p:cNvPr id="130" name="Group 167"/>
          <p:cNvGrpSpPr/>
          <p:nvPr/>
        </p:nvGrpSpPr>
        <p:grpSpPr>
          <a:xfrm>
            <a:off x="5552093" y="2478002"/>
            <a:ext cx="623538" cy="377717"/>
            <a:chOff x="1506113" y="3001904"/>
            <a:chExt cx="488783" cy="299805"/>
          </a:xfrm>
        </p:grpSpPr>
        <p:sp>
          <p:nvSpPr>
            <p:cNvPr id="131" name="Oval 168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solidFill>
                <a:srgbClr val="FFFFFF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11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32" name="Rectangle 169"/>
            <p:cNvSpPr/>
            <p:nvPr/>
          </p:nvSpPr>
          <p:spPr>
            <a:xfrm>
              <a:off x="1506113" y="3057082"/>
              <a:ext cx="488783" cy="205639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1100">
                  <a:solidFill>
                    <a:srgbClr val="FFFFFF"/>
                  </a:solidFill>
                  <a:latin typeface="微软雅黑"/>
                  <a:ea typeface="微软雅黑"/>
                  <a:cs charset="0" pitchFamily="34" typeface="Open Sans Condensed Light"/>
                  <a:sym charset="0" typeface="Gill Sans"/>
                </a:rPr>
                <a:t>50%</a:t>
              </a:r>
            </a:p>
          </p:txBody>
        </p:sp>
      </p:grpSp>
      <p:grpSp>
        <p:nvGrpSpPr>
          <p:cNvPr id="133" name="Group 170"/>
          <p:cNvGrpSpPr/>
          <p:nvPr/>
        </p:nvGrpSpPr>
        <p:grpSpPr>
          <a:xfrm>
            <a:off x="6460221" y="1726082"/>
            <a:ext cx="623538" cy="377717"/>
            <a:chOff x="1506113" y="3001904"/>
            <a:chExt cx="488783" cy="299805"/>
          </a:xfrm>
        </p:grpSpPr>
        <p:sp>
          <p:nvSpPr>
            <p:cNvPr id="134" name="Oval 171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solidFill>
                <a:srgbClr val="FFFFFF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11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35" name="Rectangle 172"/>
            <p:cNvSpPr/>
            <p:nvPr/>
          </p:nvSpPr>
          <p:spPr>
            <a:xfrm>
              <a:off x="1506113" y="3057082"/>
              <a:ext cx="488783" cy="205639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1100">
                  <a:solidFill>
                    <a:srgbClr val="FFFFFF"/>
                  </a:solidFill>
                  <a:latin typeface="微软雅黑"/>
                  <a:ea typeface="微软雅黑"/>
                  <a:cs charset="0" pitchFamily="34" typeface="Open Sans Condensed Light"/>
                  <a:sym charset="0" typeface="Gill Sans"/>
                </a:rPr>
                <a:t>85%</a:t>
              </a:r>
            </a:p>
          </p:txBody>
        </p:sp>
      </p:grpSp>
      <p:sp>
        <p:nvSpPr>
          <p:cNvPr id="136" name="Freeform 6"/>
          <p:cNvSpPr/>
          <p:nvPr/>
        </p:nvSpPr>
        <p:spPr bwMode="auto">
          <a:xfrm>
            <a:off x="6793257" y="2493150"/>
            <a:ext cx="1619784" cy="1495222"/>
          </a:xfrm>
          <a:custGeom>
            <a:gdLst>
              <a:gd fmla="*/ 3360 w 3360" name="T0"/>
              <a:gd fmla="*/ 2115 h 2115" name="T1"/>
              <a:gd fmla="*/ 1680 w 3360" name="T2"/>
              <a:gd fmla="*/ 0 h 2115" name="T3"/>
              <a:gd fmla="*/ 0 w 3360" name="T4"/>
              <a:gd fmla="*/ 2115 h 2115" name="T5"/>
              <a:gd fmla="*/ 3360 w 3360" name="T6"/>
              <a:gd fmla="*/ 2115 h 211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37" name="Group 177"/>
          <p:cNvGrpSpPr/>
          <p:nvPr/>
        </p:nvGrpSpPr>
        <p:grpSpPr>
          <a:xfrm>
            <a:off x="7285963" y="2173963"/>
            <a:ext cx="623538" cy="377717"/>
            <a:chOff x="1506113" y="3001904"/>
            <a:chExt cx="488783" cy="299805"/>
          </a:xfrm>
        </p:grpSpPr>
        <p:sp>
          <p:nvSpPr>
            <p:cNvPr id="138" name="Oval 178"/>
            <p:cNvSpPr/>
            <p:nvPr/>
          </p:nvSpPr>
          <p:spPr>
            <a:xfrm>
              <a:off x="1600602" y="3001904"/>
              <a:ext cx="299805" cy="299805"/>
            </a:xfrm>
            <a:prstGeom prst="ellipse">
              <a:avLst/>
            </a:prstGeom>
            <a:solidFill>
              <a:schemeClr val="bg1"/>
            </a:solidFill>
            <a:ln algn="ctr" cap="flat" cmpd="sng" w="25400">
              <a:solidFill>
                <a:srgbClr val="FFFFFF"/>
              </a:solidFill>
              <a:prstDash val="solid"/>
            </a:ln>
            <a:effectLst/>
          </p:spPr>
          <p:txBody>
            <a:bodyPr anchor="ctr" rtlCol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11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39" name="Rectangle 179"/>
            <p:cNvSpPr/>
            <p:nvPr/>
          </p:nvSpPr>
          <p:spPr>
            <a:xfrm>
              <a:off x="1506113" y="3057082"/>
              <a:ext cx="488783" cy="205639"/>
            </a:xfrm>
            <a:prstGeom prst="rect">
              <a:avLst/>
            </a:prstGeom>
          </p:spPr>
          <p:txBody>
            <a:bodyPr anchor="ctr"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1100">
                  <a:solidFill>
                    <a:srgbClr val="FFFFFF"/>
                  </a:solidFill>
                  <a:latin typeface="微软雅黑"/>
                  <a:ea typeface="微软雅黑"/>
                  <a:cs charset="0" pitchFamily="34" typeface="Open Sans Condensed Light"/>
                  <a:sym charset="0" typeface="Gill Sans"/>
                </a:rPr>
                <a:t>65%</a:t>
              </a:r>
            </a:p>
          </p:txBody>
        </p:sp>
      </p:grpSp>
      <p:sp>
        <p:nvSpPr>
          <p:cNvPr id="140" name="Rectangle 180"/>
          <p:cNvSpPr/>
          <p:nvPr/>
        </p:nvSpPr>
        <p:spPr>
          <a:xfrm>
            <a:off x="7208123" y="4051295"/>
            <a:ext cx="1215099" cy="343174"/>
          </a:xfrm>
          <a:prstGeom prst="rect">
            <a:avLst/>
          </a:prstGeom>
        </p:spPr>
        <p:txBody>
          <a:bodyPr anchor="ctr" bIns="61859" lIns="123718" rIns="123718" tIns="61859"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141" name="Rectangle 43"/>
          <p:cNvSpPr/>
          <p:nvPr/>
        </p:nvSpPr>
        <p:spPr bwMode="auto">
          <a:xfrm>
            <a:off x="1080517" y="4844099"/>
            <a:ext cx="9331960" cy="57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Regular"/>
                <a:sym charset="0" typeface="Lato Regular"/>
              </a:rPr>
              <a:t>此处添加详细文本描述，建议与标题相关并符合整体语言风格，语言描述尽量简洁生动。尽量将每页幻灯片的字数控制在200字之内。 此处添加详细文本描述，建议与标题相关并符合整体语言风格，语言描述尽量简洁生动。尽量将每页幻灯片的字数控制在200字以内 此处添加详细文本描述，建议与标题相关并符合整体语言风格，语言描述尽量简洁生动。尽量将每页幻灯片的字数控制在200字之内。</a:t>
            </a:r>
          </a:p>
        </p:txBody>
      </p:sp>
      <p:sp>
        <p:nvSpPr>
          <p:cNvPr id="142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  <p:sp>
        <p:nvSpPr>
          <p:cNvPr id="143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7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8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9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6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7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8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9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2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3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4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5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8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6"/>
      <p:bldP grpId="0" spid="117"/>
      <p:bldP grpId="0" spid="118"/>
      <p:bldP grpId="0" spid="119"/>
      <p:bldP grpId="0" spid="120"/>
      <p:bldP grpId="0" spid="121"/>
      <p:bldP grpId="0" spid="122"/>
      <p:bldP grpId="0" spid="123"/>
      <p:bldP grpId="0" spid="136"/>
      <p:bldP grpId="0" spid="140"/>
      <p:bldP grpId="0" spid="141"/>
      <p:bldP grpId="0" spid="142"/>
      <p:bldP grpId="0" spid="14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" name="Rectangle 2"/>
          <p:cNvSpPr/>
          <p:nvPr/>
        </p:nvSpPr>
        <p:spPr bwMode="auto">
          <a:xfrm>
            <a:off x="0" y="1655911"/>
            <a:ext cx="4752925" cy="1728192"/>
          </a:xfrm>
          <a:prstGeom prst="rect">
            <a:avLst/>
          </a:prstGeom>
          <a:solidFill>
            <a:srgbClr val="000000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45720" compatLnSpc="1" lIns="91440" numCol="1" rIns="91440" rtlCol="0" tIns="45720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5600">
              <a:solidFill>
                <a:srgbClr val="000000"/>
              </a:solidFill>
              <a:latin typeface="微软雅黑"/>
              <a:ea typeface="微软雅黑"/>
              <a:cs charset="0" typeface="ヒラギノ角ゴ ProN W3"/>
              <a:sym charset="0" typeface="Gill Sans"/>
            </a:endParaRPr>
          </a:p>
        </p:txBody>
      </p:sp>
      <p:sp>
        <p:nvSpPr>
          <p:cNvPr id="59" name="Rectangle 1"/>
          <p:cNvSpPr/>
          <p:nvPr/>
        </p:nvSpPr>
        <p:spPr bwMode="auto">
          <a:xfrm>
            <a:off x="5040957" y="2880047"/>
            <a:ext cx="2376264" cy="5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pc="130" sz="40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关于我们</a:t>
            </a:r>
          </a:p>
        </p:txBody>
      </p:sp>
      <p:pic>
        <p:nvPicPr>
          <p:cNvPr id="1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8549" y="1908434"/>
            <a:ext cx="911441" cy="1223146"/>
          </a:xfrm>
          <a:prstGeom prst="rect">
            <a:avLst/>
          </a:prstGeom>
        </p:spPr>
      </p:pic>
      <p:grpSp>
        <p:nvGrpSpPr>
          <p:cNvPr id="115" name="组合 114"/>
          <p:cNvGrpSpPr/>
          <p:nvPr/>
        </p:nvGrpSpPr>
        <p:grpSpPr>
          <a:xfrm>
            <a:off x="2440944" y="2072861"/>
            <a:ext cx="2095957" cy="894293"/>
            <a:chOff x="2440944" y="2057762"/>
            <a:chExt cx="2095957" cy="894293"/>
          </a:xfrm>
        </p:grpSpPr>
        <p:sp>
          <p:nvSpPr>
            <p:cNvPr id="113" name="TextBox 112"/>
            <p:cNvSpPr txBox="1"/>
            <p:nvPr/>
          </p:nvSpPr>
          <p:spPr>
            <a:xfrm>
              <a:off x="2440944" y="2705834"/>
              <a:ext cx="2095957" cy="24384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defTabSz="1176655"/>
              <a:r>
                <a:rPr altLang="en-US" lang="zh-CN" smtClean="0" sz="16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企业通用商务PPT模板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444806" y="2057762"/>
              <a:ext cx="2088232" cy="6096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defTabSz="1176655"/>
              <a:r>
                <a:rPr altLang="en-US" lang="zh-CN" smtClean="0" sz="4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rPr>
                <a:t>某某企业</a:t>
              </a:r>
            </a:p>
          </p:txBody>
        </p:sp>
      </p:grpSp>
      <p:sp>
        <p:nvSpPr>
          <p:cNvPr id="116" name="矩形 115"/>
          <p:cNvSpPr/>
          <p:nvPr/>
        </p:nvSpPr>
        <p:spPr>
          <a:xfrm>
            <a:off x="4968949" y="3561218"/>
            <a:ext cx="511256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6655"/>
            <a:r>
              <a:rPr altLang="en-US" lang="zh-CN" sz="1200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rPr>
              <a:t>此处添加详细文本描述，建议与标题相关并符合整体语言风格，语言描述尽量简洁生动。尽量将每页幻灯片的字数控制在 200字以内，据统计每页幻灯片的最好控制在 5分钟之内，此处添加详细文本描述，建议与标题相关并符合整体语言风格。</a:t>
            </a:r>
          </a:p>
        </p:txBody>
      </p:sp>
      <p:pic>
        <p:nvPicPr>
          <p:cNvPr id="1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360162">
            <a:off x="-534587" y="1788675"/>
            <a:ext cx="2185070" cy="2824370"/>
          </a:xfrm>
          <a:prstGeom prst="rect">
            <a:avLst/>
          </a:prstGeom>
        </p:spPr>
      </p:pic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8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8"/>
      <p:bldP grpId="0" spid="59"/>
      <p:bldP grpId="0" spid="116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9" name="Freeform 6"/>
          <p:cNvSpPr/>
          <p:nvPr/>
        </p:nvSpPr>
        <p:spPr bwMode="auto">
          <a:xfrm>
            <a:off x="1" y="380"/>
            <a:ext cx="5798048" cy="6482176"/>
          </a:xfrm>
          <a:custGeom>
            <a:gdLst>
              <a:gd fmla="*/ 0 w 2863" name="T0"/>
              <a:gd fmla="*/ 0 h 3241" name="T1"/>
              <a:gd fmla="*/ 2863 w 2863" name="T2"/>
              <a:gd fmla="*/ 0 h 3241" name="T3"/>
              <a:gd fmla="*/ 1101 w 2863" name="T4"/>
              <a:gd fmla="*/ 3241 h 3241" name="T5"/>
              <a:gd fmla="*/ 0 w 2863" name="T6"/>
              <a:gd fmla="*/ 3241 h 3241" name="T7"/>
              <a:gd fmla="*/ 0 w 2863" name="T8"/>
              <a:gd fmla="*/ 0 h 324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3240" w="2863">
                <a:moveTo>
                  <a:pt x="0" y="0"/>
                </a:moveTo>
                <a:lnTo>
                  <a:pt x="2863" y="0"/>
                </a:lnTo>
                <a:lnTo>
                  <a:pt x="1101" y="3241"/>
                </a:lnTo>
                <a:lnTo>
                  <a:pt x="0" y="3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8000"/>
            </a:srgbClr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34" name="Freeform 14"/>
          <p:cNvSpPr/>
          <p:nvPr/>
        </p:nvSpPr>
        <p:spPr bwMode="auto">
          <a:xfrm>
            <a:off x="2861769" y="4318182"/>
            <a:ext cx="3248365" cy="1048028"/>
          </a:xfrm>
          <a:custGeom>
            <a:gdLst>
              <a:gd fmla="*/ 281 w 1604" name="T0"/>
              <a:gd fmla="*/ 0 h 524" name="T1"/>
              <a:gd fmla="*/ 1327 w 1604" name="T2"/>
              <a:gd fmla="*/ 0 h 524" name="T3"/>
              <a:gd fmla="*/ 1604 w 1604" name="T4"/>
              <a:gd fmla="*/ 524 h 524" name="T5"/>
              <a:gd fmla="*/ 6 w 1604" name="T6"/>
              <a:gd fmla="*/ 524 h 524" name="T7"/>
              <a:gd fmla="*/ 0 w 1604" name="T8"/>
              <a:gd fmla="*/ 515 h 524" name="T9"/>
              <a:gd fmla="*/ 281 w 1604" name="T10"/>
              <a:gd fmla="*/ 0 h 52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24" w="1604">
                <a:moveTo>
                  <a:pt x="281" y="0"/>
                </a:moveTo>
                <a:lnTo>
                  <a:pt x="1327" y="0"/>
                </a:lnTo>
                <a:lnTo>
                  <a:pt x="1604" y="524"/>
                </a:lnTo>
                <a:lnTo>
                  <a:pt x="6" y="524"/>
                </a:lnTo>
                <a:lnTo>
                  <a:pt x="0" y="515"/>
                </a:lnTo>
                <a:lnTo>
                  <a:pt x="281" y="0"/>
                </a:lnTo>
                <a:close/>
              </a:path>
            </a:pathLst>
          </a:custGeom>
          <a:solidFill>
            <a:srgbClr val="969696">
              <a:lumMod val="60000"/>
              <a:lumOff val="40000"/>
            </a:srgbClr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35" name="Group 3"/>
          <p:cNvGrpSpPr/>
          <p:nvPr/>
        </p:nvGrpSpPr>
        <p:grpSpPr>
          <a:xfrm>
            <a:off x="2304653" y="4032175"/>
            <a:ext cx="1279904" cy="1316035"/>
            <a:chOff x="2227263" y="2427505"/>
            <a:chExt cx="1003300" cy="1044575"/>
          </a:xfrm>
        </p:grpSpPr>
        <p:sp>
          <p:nvSpPr>
            <p:cNvPr id="136" name="Freeform 9"/>
            <p:cNvSpPr/>
            <p:nvPr/>
          </p:nvSpPr>
          <p:spPr bwMode="auto">
            <a:xfrm>
              <a:off x="2230438" y="2427505"/>
              <a:ext cx="1000125" cy="227013"/>
            </a:xfrm>
            <a:custGeom>
              <a:gdLst>
                <a:gd fmla="*/ 630 w 630" name="T0"/>
                <a:gd fmla="*/ 0 h 143" name="T1"/>
                <a:gd fmla="*/ 553 w 630" name="T2"/>
                <a:gd fmla="*/ 143 h 143" name="T3"/>
                <a:gd fmla="*/ 0 w 630" name="T4"/>
                <a:gd fmla="*/ 143 h 143" name="T5"/>
                <a:gd fmla="*/ 630 w 630" name="T6"/>
                <a:gd fmla="*/ 0 h 14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3" w="630">
                  <a:moveTo>
                    <a:pt x="630" y="0"/>
                  </a:moveTo>
                  <a:lnTo>
                    <a:pt x="553" y="143"/>
                  </a:lnTo>
                  <a:lnTo>
                    <a:pt x="0" y="143"/>
                  </a:lnTo>
                  <a:lnTo>
                    <a:pt x="630" y="0"/>
                  </a:lnTo>
                  <a:close/>
                </a:path>
              </a:pathLst>
            </a:custGeom>
            <a:gradFill>
              <a:gsLst>
                <a:gs pos="1250">
                  <a:srgbClr val="969696">
                    <a:lumMod val="50000"/>
                  </a:srgbClr>
                </a:gs>
                <a:gs pos="37000">
                  <a:srgbClr val="969696">
                    <a:lumMod val="50000"/>
                  </a:srgbClr>
                </a:gs>
                <a:gs pos="75000">
                  <a:srgbClr val="000000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2227263" y="2654517"/>
              <a:ext cx="881063" cy="817563"/>
            </a:xfrm>
            <a:custGeom>
              <a:gdLst>
                <a:gd fmla="*/ 0 w 555" name="T0"/>
                <a:gd fmla="*/ 0 h 515" name="T1"/>
                <a:gd fmla="*/ 555 w 555" name="T2"/>
                <a:gd fmla="*/ 0 h 515" name="T3"/>
                <a:gd fmla="*/ 274 w 555" name="T4"/>
                <a:gd fmla="*/ 515 h 515" name="T5"/>
                <a:gd fmla="*/ 0 w 555" name="T6"/>
                <a:gd fmla="*/ 0 h 5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515" w="555">
                  <a:moveTo>
                    <a:pt x="0" y="0"/>
                  </a:moveTo>
                  <a:lnTo>
                    <a:pt x="555" y="0"/>
                  </a:lnTo>
                  <a:lnTo>
                    <a:pt x="274" y="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138" name="Freeform 16"/>
          <p:cNvSpPr/>
          <p:nvPr/>
        </p:nvSpPr>
        <p:spPr bwMode="auto">
          <a:xfrm>
            <a:off x="3447961" y="3272179"/>
            <a:ext cx="3238239" cy="1048028"/>
          </a:xfrm>
          <a:custGeom>
            <a:gdLst>
              <a:gd fmla="*/ 283 w 1599" name="T0"/>
              <a:gd fmla="*/ 0 h 524" name="T1"/>
              <a:gd fmla="*/ 1322 w 1599" name="T2"/>
              <a:gd fmla="*/ 0 h 524" name="T3"/>
              <a:gd fmla="*/ 1599 w 1599" name="T4"/>
              <a:gd fmla="*/ 524 h 524" name="T5"/>
              <a:gd fmla="*/ 0 w 1599" name="T6"/>
              <a:gd fmla="*/ 524 h 524" name="T7"/>
              <a:gd fmla="*/ 283 w 1599" name="T8"/>
              <a:gd fmla="*/ 0 h 5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4" w="1599">
                <a:moveTo>
                  <a:pt x="283" y="0"/>
                </a:moveTo>
                <a:lnTo>
                  <a:pt x="1322" y="0"/>
                </a:lnTo>
                <a:lnTo>
                  <a:pt x="1599" y="524"/>
                </a:lnTo>
                <a:lnTo>
                  <a:pt x="0" y="524"/>
                </a:lnTo>
                <a:lnTo>
                  <a:pt x="283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39" name="Group 2"/>
          <p:cNvGrpSpPr/>
          <p:nvPr/>
        </p:nvGrpSpPr>
        <p:grpSpPr>
          <a:xfrm>
            <a:off x="2876705" y="2980171"/>
            <a:ext cx="1300156" cy="1340036"/>
            <a:chOff x="2676525" y="1571842"/>
            <a:chExt cx="1019175" cy="1063625"/>
          </a:xfrm>
        </p:grpSpPr>
        <p:sp>
          <p:nvSpPr>
            <p:cNvPr id="140" name="Freeform 10"/>
            <p:cNvSpPr/>
            <p:nvPr/>
          </p:nvSpPr>
          <p:spPr bwMode="auto">
            <a:xfrm>
              <a:off x="2676525" y="1571842"/>
              <a:ext cx="1019175" cy="231775"/>
            </a:xfrm>
            <a:custGeom>
              <a:gdLst>
                <a:gd fmla="*/ 642 w 642" name="T0"/>
                <a:gd fmla="*/ 0 h 146" name="T1"/>
                <a:gd fmla="*/ 562 w 642" name="T2"/>
                <a:gd fmla="*/ 146 h 146" name="T3"/>
                <a:gd fmla="*/ 0 w 642" name="T4"/>
                <a:gd fmla="*/ 146 h 146" name="T5"/>
                <a:gd fmla="*/ 642 w 642" name="T6"/>
                <a:gd fmla="*/ 0 h 1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6" w="642">
                  <a:moveTo>
                    <a:pt x="642" y="0"/>
                  </a:moveTo>
                  <a:lnTo>
                    <a:pt x="562" y="146"/>
                  </a:lnTo>
                  <a:lnTo>
                    <a:pt x="0" y="146"/>
                  </a:lnTo>
                  <a:lnTo>
                    <a:pt x="642" y="0"/>
                  </a:lnTo>
                  <a:close/>
                </a:path>
              </a:pathLst>
            </a:custGeom>
            <a:gradFill>
              <a:gsLst>
                <a:gs pos="1250">
                  <a:srgbClr val="969696">
                    <a:lumMod val="75000"/>
                  </a:srgbClr>
                </a:gs>
                <a:gs pos="37000">
                  <a:srgbClr val="969696">
                    <a:lumMod val="75000"/>
                  </a:srgbClr>
                </a:gs>
                <a:gs pos="75000">
                  <a:srgbClr val="000000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41" name="Freeform 17"/>
            <p:cNvSpPr/>
            <p:nvPr/>
          </p:nvSpPr>
          <p:spPr bwMode="auto">
            <a:xfrm>
              <a:off x="2676525" y="1803617"/>
              <a:ext cx="892175" cy="831850"/>
            </a:xfrm>
            <a:custGeom>
              <a:gdLst>
                <a:gd fmla="*/ 0 w 562" name="T0"/>
                <a:gd fmla="*/ 0 h 524" name="T1"/>
                <a:gd fmla="*/ 562 w 562" name="T2"/>
                <a:gd fmla="*/ 0 h 524" name="T3"/>
                <a:gd fmla="*/ 279 w 562" name="T4"/>
                <a:gd fmla="*/ 524 h 524" name="T5"/>
                <a:gd fmla="*/ 278 w 562" name="T6"/>
                <a:gd fmla="*/ 524 h 524" name="T7"/>
                <a:gd fmla="*/ 0 w 562" name="T8"/>
                <a:gd fmla="*/ 0 h 5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4" w="562">
                  <a:moveTo>
                    <a:pt x="0" y="0"/>
                  </a:moveTo>
                  <a:lnTo>
                    <a:pt x="562" y="0"/>
                  </a:lnTo>
                  <a:lnTo>
                    <a:pt x="279" y="524"/>
                  </a:lnTo>
                  <a:lnTo>
                    <a:pt x="278" y="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lumMod val="60000"/>
                <a:lumOff val="40000"/>
              </a:srgbClr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142" name="Freeform 18"/>
          <p:cNvSpPr/>
          <p:nvPr/>
        </p:nvSpPr>
        <p:spPr bwMode="auto">
          <a:xfrm>
            <a:off x="3983592" y="2229797"/>
            <a:ext cx="3238239" cy="1046029"/>
          </a:xfrm>
          <a:custGeom>
            <a:gdLst>
              <a:gd fmla="*/ 285 w 1599" name="T0"/>
              <a:gd fmla="*/ 0 h 523" name="T1"/>
              <a:gd fmla="*/ 1320 w 1599" name="T2"/>
              <a:gd fmla="*/ 0 h 523" name="T3"/>
              <a:gd fmla="*/ 1599 w 1599" name="T4"/>
              <a:gd fmla="*/ 523 h 523" name="T5"/>
              <a:gd fmla="*/ 0 w 1599" name="T6"/>
              <a:gd fmla="*/ 523 h 523" name="T7"/>
              <a:gd fmla="*/ 285 w 1599" name="T8"/>
              <a:gd fmla="*/ 0 h 5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3" w="1599">
                <a:moveTo>
                  <a:pt x="285" y="0"/>
                </a:moveTo>
                <a:lnTo>
                  <a:pt x="1320" y="0"/>
                </a:lnTo>
                <a:lnTo>
                  <a:pt x="1599" y="523"/>
                </a:lnTo>
                <a:lnTo>
                  <a:pt x="0" y="523"/>
                </a:lnTo>
                <a:lnTo>
                  <a:pt x="28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43" name="Group 1"/>
          <p:cNvGrpSpPr/>
          <p:nvPr/>
        </p:nvGrpSpPr>
        <p:grpSpPr>
          <a:xfrm>
            <a:off x="3452769" y="1920234"/>
            <a:ext cx="1300156" cy="1336037"/>
            <a:chOff x="3136900" y="724117"/>
            <a:chExt cx="1019175" cy="1060451"/>
          </a:xfrm>
        </p:grpSpPr>
        <p:sp>
          <p:nvSpPr>
            <p:cNvPr id="144" name="Freeform 11"/>
            <p:cNvSpPr/>
            <p:nvPr/>
          </p:nvSpPr>
          <p:spPr bwMode="auto">
            <a:xfrm>
              <a:off x="3136900" y="724117"/>
              <a:ext cx="1019175" cy="230188"/>
            </a:xfrm>
            <a:custGeom>
              <a:gdLst>
                <a:gd fmla="*/ 642 w 642" name="T0"/>
                <a:gd fmla="*/ 0 h 145" name="T1"/>
                <a:gd fmla="*/ 564 w 642" name="T2"/>
                <a:gd fmla="*/ 145 h 145" name="T3"/>
                <a:gd fmla="*/ 0 w 642" name="T4"/>
                <a:gd fmla="*/ 145 h 145" name="T5"/>
                <a:gd fmla="*/ 642 w 642" name="T6"/>
                <a:gd fmla="*/ 0 h 14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5" w="642">
                  <a:moveTo>
                    <a:pt x="642" y="0"/>
                  </a:moveTo>
                  <a:lnTo>
                    <a:pt x="564" y="145"/>
                  </a:lnTo>
                  <a:lnTo>
                    <a:pt x="0" y="145"/>
                  </a:lnTo>
                  <a:lnTo>
                    <a:pt x="642" y="0"/>
                  </a:lnTo>
                  <a:close/>
                </a:path>
              </a:pathLst>
            </a:custGeom>
            <a:gradFill>
              <a:gsLst>
                <a:gs pos="1250">
                  <a:schemeClr val="bg1">
                    <a:alpha val="81000"/>
                  </a:schemeClr>
                </a:gs>
                <a:gs pos="30000">
                  <a:schemeClr val="bg1"/>
                </a:gs>
                <a:gs pos="98000">
                  <a:schemeClr val="bg1"/>
                </a:gs>
              </a:gsLst>
              <a:lin ang="1800000" scaled="0"/>
            </a:gra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45" name="Freeform 19"/>
            <p:cNvSpPr/>
            <p:nvPr/>
          </p:nvSpPr>
          <p:spPr bwMode="auto">
            <a:xfrm>
              <a:off x="3136900" y="954305"/>
              <a:ext cx="895350" cy="830263"/>
            </a:xfrm>
            <a:custGeom>
              <a:gdLst>
                <a:gd fmla="*/ 0 w 564" name="T0"/>
                <a:gd fmla="*/ 0 h 523" name="T1"/>
                <a:gd fmla="*/ 564 w 564" name="T2"/>
                <a:gd fmla="*/ 0 h 523" name="T3"/>
                <a:gd fmla="*/ 279 w 564" name="T4"/>
                <a:gd fmla="*/ 523 h 523" name="T5"/>
                <a:gd fmla="*/ 277 w 564" name="T6"/>
                <a:gd fmla="*/ 523 h 523" name="T7"/>
                <a:gd fmla="*/ 0 w 564" name="T8"/>
                <a:gd fmla="*/ 0 h 5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3" w="564">
                  <a:moveTo>
                    <a:pt x="0" y="0"/>
                  </a:moveTo>
                  <a:lnTo>
                    <a:pt x="564" y="0"/>
                  </a:lnTo>
                  <a:lnTo>
                    <a:pt x="279" y="523"/>
                  </a:lnTo>
                  <a:lnTo>
                    <a:pt x="277" y="5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146" name="Freeform 20"/>
          <p:cNvSpPr/>
          <p:nvPr/>
        </p:nvSpPr>
        <p:spPr bwMode="auto">
          <a:xfrm>
            <a:off x="6627254" y="2229797"/>
            <a:ext cx="3238239" cy="1046029"/>
          </a:xfrm>
          <a:custGeom>
            <a:gdLst>
              <a:gd fmla="*/ 0 w 1599" name="T0"/>
              <a:gd fmla="*/ 0 h 523" name="T1"/>
              <a:gd fmla="*/ 1599 w 1599" name="T2"/>
              <a:gd fmla="*/ 0 h 523" name="T3"/>
              <a:gd fmla="*/ 1314 w 1599" name="T4"/>
              <a:gd fmla="*/ 523 h 523" name="T5"/>
              <a:gd fmla="*/ 277 w 1599" name="T6"/>
              <a:gd fmla="*/ 523 h 523" name="T7"/>
              <a:gd fmla="*/ 0 w 1599" name="T8"/>
              <a:gd fmla="*/ 0 h 5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3" w="1599">
                <a:moveTo>
                  <a:pt x="0" y="0"/>
                </a:moveTo>
                <a:lnTo>
                  <a:pt x="1599" y="0"/>
                </a:lnTo>
                <a:lnTo>
                  <a:pt x="1314" y="523"/>
                </a:lnTo>
                <a:lnTo>
                  <a:pt x="277" y="5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48" name="Freeform 22"/>
          <p:cNvSpPr/>
          <p:nvPr/>
        </p:nvSpPr>
        <p:spPr bwMode="auto">
          <a:xfrm>
            <a:off x="6123198" y="3272179"/>
            <a:ext cx="3238239" cy="1048028"/>
          </a:xfrm>
          <a:custGeom>
            <a:gdLst>
              <a:gd fmla="*/ 0 w 1599" name="T0"/>
              <a:gd fmla="*/ 0 h 524" name="T1"/>
              <a:gd fmla="*/ 1599 w 1599" name="T2"/>
              <a:gd fmla="*/ 0 h 524" name="T3"/>
              <a:gd fmla="*/ 1316 w 1599" name="T4"/>
              <a:gd fmla="*/ 524 h 524" name="T5"/>
              <a:gd fmla="*/ 279 w 1599" name="T6"/>
              <a:gd fmla="*/ 524 h 524" name="T7"/>
              <a:gd fmla="*/ 0 w 1599" name="T8"/>
              <a:gd fmla="*/ 0 h 5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4" w="1599">
                <a:moveTo>
                  <a:pt x="0" y="0"/>
                </a:moveTo>
                <a:lnTo>
                  <a:pt x="1599" y="0"/>
                </a:lnTo>
                <a:lnTo>
                  <a:pt x="1316" y="524"/>
                </a:lnTo>
                <a:lnTo>
                  <a:pt x="279" y="5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50" name="Freeform 24"/>
          <p:cNvSpPr/>
          <p:nvPr/>
        </p:nvSpPr>
        <p:spPr bwMode="auto">
          <a:xfrm>
            <a:off x="5551184" y="4318182"/>
            <a:ext cx="3234189" cy="1048028"/>
          </a:xfrm>
          <a:custGeom>
            <a:gdLst>
              <a:gd fmla="*/ 0 w 1597" name="T0"/>
              <a:gd fmla="*/ 0 h 524" name="T1"/>
              <a:gd fmla="*/ 1597 w 1597" name="T2"/>
              <a:gd fmla="*/ 0 h 524" name="T3"/>
              <a:gd fmla="*/ 1314 w 1597" name="T4"/>
              <a:gd fmla="*/ 524 h 524" name="T5"/>
              <a:gd fmla="*/ 278 w 1597" name="T6"/>
              <a:gd fmla="*/ 524 h 524" name="T7"/>
              <a:gd fmla="*/ 0 w 1597" name="T8"/>
              <a:gd fmla="*/ 0 h 5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24" w="1596">
                <a:moveTo>
                  <a:pt x="0" y="0"/>
                </a:moveTo>
                <a:lnTo>
                  <a:pt x="1597" y="0"/>
                </a:lnTo>
                <a:lnTo>
                  <a:pt x="1314" y="524"/>
                </a:lnTo>
                <a:lnTo>
                  <a:pt x="278" y="524"/>
                </a:lnTo>
                <a:lnTo>
                  <a:pt x="0" y="0"/>
                </a:lnTo>
                <a:close/>
              </a:path>
            </a:pathLst>
          </a:custGeom>
          <a:solidFill>
            <a:srgbClr val="969696">
              <a:lumMod val="40000"/>
              <a:lumOff val="60000"/>
            </a:srgbClr>
          </a:solidFill>
          <a:ln w="0">
            <a:noFill/>
            <a:prstDash val="solid"/>
            <a:round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56" name="Rectangle 21"/>
          <p:cNvSpPr/>
          <p:nvPr/>
        </p:nvSpPr>
        <p:spPr bwMode="auto">
          <a:xfrm>
            <a:off x="4698221" y="2378783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grpSp>
        <p:nvGrpSpPr>
          <p:cNvPr id="157" name="Group 9"/>
          <p:cNvGrpSpPr/>
          <p:nvPr/>
        </p:nvGrpSpPr>
        <p:grpSpPr>
          <a:xfrm>
            <a:off x="3773984" y="2342065"/>
            <a:ext cx="419210" cy="434263"/>
            <a:chOff x="3415505" y="1058936"/>
            <a:chExt cx="328613" cy="344687"/>
          </a:xfrm>
        </p:grpSpPr>
        <p:sp>
          <p:nvSpPr>
            <p:cNvPr id="158" name="Oval 20"/>
            <p:cNvSpPr/>
            <p:nvPr/>
          </p:nvSpPr>
          <p:spPr bwMode="auto">
            <a:xfrm>
              <a:off x="3419672" y="1058936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59" name="Rectangle 22"/>
            <p:cNvSpPr/>
            <p:nvPr/>
          </p:nvSpPr>
          <p:spPr bwMode="auto">
            <a:xfrm>
              <a:off x="3415505" y="1079772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1</a:t>
              </a:r>
            </a:p>
          </p:txBody>
        </p:sp>
      </p:grpSp>
      <p:sp>
        <p:nvSpPr>
          <p:cNvPr id="160" name="Rectangle 21"/>
          <p:cNvSpPr/>
          <p:nvPr/>
        </p:nvSpPr>
        <p:spPr bwMode="auto">
          <a:xfrm>
            <a:off x="7446627" y="2378783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161" name="Rectangle 21"/>
          <p:cNvSpPr/>
          <p:nvPr/>
        </p:nvSpPr>
        <p:spPr bwMode="auto">
          <a:xfrm>
            <a:off x="4165755" y="348432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grpSp>
        <p:nvGrpSpPr>
          <p:cNvPr id="162" name="Group 11"/>
          <p:cNvGrpSpPr/>
          <p:nvPr/>
        </p:nvGrpSpPr>
        <p:grpSpPr>
          <a:xfrm>
            <a:off x="3240754" y="3456108"/>
            <a:ext cx="419210" cy="432049"/>
            <a:chOff x="2961898" y="1949614"/>
            <a:chExt cx="328613" cy="342931"/>
          </a:xfrm>
        </p:grpSpPr>
        <p:sp>
          <p:nvSpPr>
            <p:cNvPr id="163" name="Oval 20"/>
            <p:cNvSpPr/>
            <p:nvPr/>
          </p:nvSpPr>
          <p:spPr bwMode="auto">
            <a:xfrm>
              <a:off x="2961904" y="1949614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64" name="Rectangle 22"/>
            <p:cNvSpPr/>
            <p:nvPr/>
          </p:nvSpPr>
          <p:spPr bwMode="auto">
            <a:xfrm>
              <a:off x="2961898" y="1968694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2</a:t>
              </a:r>
            </a:p>
          </p:txBody>
        </p:sp>
      </p:grpSp>
      <p:sp>
        <p:nvSpPr>
          <p:cNvPr id="165" name="Rectangle 21"/>
          <p:cNvSpPr/>
          <p:nvPr/>
        </p:nvSpPr>
        <p:spPr bwMode="auto">
          <a:xfrm>
            <a:off x="6914161" y="348432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166" name="Rectangle 21"/>
          <p:cNvSpPr/>
          <p:nvPr/>
        </p:nvSpPr>
        <p:spPr bwMode="auto">
          <a:xfrm>
            <a:off x="3582489" y="455804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grpSp>
        <p:nvGrpSpPr>
          <p:cNvPr id="167" name="Group 13"/>
          <p:cNvGrpSpPr/>
          <p:nvPr/>
        </p:nvGrpSpPr>
        <p:grpSpPr>
          <a:xfrm>
            <a:off x="2677531" y="4464223"/>
            <a:ext cx="419210" cy="480023"/>
            <a:chOff x="2502704" y="2788676"/>
            <a:chExt cx="328613" cy="381008"/>
          </a:xfrm>
        </p:grpSpPr>
        <p:sp>
          <p:nvSpPr>
            <p:cNvPr id="168" name="Oval 20"/>
            <p:cNvSpPr/>
            <p:nvPr/>
          </p:nvSpPr>
          <p:spPr bwMode="auto">
            <a:xfrm>
              <a:off x="2506871" y="2788676"/>
              <a:ext cx="323850" cy="3238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69" name="Rectangle 22"/>
            <p:cNvSpPr/>
            <p:nvPr/>
          </p:nvSpPr>
          <p:spPr bwMode="auto">
            <a:xfrm>
              <a:off x="2502704" y="2845833"/>
              <a:ext cx="328613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ern="0" lang="en-US" smtClean="0" sz="26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3</a:t>
              </a:r>
            </a:p>
          </p:txBody>
        </p:sp>
      </p:grpSp>
      <p:sp>
        <p:nvSpPr>
          <p:cNvPr id="170" name="Rectangle 21"/>
          <p:cNvSpPr/>
          <p:nvPr/>
        </p:nvSpPr>
        <p:spPr bwMode="auto">
          <a:xfrm>
            <a:off x="6330894" y="4558041"/>
            <a:ext cx="1936567" cy="69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198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明年工作计划</a:t>
            </a:r>
          </a:p>
        </p:txBody>
      </p:sp>
      <p:sp>
        <p:nvSpPr>
          <p:cNvPr id="199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9"/>
      <p:bldP grpId="0" spid="134"/>
      <p:bldP grpId="0" spid="138"/>
      <p:bldP grpId="0" spid="142"/>
      <p:bldP grpId="0" spid="146"/>
      <p:bldP grpId="0" spid="148"/>
      <p:bldP grpId="0" spid="150"/>
      <p:bldP grpId="0" spid="156"/>
      <p:bldP grpId="0" spid="160"/>
      <p:bldP grpId="0" spid="161"/>
      <p:bldP grpId="0" spid="165"/>
      <p:bldP grpId="0" spid="166"/>
      <p:bldP grpId="0" spid="170"/>
      <p:bldP grpId="0" spid="198"/>
      <p:bldP grpId="0" spid="199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16"/>
          <p:cNvSpPr/>
          <p:nvPr/>
        </p:nvSpPr>
        <p:spPr>
          <a:xfrm>
            <a:off x="-43542" y="2878012"/>
            <a:ext cx="11565617" cy="1173994"/>
          </a:xfrm>
          <a:prstGeom prst="rect">
            <a:avLst/>
          </a:prstGeom>
          <a:solidFill>
            <a:schemeClr val="bg1">
              <a:alpha val="72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bIns="54972" lIns="109944" rIns="109944" rtlCol="0" tIns="54972"/>
          <a:lstStyle/>
          <a:p>
            <a:pPr algn="ctr">
              <a:defRPr/>
            </a:pPr>
            <a:endParaRPr kern="0" lang="id-ID" smtClean="0" sz="1600">
              <a:solidFill>
                <a:prstClr val="white"/>
              </a:solidFill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3831256" y="3515614"/>
            <a:ext cx="3877488" cy="384264"/>
          </a:xfrm>
          <a:prstGeom prst="rect">
            <a:avLst/>
          </a:prstGeom>
        </p:spPr>
        <p:txBody>
          <a:bodyPr bIns="54972" lIns="109944" rIns="109944" tIns="54972" wrap="none">
            <a:spAutoFit/>
          </a:bodyPr>
          <a:lstStyle/>
          <a:p>
            <a:pPr defTabSz="1176655"/>
            <a:r>
              <a:rPr altLang="en-US" lang="zh-CN" smtClean="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输入你的文本内容输入你的文本内容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4939" y="3014811"/>
            <a:ext cx="4067988" cy="597624"/>
          </a:xfrm>
          <a:prstGeom prst="rect">
            <a:avLst/>
          </a:prstGeom>
          <a:noFill/>
        </p:spPr>
        <p:txBody>
          <a:bodyPr bIns="54972" lIns="109944" rIns="109944" rtlCol="0" tIns="54972" wrap="none">
            <a:spAutoFit/>
          </a:bodyPr>
          <a:lstStyle>
            <a:defPPr>
              <a:defRPr lang="zh-CN"/>
            </a:defPPr>
            <a:lvl1pPr algn="just">
              <a:defRPr b="1" sz="3200">
                <a:solidFill>
                  <a:srgbClr val="FF6D6D"/>
                </a:solidFill>
                <a:latin charset="0" panose="020b0003030101060003" pitchFamily="34" typeface="Raleway"/>
              </a:defRPr>
            </a:lvl1pPr>
          </a:lstStyle>
          <a:p>
            <a:pPr defTabSz="1176655"/>
            <a:r>
              <a:rPr altLang="zh-CN" lang="en-US" smtClean="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2015年年终总结计划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4613" y="1655911"/>
            <a:ext cx="4188638" cy="1207224"/>
          </a:xfrm>
          <a:prstGeom prst="rect">
            <a:avLst/>
          </a:prstGeom>
          <a:noFill/>
        </p:spPr>
        <p:txBody>
          <a:bodyPr bIns="54972" lIns="109944" rIns="109944" rtlCol="0" tIns="54972" wrap="none">
            <a:spAutoFit/>
          </a:bodyPr>
          <a:lstStyle>
            <a:defPPr>
              <a:defRPr lang="zh-CN"/>
            </a:defPPr>
            <a:lvl1pPr algn="just">
              <a:defRPr b="1" sz="3200">
                <a:solidFill>
                  <a:srgbClr val="FF6D6D"/>
                </a:solidFill>
                <a:latin charset="0" panose="020b0003030101060003" pitchFamily="34" typeface="Raleway"/>
              </a:defRPr>
            </a:lvl1pPr>
          </a:lstStyle>
          <a:p>
            <a:pPr defTabSz="1176655"/>
            <a:r>
              <a:rPr altLang="zh-CN" lang="en-US" smtClean="0" sz="7200">
                <a:solidFill>
                  <a:sysClr lastClr="000000" val="windowText"/>
                </a:solidFill>
                <a:latin charset="-122" pitchFamily="34" typeface="微软雅黑"/>
                <a:ea charset="-122" pitchFamily="34" typeface="微软雅黑"/>
              </a:rPr>
              <a:t>THANKS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1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87241" y="216568"/>
            <a:ext cx="3825724" cy="6122376"/>
          </a:xfrm>
          <a:prstGeom prst="rect">
            <a:avLst/>
          </a:prstGeom>
        </p:spPr>
      </p:pic>
      <p:sp>
        <p:nvSpPr>
          <p:cNvPr id="69" name="Rectangle 17"/>
          <p:cNvSpPr/>
          <p:nvPr/>
        </p:nvSpPr>
        <p:spPr bwMode="auto">
          <a:xfrm>
            <a:off x="397" y="4203441"/>
            <a:ext cx="11593339" cy="1837198"/>
          </a:xfrm>
          <a:prstGeom prst="rect">
            <a:avLst/>
          </a:prstGeom>
          <a:solidFill>
            <a:schemeClr val="bg1">
              <a:alpha val="75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1" name="Rectangle 5"/>
          <p:cNvSpPr/>
          <p:nvPr/>
        </p:nvSpPr>
        <p:spPr bwMode="auto">
          <a:xfrm>
            <a:off x="6121077" y="2455038"/>
            <a:ext cx="4176464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  200字以内，据统计每页幻灯片的最好控制在  5分钟之内。此处添加详细文本描述 ，建议与标题相关并符合整体语言风格，语言描述尽量简洁生动。</a:t>
            </a:r>
          </a:p>
        </p:txBody>
      </p:sp>
      <p:grpSp>
        <p:nvGrpSpPr>
          <p:cNvPr id="199" name="组合 198"/>
          <p:cNvGrpSpPr/>
          <p:nvPr/>
        </p:nvGrpSpPr>
        <p:grpSpPr>
          <a:xfrm>
            <a:off x="6697141" y="4444014"/>
            <a:ext cx="3551130" cy="1244345"/>
            <a:chOff x="6697141" y="4444014"/>
            <a:chExt cx="3551130" cy="1244345"/>
          </a:xfrm>
        </p:grpSpPr>
        <p:sp>
          <p:nvSpPr>
            <p:cNvPr id="78" name="Rectangle 12"/>
            <p:cNvSpPr/>
            <p:nvPr/>
          </p:nvSpPr>
          <p:spPr bwMode="auto">
            <a:xfrm>
              <a:off x="6697141" y="4772539"/>
              <a:ext cx="3551130" cy="91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此处添加详细文本描述，建议与标题相关并符合整体语言风格，语言描述尽量简洁生动。尽量将每页幻灯片的字数控制在 200字以内，据统计每页幻灯片的最好控制在 5分钟之内。此处添加详细文本描述。</a:t>
              </a:r>
            </a:p>
          </p:txBody>
        </p:sp>
        <p:sp>
          <p:nvSpPr>
            <p:cNvPr id="79" name="Rectangle 13"/>
            <p:cNvSpPr/>
            <p:nvPr/>
          </p:nvSpPr>
          <p:spPr bwMode="auto">
            <a:xfrm>
              <a:off x="6856623" y="4444014"/>
              <a:ext cx="3390129" cy="33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</p:grpSp>
      <p:sp>
        <p:nvSpPr>
          <p:cNvPr id="134" name="矩形 133"/>
          <p:cNvSpPr/>
          <p:nvPr/>
        </p:nvSpPr>
        <p:spPr>
          <a:xfrm>
            <a:off x="5977062" y="1655911"/>
            <a:ext cx="4464496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76655"/>
            <a:r>
              <a:rPr altLang="en-US" b="1" lang="zh-CN" spc="100" sz="40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关于我们 · 欢迎页</a:t>
            </a:r>
          </a:p>
        </p:txBody>
      </p:sp>
      <p:grpSp>
        <p:nvGrpSpPr>
          <p:cNvPr id="198" name="组合 197"/>
          <p:cNvGrpSpPr/>
          <p:nvPr/>
        </p:nvGrpSpPr>
        <p:grpSpPr>
          <a:xfrm>
            <a:off x="1440557" y="4444014"/>
            <a:ext cx="3551130" cy="1244345"/>
            <a:chOff x="1440557" y="4444014"/>
            <a:chExt cx="3551130" cy="1244345"/>
          </a:xfrm>
        </p:grpSpPr>
        <p:sp>
          <p:nvSpPr>
            <p:cNvPr id="196" name="Rectangle 12"/>
            <p:cNvSpPr/>
            <p:nvPr/>
          </p:nvSpPr>
          <p:spPr bwMode="auto">
            <a:xfrm>
              <a:off x="1440557" y="4772539"/>
              <a:ext cx="3551130" cy="91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12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cs charset="0" typeface="Lato Light"/>
                  <a:sym charset="0" typeface="Lato Light"/>
                </a:rPr>
                <a:t>此处添加详细文本描述，建议与标题相关并符合整体语言风格，语言描述尽量简洁生动。尽量将每页幻灯片的字数控制在 200字以内，据统计每页幻灯片的最好控制在 5分钟之内。此处添加详细文本描述。</a:t>
              </a:r>
            </a:p>
          </p:txBody>
        </p:sp>
        <p:sp>
          <p:nvSpPr>
            <p:cNvPr id="197" name="Rectangle 13"/>
            <p:cNvSpPr/>
            <p:nvPr/>
          </p:nvSpPr>
          <p:spPr bwMode="auto">
            <a:xfrm>
              <a:off x="1440557" y="4444014"/>
              <a:ext cx="3390129" cy="336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2000"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  <a:cs charset="0" typeface="Bebas Neue"/>
                  <a:sym charset="0" typeface="Bebas Neue"/>
                </a:rPr>
                <a:t>单击此处添加标题</a:t>
              </a:r>
            </a:p>
          </p:txBody>
        </p:sp>
      </p:grp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250" id="1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9"/>
      <p:bldP grpId="0" spid="71"/>
      <p:bldP grpId="0" spid="13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Freeform 6"/>
          <p:cNvSpPr/>
          <p:nvPr/>
        </p:nvSpPr>
        <p:spPr bwMode="auto">
          <a:xfrm>
            <a:off x="0" y="3136967"/>
            <a:ext cx="11522075" cy="3343208"/>
          </a:xfrm>
          <a:custGeom>
            <a:gdLst>
              <a:gd fmla="*/ 3078 w 4268" name="T0"/>
              <a:gd fmla="*/ 3 h 1326" name="T1"/>
              <a:gd fmla="*/ 3355 w 4268" name="T2"/>
              <a:gd fmla="*/ 18 h 1326" name="T3"/>
              <a:gd fmla="*/ 3647 w 4268" name="T4"/>
              <a:gd fmla="*/ 50 h 1326" name="T5"/>
              <a:gd fmla="*/ 3951 w 4268" name="T6"/>
              <a:gd fmla="*/ 100 h 1326" name="T7"/>
              <a:gd fmla="*/ 4268 w 4268" name="T8"/>
              <a:gd fmla="*/ 168 h 1326" name="T9"/>
              <a:gd fmla="*/ 4106 w 4268" name="T10"/>
              <a:gd fmla="*/ 140 h 1326" name="T11"/>
              <a:gd fmla="*/ 3795 w 4268" name="T12"/>
              <a:gd fmla="*/ 80 h 1326" name="T13"/>
              <a:gd fmla="*/ 3499 w 4268" name="T14"/>
              <a:gd fmla="*/ 40 h 1326" name="T15"/>
              <a:gd fmla="*/ 3215 w 4268" name="T16"/>
              <a:gd fmla="*/ 16 h 1326" name="T17"/>
              <a:gd fmla="*/ 2943 w 4268" name="T18"/>
              <a:gd fmla="*/ 9 h 1326" name="T19"/>
              <a:gd fmla="*/ 2636 w 4268" name="T20"/>
              <a:gd fmla="*/ 18 h 1326" name="T21"/>
              <a:gd fmla="*/ 2348 w 4268" name="T22"/>
              <a:gd fmla="*/ 48 h 1326" name="T23"/>
              <a:gd fmla="*/ 2077 w 4268" name="T24"/>
              <a:gd fmla="*/ 93 h 1326" name="T25"/>
              <a:gd fmla="*/ 1825 w 4268" name="T26"/>
              <a:gd fmla="*/ 153 h 1326" name="T27"/>
              <a:gd fmla="*/ 1589 w 4268" name="T28"/>
              <a:gd fmla="*/ 225 h 1326" name="T29"/>
              <a:gd fmla="*/ 1370 w 4268" name="T30"/>
              <a:gd fmla="*/ 308 h 1326" name="T31"/>
              <a:gd fmla="*/ 1169 w 4268" name="T32"/>
              <a:gd fmla="*/ 398 h 1326" name="T33"/>
              <a:gd fmla="*/ 985 w 4268" name="T34"/>
              <a:gd fmla="*/ 494 h 1326" name="T35"/>
              <a:gd fmla="*/ 817 w 4268" name="T36"/>
              <a:gd fmla="*/ 595 h 1326" name="T37"/>
              <a:gd fmla="*/ 666 w 4268" name="T38"/>
              <a:gd fmla="*/ 696 h 1326" name="T39"/>
              <a:gd fmla="*/ 531 w 4268" name="T40"/>
              <a:gd fmla="*/ 797 h 1326" name="T41"/>
              <a:gd fmla="*/ 412 w 4268" name="T42"/>
              <a:gd fmla="*/ 895 h 1326" name="T43"/>
              <a:gd fmla="*/ 308 w 4268" name="T44"/>
              <a:gd fmla="*/ 988 h 1326" name="T45"/>
              <a:gd fmla="*/ 221 w 4268" name="T46"/>
              <a:gd fmla="*/ 1075 h 1326" name="T47"/>
              <a:gd fmla="*/ 149 w 4268" name="T48"/>
              <a:gd fmla="*/ 1151 h 1326" name="T49"/>
              <a:gd fmla="*/ 91 w 4268" name="T50"/>
              <a:gd fmla="*/ 1217 h 1326" name="T51"/>
              <a:gd fmla="*/ 49 w 4268" name="T52"/>
              <a:gd fmla="*/ 1269 h 1326" name="T53"/>
              <a:gd fmla="*/ 22 w 4268" name="T54"/>
              <a:gd fmla="*/ 1305 h 1326" name="T55"/>
              <a:gd fmla="*/ 8 w 4268" name="T56"/>
              <a:gd fmla="*/ 1323 h 1326" name="T57"/>
              <a:gd fmla="*/ 6 w 4268" name="T58"/>
              <a:gd fmla="*/ 1326 h 1326" name="T59"/>
              <a:gd fmla="*/ 1 w 4268" name="T60"/>
              <a:gd fmla="*/ 1318 h 1326" name="T61"/>
              <a:gd fmla="*/ 17 w 4268" name="T62"/>
              <a:gd fmla="*/ 1298 h 1326" name="T63"/>
              <a:gd fmla="*/ 47 w 4268" name="T64"/>
              <a:gd fmla="*/ 1259 h 1326" name="T65"/>
              <a:gd fmla="*/ 93 w 4268" name="T66"/>
              <a:gd fmla="*/ 1203 h 1326" name="T67"/>
              <a:gd fmla="*/ 154 w 4268" name="T68"/>
              <a:gd fmla="*/ 1135 h 1326" name="T69"/>
              <a:gd fmla="*/ 230 w 4268" name="T70"/>
              <a:gd fmla="*/ 1053 h 1326" name="T71"/>
              <a:gd fmla="*/ 324 w 4268" name="T72"/>
              <a:gd fmla="*/ 964 h 1326" name="T73"/>
              <a:gd fmla="*/ 434 w 4268" name="T74"/>
              <a:gd fmla="*/ 867 h 1326" name="T75"/>
              <a:gd fmla="*/ 561 w 4268" name="T76"/>
              <a:gd fmla="*/ 765 h 1326" name="T77"/>
              <a:gd fmla="*/ 703 w 4268" name="T78"/>
              <a:gd fmla="*/ 661 h 1326" name="T79"/>
              <a:gd fmla="*/ 864 w 4268" name="T80"/>
              <a:gd fmla="*/ 556 h 1326" name="T81"/>
              <a:gd fmla="*/ 1040 w 4268" name="T82"/>
              <a:gd fmla="*/ 455 h 1326" name="T83"/>
              <a:gd fmla="*/ 1235 w 4268" name="T84"/>
              <a:gd fmla="*/ 358 h 1326" name="T85"/>
              <a:gd fmla="*/ 1448 w 4268" name="T86"/>
              <a:gd fmla="*/ 268 h 1326" name="T87"/>
              <a:gd fmla="*/ 1678 w 4268" name="T88"/>
              <a:gd fmla="*/ 188 h 1326" name="T89"/>
              <a:gd fmla="*/ 1927 w 4268" name="T90"/>
              <a:gd fmla="*/ 119 h 1326" name="T91"/>
              <a:gd fmla="*/ 2194 w 4268" name="T92"/>
              <a:gd fmla="*/ 63 h 1326" name="T93"/>
              <a:gd fmla="*/ 2480 w 4268" name="T94"/>
              <a:gd fmla="*/ 23 h 1326" name="T95"/>
              <a:gd fmla="*/ 2784 w 4268" name="T96"/>
              <a:gd fmla="*/ 3 h 1326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326" w="4268">
                <a:moveTo>
                  <a:pt x="2943" y="0"/>
                </a:moveTo>
                <a:lnTo>
                  <a:pt x="3078" y="3"/>
                </a:lnTo>
                <a:lnTo>
                  <a:pt x="3215" y="8"/>
                </a:lnTo>
                <a:lnTo>
                  <a:pt x="3355" y="18"/>
                </a:lnTo>
                <a:lnTo>
                  <a:pt x="3500" y="31"/>
                </a:lnTo>
                <a:lnTo>
                  <a:pt x="3647" y="50"/>
                </a:lnTo>
                <a:lnTo>
                  <a:pt x="3797" y="72"/>
                </a:lnTo>
                <a:lnTo>
                  <a:pt x="3951" y="100"/>
                </a:lnTo>
                <a:lnTo>
                  <a:pt x="4109" y="132"/>
                </a:lnTo>
                <a:lnTo>
                  <a:pt x="4268" y="168"/>
                </a:lnTo>
                <a:lnTo>
                  <a:pt x="4267" y="176"/>
                </a:lnTo>
                <a:lnTo>
                  <a:pt x="4106" y="140"/>
                </a:lnTo>
                <a:lnTo>
                  <a:pt x="3950" y="107"/>
                </a:lnTo>
                <a:lnTo>
                  <a:pt x="3795" y="80"/>
                </a:lnTo>
                <a:lnTo>
                  <a:pt x="3645" y="58"/>
                </a:lnTo>
                <a:lnTo>
                  <a:pt x="3499" y="40"/>
                </a:lnTo>
                <a:lnTo>
                  <a:pt x="3355" y="26"/>
                </a:lnTo>
                <a:lnTo>
                  <a:pt x="3215" y="16"/>
                </a:lnTo>
                <a:lnTo>
                  <a:pt x="3078" y="10"/>
                </a:lnTo>
                <a:lnTo>
                  <a:pt x="2943" y="9"/>
                </a:lnTo>
                <a:lnTo>
                  <a:pt x="2788" y="12"/>
                </a:lnTo>
                <a:lnTo>
                  <a:pt x="2636" y="18"/>
                </a:lnTo>
                <a:lnTo>
                  <a:pt x="2490" y="31"/>
                </a:lnTo>
                <a:lnTo>
                  <a:pt x="2348" y="48"/>
                </a:lnTo>
                <a:lnTo>
                  <a:pt x="2210" y="69"/>
                </a:lnTo>
                <a:lnTo>
                  <a:pt x="2077" y="93"/>
                </a:lnTo>
                <a:lnTo>
                  <a:pt x="1949" y="122"/>
                </a:lnTo>
                <a:lnTo>
                  <a:pt x="1825" y="153"/>
                </a:lnTo>
                <a:lnTo>
                  <a:pt x="1704" y="188"/>
                </a:lnTo>
                <a:lnTo>
                  <a:pt x="1589" y="225"/>
                </a:lnTo>
                <a:lnTo>
                  <a:pt x="1478" y="265"/>
                </a:lnTo>
                <a:lnTo>
                  <a:pt x="1370" y="308"/>
                </a:lnTo>
                <a:lnTo>
                  <a:pt x="1268" y="352"/>
                </a:lnTo>
                <a:lnTo>
                  <a:pt x="1169" y="398"/>
                </a:lnTo>
                <a:lnTo>
                  <a:pt x="1075" y="446"/>
                </a:lnTo>
                <a:lnTo>
                  <a:pt x="985" y="494"/>
                </a:lnTo>
                <a:lnTo>
                  <a:pt x="899" y="545"/>
                </a:lnTo>
                <a:lnTo>
                  <a:pt x="817" y="595"/>
                </a:lnTo>
                <a:lnTo>
                  <a:pt x="739" y="646"/>
                </a:lnTo>
                <a:lnTo>
                  <a:pt x="666" y="696"/>
                </a:lnTo>
                <a:lnTo>
                  <a:pt x="597" y="748"/>
                </a:lnTo>
                <a:lnTo>
                  <a:pt x="531" y="797"/>
                </a:lnTo>
                <a:lnTo>
                  <a:pt x="470" y="847"/>
                </a:lnTo>
                <a:lnTo>
                  <a:pt x="412" y="895"/>
                </a:lnTo>
                <a:lnTo>
                  <a:pt x="359" y="943"/>
                </a:lnTo>
                <a:lnTo>
                  <a:pt x="308" y="988"/>
                </a:lnTo>
                <a:lnTo>
                  <a:pt x="263" y="1032"/>
                </a:lnTo>
                <a:lnTo>
                  <a:pt x="221" y="1075"/>
                </a:lnTo>
                <a:lnTo>
                  <a:pt x="183" y="1115"/>
                </a:lnTo>
                <a:lnTo>
                  <a:pt x="149" y="1151"/>
                </a:lnTo>
                <a:lnTo>
                  <a:pt x="118" y="1186"/>
                </a:lnTo>
                <a:lnTo>
                  <a:pt x="91" y="1217"/>
                </a:lnTo>
                <a:lnTo>
                  <a:pt x="69" y="1246"/>
                </a:lnTo>
                <a:lnTo>
                  <a:pt x="49" y="1269"/>
                </a:lnTo>
                <a:lnTo>
                  <a:pt x="34" y="1288"/>
                </a:lnTo>
                <a:lnTo>
                  <a:pt x="22" y="1305"/>
                </a:lnTo>
                <a:lnTo>
                  <a:pt x="13" y="1317"/>
                </a:lnTo>
                <a:lnTo>
                  <a:pt x="8" y="1323"/>
                </a:lnTo>
                <a:lnTo>
                  <a:pt x="6" y="1326"/>
                </a:lnTo>
                <a:lnTo>
                  <a:pt x="6" y="1326"/>
                </a:lnTo>
                <a:lnTo>
                  <a:pt x="0" y="1321"/>
                </a:lnTo>
                <a:lnTo>
                  <a:pt x="1" y="1318"/>
                </a:lnTo>
                <a:lnTo>
                  <a:pt x="8" y="1310"/>
                </a:lnTo>
                <a:lnTo>
                  <a:pt x="17" y="1298"/>
                </a:lnTo>
                <a:lnTo>
                  <a:pt x="30" y="1281"/>
                </a:lnTo>
                <a:lnTo>
                  <a:pt x="47" y="1259"/>
                </a:lnTo>
                <a:lnTo>
                  <a:pt x="67" y="1233"/>
                </a:lnTo>
                <a:lnTo>
                  <a:pt x="93" y="1203"/>
                </a:lnTo>
                <a:lnTo>
                  <a:pt x="122" y="1171"/>
                </a:lnTo>
                <a:lnTo>
                  <a:pt x="154" y="1135"/>
                </a:lnTo>
                <a:lnTo>
                  <a:pt x="190" y="1094"/>
                </a:lnTo>
                <a:lnTo>
                  <a:pt x="230" y="1053"/>
                </a:lnTo>
                <a:lnTo>
                  <a:pt x="276" y="1009"/>
                </a:lnTo>
                <a:lnTo>
                  <a:pt x="324" y="964"/>
                </a:lnTo>
                <a:lnTo>
                  <a:pt x="377" y="916"/>
                </a:lnTo>
                <a:lnTo>
                  <a:pt x="434" y="867"/>
                </a:lnTo>
                <a:lnTo>
                  <a:pt x="495" y="816"/>
                </a:lnTo>
                <a:lnTo>
                  <a:pt x="561" y="765"/>
                </a:lnTo>
                <a:lnTo>
                  <a:pt x="629" y="713"/>
                </a:lnTo>
                <a:lnTo>
                  <a:pt x="703" y="661"/>
                </a:lnTo>
                <a:lnTo>
                  <a:pt x="781" y="609"/>
                </a:lnTo>
                <a:lnTo>
                  <a:pt x="864" y="556"/>
                </a:lnTo>
                <a:lnTo>
                  <a:pt x="949" y="506"/>
                </a:lnTo>
                <a:lnTo>
                  <a:pt x="1040" y="455"/>
                </a:lnTo>
                <a:lnTo>
                  <a:pt x="1136" y="406"/>
                </a:lnTo>
                <a:lnTo>
                  <a:pt x="1235" y="358"/>
                </a:lnTo>
                <a:lnTo>
                  <a:pt x="1339" y="312"/>
                </a:lnTo>
                <a:lnTo>
                  <a:pt x="1448" y="268"/>
                </a:lnTo>
                <a:lnTo>
                  <a:pt x="1560" y="226"/>
                </a:lnTo>
                <a:lnTo>
                  <a:pt x="1678" y="188"/>
                </a:lnTo>
                <a:lnTo>
                  <a:pt x="1800" y="151"/>
                </a:lnTo>
                <a:lnTo>
                  <a:pt x="1927" y="119"/>
                </a:lnTo>
                <a:lnTo>
                  <a:pt x="2058" y="89"/>
                </a:lnTo>
                <a:lnTo>
                  <a:pt x="2194" y="63"/>
                </a:lnTo>
                <a:lnTo>
                  <a:pt x="2335" y="41"/>
                </a:lnTo>
                <a:lnTo>
                  <a:pt x="2480" y="23"/>
                </a:lnTo>
                <a:lnTo>
                  <a:pt x="2630" y="12"/>
                </a:lnTo>
                <a:lnTo>
                  <a:pt x="2784" y="3"/>
                </a:lnTo>
                <a:lnTo>
                  <a:pt x="2943" y="0"/>
                </a:lnTo>
                <a:close/>
              </a:path>
            </a:pathLst>
          </a:custGeom>
          <a:solidFill>
            <a:srgbClr val="969696"/>
          </a:solidFill>
          <a:ln w="28575">
            <a:solidFill>
              <a:srgbClr val="969696"/>
            </a:solidFill>
            <a:prstDash val="solid"/>
            <a:round/>
          </a:ln>
        </p:spPr>
        <p:txBody>
          <a:bodyPr anchor="t" anchorCtr="0" bIns="61859" compatLnSpc="1" lIns="123718" numCol="1" rIns="123718" tIns="61859" vert="horz" wrap="squar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8" name="Oval Callout 10"/>
          <p:cNvSpPr/>
          <p:nvPr/>
        </p:nvSpPr>
        <p:spPr bwMode="auto">
          <a:xfrm rot="19660752">
            <a:off x="233182" y="3242294"/>
            <a:ext cx="1509446" cy="1462328"/>
          </a:xfrm>
          <a:prstGeom prst="wedgeEllipseCallout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9" name="Oval 9"/>
          <p:cNvSpPr/>
          <p:nvPr/>
        </p:nvSpPr>
        <p:spPr bwMode="auto">
          <a:xfrm>
            <a:off x="1118204" y="5060610"/>
            <a:ext cx="343982" cy="339717"/>
          </a:xfrm>
          <a:prstGeom prst="ellipse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0" name="Rectangle 12"/>
          <p:cNvSpPr/>
          <p:nvPr/>
        </p:nvSpPr>
        <p:spPr bwMode="auto">
          <a:xfrm>
            <a:off x="432445" y="503783"/>
            <a:ext cx="3092471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40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企业发展历程</a:t>
            </a:r>
          </a:p>
        </p:txBody>
      </p:sp>
      <p:sp>
        <p:nvSpPr>
          <p:cNvPr id="41" name="Rectangle 13"/>
          <p:cNvSpPr/>
          <p:nvPr/>
        </p:nvSpPr>
        <p:spPr bwMode="auto">
          <a:xfrm>
            <a:off x="476328" y="1162004"/>
            <a:ext cx="2980453" cy="63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pc="100" sz="1200">
                <a:solidFill>
                  <a:srgbClr val="4D4D4D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43" name="Rectangle 17"/>
          <p:cNvSpPr/>
          <p:nvPr/>
        </p:nvSpPr>
        <p:spPr bwMode="auto">
          <a:xfrm>
            <a:off x="1298453" y="5472335"/>
            <a:ext cx="1510256" cy="6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45" name="Oval Callout 85"/>
          <p:cNvSpPr/>
          <p:nvPr/>
        </p:nvSpPr>
        <p:spPr bwMode="auto">
          <a:xfrm rot="8037644">
            <a:off x="2981069" y="4473634"/>
            <a:ext cx="1490728" cy="1480687"/>
          </a:xfrm>
          <a:prstGeom prst="wedgeEllipseCallout">
            <a:avLst/>
          </a:prstGeom>
          <a:solidFill>
            <a:srgbClr val="000000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6" name="Oval 86"/>
          <p:cNvSpPr/>
          <p:nvPr/>
        </p:nvSpPr>
        <p:spPr bwMode="auto">
          <a:xfrm rot="8637565">
            <a:off x="2971561" y="3956841"/>
            <a:ext cx="343982" cy="339717"/>
          </a:xfrm>
          <a:prstGeom prst="ellipse">
            <a:avLst/>
          </a:prstGeom>
          <a:solidFill>
            <a:srgbClr val="000000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48" name="Oval 94"/>
          <p:cNvSpPr/>
          <p:nvPr/>
        </p:nvSpPr>
        <p:spPr bwMode="auto">
          <a:xfrm rot="9824873">
            <a:off x="6622255" y="3021866"/>
            <a:ext cx="343982" cy="339717"/>
          </a:xfrm>
          <a:prstGeom prst="ellipse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50" name="Oval 99"/>
          <p:cNvSpPr/>
          <p:nvPr/>
        </p:nvSpPr>
        <p:spPr bwMode="auto">
          <a:xfrm>
            <a:off x="4738854" y="3384103"/>
            <a:ext cx="343982" cy="339717"/>
          </a:xfrm>
          <a:prstGeom prst="ellipse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52" name="Rectangle 17"/>
          <p:cNvSpPr/>
          <p:nvPr/>
        </p:nvSpPr>
        <p:spPr bwMode="auto">
          <a:xfrm>
            <a:off x="4470297" y="3888159"/>
            <a:ext cx="1434756" cy="6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55" name="Rectangle 17"/>
          <p:cNvSpPr/>
          <p:nvPr/>
        </p:nvSpPr>
        <p:spPr bwMode="auto">
          <a:xfrm>
            <a:off x="6121077" y="2141768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58" name="Rectangle 17"/>
          <p:cNvSpPr/>
          <p:nvPr/>
        </p:nvSpPr>
        <p:spPr bwMode="auto">
          <a:xfrm>
            <a:off x="2064804" y="3048131"/>
            <a:ext cx="1391977" cy="7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72" name="Oval Callout 10"/>
          <p:cNvSpPr/>
          <p:nvPr/>
        </p:nvSpPr>
        <p:spPr bwMode="auto">
          <a:xfrm rot="19660752">
            <a:off x="3952202" y="1495351"/>
            <a:ext cx="1509446" cy="1462328"/>
          </a:xfrm>
          <a:prstGeom prst="wedgeEllipseCallout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3" name="Oval 99"/>
          <p:cNvSpPr/>
          <p:nvPr/>
        </p:nvSpPr>
        <p:spPr bwMode="auto">
          <a:xfrm>
            <a:off x="8334379" y="2972378"/>
            <a:ext cx="343982" cy="339717"/>
          </a:xfrm>
          <a:prstGeom prst="ellipse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4" name="Oval 99"/>
          <p:cNvSpPr/>
          <p:nvPr/>
        </p:nvSpPr>
        <p:spPr bwMode="auto">
          <a:xfrm>
            <a:off x="10146721" y="3168079"/>
            <a:ext cx="343982" cy="339717"/>
          </a:xfrm>
          <a:prstGeom prst="ellipse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5" name="Oval Callout 85"/>
          <p:cNvSpPr/>
          <p:nvPr/>
        </p:nvSpPr>
        <p:spPr bwMode="auto">
          <a:xfrm rot="9305715">
            <a:off x="6188094" y="3701147"/>
            <a:ext cx="1490728" cy="1480687"/>
          </a:xfrm>
          <a:prstGeom prst="wedgeEllipseCallout">
            <a:avLst/>
          </a:prstGeom>
          <a:solidFill>
            <a:srgbClr val="000000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6" name="Oval Callout 10"/>
          <p:cNvSpPr/>
          <p:nvPr/>
        </p:nvSpPr>
        <p:spPr bwMode="auto">
          <a:xfrm rot="20704326">
            <a:off x="7833128" y="1105574"/>
            <a:ext cx="1509446" cy="1462328"/>
          </a:xfrm>
          <a:prstGeom prst="wedgeEllipseCallout">
            <a:avLst/>
          </a:prstGeom>
          <a:solidFill>
            <a:schemeClr val="bg1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7" name="Oval Callout 85"/>
          <p:cNvSpPr/>
          <p:nvPr/>
        </p:nvSpPr>
        <p:spPr bwMode="auto">
          <a:xfrm rot="9900337">
            <a:off x="9504742" y="3866859"/>
            <a:ext cx="1490728" cy="1480687"/>
          </a:xfrm>
          <a:prstGeom prst="wedgeEllipseCallout">
            <a:avLst/>
          </a:prstGeom>
          <a:solidFill>
            <a:srgbClr val="000000"/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8" name="Rectangle 17"/>
          <p:cNvSpPr/>
          <p:nvPr/>
        </p:nvSpPr>
        <p:spPr bwMode="auto">
          <a:xfrm>
            <a:off x="7886273" y="3528119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79" name="Rectangle 17"/>
          <p:cNvSpPr/>
          <p:nvPr/>
        </p:nvSpPr>
        <p:spPr bwMode="auto">
          <a:xfrm>
            <a:off x="9698615" y="2303983"/>
            <a:ext cx="1391977" cy="6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49324" y="3801923"/>
            <a:ext cx="868680" cy="441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176655"/>
            <a:r>
              <a:rPr altLang="zh-CN" lang="en-US" smtClean="0" sz="23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2006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87852" y="5040287"/>
            <a:ext cx="868680" cy="441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176655"/>
            <a:r>
              <a:rPr altLang="zh-CN" lang="en-US" smtClean="0" sz="23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2008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268344" y="2003377"/>
            <a:ext cx="868680" cy="441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176655"/>
            <a:r>
              <a:rPr altLang="zh-CN" lang="en-US" smtClean="0" sz="23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2009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94876" y="4248198"/>
            <a:ext cx="868680" cy="441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176655"/>
            <a:r>
              <a:rPr altLang="zh-CN" lang="en-US" smtClean="0" sz="23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2010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149269" y="1655911"/>
            <a:ext cx="868680" cy="441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176655"/>
            <a:r>
              <a:rPr altLang="zh-CN" lang="en-US" smtClean="0" sz="23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2014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037549" y="4384064"/>
            <a:ext cx="421005" cy="441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defTabSz="1176655"/>
            <a:r>
              <a:rPr altLang="zh-CN" lang="en-US" smtClean="0" sz="23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…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5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fill="hold" grpId="0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50" fill="hold" id="1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50" fill="hold" id="1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1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2" presetSubtype="8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" presetSubtype="4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" presetSubtype="1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4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22" presetSubtype="8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" presetSubtype="4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10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8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  <p:bldP grpId="0" spid="40"/>
      <p:bldP grpId="0" spid="41"/>
      <p:bldP grpId="0" spid="43"/>
      <p:bldP grpId="0" spid="45"/>
      <p:bldP grpId="0" spid="46"/>
      <p:bldP grpId="0" spid="48"/>
      <p:bldP grpId="0" spid="50"/>
      <p:bldP grpId="0" spid="52"/>
      <p:bldP grpId="0" spid="55"/>
      <p:bldP grpId="0" spid="58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Administrator\Desktop\图片5.png" id="205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1079" l="41018" r="41123"/>
          <a:stretch>
            <a:fillRect/>
          </a:stretch>
        </p:blipFill>
        <p:spPr bwMode="auto">
          <a:xfrm>
            <a:off x="4180678" y="2201561"/>
            <a:ext cx="1349828" cy="117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3"/>
          <p:cNvSpPr/>
          <p:nvPr/>
        </p:nvSpPr>
        <p:spPr bwMode="auto">
          <a:xfrm>
            <a:off x="4432206" y="553049"/>
            <a:ext cx="2588843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en-US" b="1" lang="zh-CN" sz="40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我们的团队</a:t>
            </a:r>
          </a:p>
        </p:txBody>
      </p:sp>
      <p:sp>
        <p:nvSpPr>
          <p:cNvPr id="19" name="Rectangle 4"/>
          <p:cNvSpPr/>
          <p:nvPr/>
        </p:nvSpPr>
        <p:spPr bwMode="auto">
          <a:xfrm>
            <a:off x="2508741" y="1175892"/>
            <a:ext cx="6435773" cy="4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21" name="Rectangle 4"/>
          <p:cNvSpPr/>
          <p:nvPr/>
        </p:nvSpPr>
        <p:spPr bwMode="auto">
          <a:xfrm>
            <a:off x="2423905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无名氏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高级项目经理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 sz="2200">
              <a:solidFill>
                <a:srgbClr val="000000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23" name="Rectangle 4"/>
          <p:cNvSpPr/>
          <p:nvPr/>
        </p:nvSpPr>
        <p:spPr bwMode="auto">
          <a:xfrm>
            <a:off x="5623568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无名氏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高级项目经理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 sz="2200">
              <a:solidFill>
                <a:srgbClr val="000000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25" name="Rectangle 4"/>
          <p:cNvSpPr/>
          <p:nvPr/>
        </p:nvSpPr>
        <p:spPr bwMode="auto">
          <a:xfrm>
            <a:off x="8823232" y="2159967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无名氏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高级项目经理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 sz="2200">
              <a:solidFill>
                <a:srgbClr val="000000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27" name="Rectangle 4"/>
          <p:cNvSpPr/>
          <p:nvPr/>
        </p:nvSpPr>
        <p:spPr bwMode="auto">
          <a:xfrm>
            <a:off x="2423905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无名氏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高级项目经理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 sz="2200">
              <a:solidFill>
                <a:srgbClr val="000000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29" name="Rectangle 4"/>
          <p:cNvSpPr/>
          <p:nvPr/>
        </p:nvSpPr>
        <p:spPr bwMode="auto">
          <a:xfrm>
            <a:off x="5623568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无名氏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高级项目经理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 sz="2200">
              <a:solidFill>
                <a:srgbClr val="000000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</a:t>
            </a:r>
          </a:p>
        </p:txBody>
      </p:sp>
      <p:sp>
        <p:nvSpPr>
          <p:cNvPr id="31" name="Rectangle 4"/>
          <p:cNvSpPr/>
          <p:nvPr/>
        </p:nvSpPr>
        <p:spPr bwMode="auto">
          <a:xfrm>
            <a:off x="8823232" y="4049170"/>
            <a:ext cx="1537850" cy="13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无名氏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高级项目经理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 sz="2200">
              <a:solidFill>
                <a:srgbClr val="000000"/>
              </a:solidFill>
              <a:latin typeface="微软雅黑"/>
              <a:ea typeface="微软雅黑"/>
              <a:cs charset="0" typeface="Lato Light"/>
              <a:sym charset="0" typeface="Lato Ligh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altLang="en-US" lang="zh-CN" sz="2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</a:t>
            </a:r>
          </a:p>
        </p:txBody>
      </p:sp>
      <p:pic>
        <p:nvPicPr>
          <p:cNvPr descr="C:\Users\Administrator\Desktop\图片5.png" id="2052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121" l="84034"/>
          <a:stretch>
            <a:fillRect/>
          </a:stretch>
        </p:blipFill>
        <p:spPr bwMode="auto">
          <a:xfrm>
            <a:off x="7431878" y="2201561"/>
            <a:ext cx="1206726" cy="120791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图片5.png" id="2053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84139" t="60963"/>
          <a:stretch>
            <a:fillRect/>
          </a:stretch>
        </p:blipFill>
        <p:spPr bwMode="auto">
          <a:xfrm>
            <a:off x="1080517" y="4048099"/>
            <a:ext cx="1198789" cy="118241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图片5.png" id="2054" name="Picture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41786" r="41315" t="61442"/>
          <a:stretch>
            <a:fillRect/>
          </a:stretch>
        </p:blipFill>
        <p:spPr bwMode="auto">
          <a:xfrm>
            <a:off x="4238735" y="4062615"/>
            <a:ext cx="1277257" cy="116789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图片5.png" id="2055" name="Picture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3842" t="60484"/>
          <a:stretch>
            <a:fillRect/>
          </a:stretch>
        </p:blipFill>
        <p:spPr bwMode="auto">
          <a:xfrm>
            <a:off x="7417363" y="4033585"/>
            <a:ext cx="1221241" cy="119692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图片5.png" id="2056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121" r="83563"/>
          <a:stretch>
            <a:fillRect/>
          </a:stretch>
        </p:blipFill>
        <p:spPr bwMode="auto">
          <a:xfrm>
            <a:off x="1080517" y="2201561"/>
            <a:ext cx="1242332" cy="120791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9"/>
      <p:bldP grpId="0" spid="21"/>
      <p:bldP grpId="0" spid="23"/>
      <p:bldP grpId="0" spid="25"/>
      <p:bldP grpId="0" spid="27"/>
      <p:bldP grpId="0" spid="29"/>
      <p:bldP grpId="0" spid="3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 bwMode="auto">
          <a:xfrm>
            <a:off x="0" y="0"/>
            <a:ext cx="11664950" cy="6480175"/>
          </a:xfrm>
          <a:prstGeom prst="rect">
            <a:avLst/>
          </a:prstGeom>
          <a:solidFill>
            <a:schemeClr val="bg1">
              <a:alpha val="80000"/>
            </a:schemeClr>
          </a:solidFill>
          <a:ln algn="ctr" cap="flat" cmpd="sng" w="25400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anchorCtr="0" bIns="61859" compatLnSpc="1" lIns="123718" numCol="1" rIns="123718" rtlCol="0" tIns="61859" vert="horz" wrap="square"/>
          <a:lstStyle/>
          <a:p>
            <a:pPr algn="ctr" defTabSz="1236980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mtClean="0" sz="76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7" name="Rectangle 3"/>
          <p:cNvSpPr/>
          <p:nvPr/>
        </p:nvSpPr>
        <p:spPr bwMode="auto">
          <a:xfrm>
            <a:off x="1061449" y="2952055"/>
            <a:ext cx="9542052" cy="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40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8" name="Rectangle 2"/>
          <p:cNvSpPr/>
          <p:nvPr/>
        </p:nvSpPr>
        <p:spPr bwMode="auto">
          <a:xfrm>
            <a:off x="1625929" y="3528119"/>
            <a:ext cx="8413093" cy="41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此处添加详细文本描述，建议与标题相关并符合整体语言风格，语言描述尽量简洁生动。尽量将每页幻灯片的字数控制在200字以内，据统计每页幻灯片的最好控制在5分钟之内。 此处添加详细文本描述，建议与标题相关并符合整体语言风格</a:t>
            </a: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5544158" y="1667064"/>
            <a:ext cx="576634" cy="913220"/>
          </a:xfrm>
          <a:custGeom>
            <a:gdLst>
              <a:gd fmla="*/ 47 w 94" name="T0"/>
              <a:gd fmla="*/ 0 h 151" name="T1"/>
              <a:gd fmla="*/ 0 w 94" name="T2"/>
              <a:gd fmla="*/ 47 h 151" name="T3"/>
              <a:gd fmla="*/ 47 w 94" name="T4"/>
              <a:gd fmla="*/ 151 h 151" name="T5"/>
              <a:gd fmla="*/ 94 w 94" name="T6"/>
              <a:gd fmla="*/ 47 h 151" name="T7"/>
              <a:gd fmla="*/ 47 w 94" name="T8"/>
              <a:gd fmla="*/ 0 h 151" name="T9"/>
              <a:gd fmla="*/ 47 w 94" name="T10"/>
              <a:gd fmla="*/ 73 h 151" name="T11"/>
              <a:gd fmla="*/ 22 w 94" name="T12"/>
              <a:gd fmla="*/ 48 h 151" name="T13"/>
              <a:gd fmla="*/ 47 w 94" name="T14"/>
              <a:gd fmla="*/ 23 h 151" name="T15"/>
              <a:gd fmla="*/ 72 w 94" name="T16"/>
              <a:gd fmla="*/ 48 h 151" name="T17"/>
              <a:gd fmla="*/ 47 w 94" name="T18"/>
              <a:gd fmla="*/ 73 h 15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51" w="9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92"/>
                  <a:pt x="47" y="151"/>
                  <a:pt x="47" y="151"/>
                </a:cubicBezTo>
                <a:cubicBezTo>
                  <a:pt x="47" y="151"/>
                  <a:pt x="94" y="92"/>
                  <a:pt x="94" y="47"/>
                </a:cubicBezTo>
                <a:cubicBezTo>
                  <a:pt x="94" y="21"/>
                  <a:pt x="73" y="0"/>
                  <a:pt x="47" y="0"/>
                </a:cubicBezTo>
                <a:close/>
                <a:moveTo>
                  <a:pt x="47" y="73"/>
                </a:moveTo>
                <a:cubicBezTo>
                  <a:pt x="33" y="73"/>
                  <a:pt x="22" y="62"/>
                  <a:pt x="22" y="48"/>
                </a:cubicBezTo>
                <a:cubicBezTo>
                  <a:pt x="22" y="34"/>
                  <a:pt x="33" y="23"/>
                  <a:pt x="47" y="23"/>
                </a:cubicBezTo>
                <a:cubicBezTo>
                  <a:pt x="61" y="23"/>
                  <a:pt x="72" y="34"/>
                  <a:pt x="72" y="48"/>
                </a:cubicBezTo>
                <a:cubicBezTo>
                  <a:pt x="72" y="62"/>
                  <a:pt x="61" y="73"/>
                  <a:pt x="47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1176655"/>
            <a:endParaRPr lang="en-US" sz="23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55260" y="2952055"/>
            <a:ext cx="2877985" cy="3532892"/>
          </a:xfrm>
          <a:prstGeom prst="rect">
            <a:avLst/>
          </a:prstGeom>
        </p:spPr>
      </p:pic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grpId="0" id="10" nodeType="after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37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8" name="Freeform 2"/>
          <p:cNvSpPr/>
          <p:nvPr/>
        </p:nvSpPr>
        <p:spPr>
          <a:xfrm>
            <a:off x="4396092" y="1922118"/>
            <a:ext cx="2792757" cy="2758128"/>
          </a:xfrm>
          <a:custGeom>
            <a:gdLst>
              <a:gd fmla="*/ 0 w 2189205" name="connsiteX0"/>
              <a:gd fmla="*/ 1094603 h 2189205" name="connsiteY0"/>
              <a:gd fmla="*/ 1094603 w 2189205" name="connsiteX1"/>
              <a:gd fmla="*/ 0 h 2189205" name="connsiteY1"/>
              <a:gd fmla="*/ 2189206 w 2189205" name="connsiteX2"/>
              <a:gd fmla="*/ 1094603 h 2189205" name="connsiteY2"/>
              <a:gd fmla="*/ 1094603 w 2189205" name="connsiteX3"/>
              <a:gd fmla="*/ 2189206 h 2189205" name="connsiteY3"/>
              <a:gd fmla="*/ 0 w 2189205" name="connsiteX4"/>
              <a:gd fmla="*/ 1094603 h 218920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189205" w="2189205">
                <a:moveTo>
                  <a:pt x="0" y="1094603"/>
                </a:moveTo>
                <a:cubicBezTo>
                  <a:pt x="0" y="490070"/>
                  <a:pt x="490070" y="0"/>
                  <a:pt x="1094603" y="0"/>
                </a:cubicBezTo>
                <a:cubicBezTo>
                  <a:pt x="1699136" y="0"/>
                  <a:pt x="2189206" y="490070"/>
                  <a:pt x="2189206" y="1094603"/>
                </a:cubicBezTo>
                <a:cubicBezTo>
                  <a:pt x="2189206" y="1699136"/>
                  <a:pt x="1699136" y="2189206"/>
                  <a:pt x="1094603" y="2189206"/>
                </a:cubicBezTo>
                <a:cubicBezTo>
                  <a:pt x="490070" y="2189206"/>
                  <a:pt x="0" y="1699136"/>
                  <a:pt x="0" y="1094603"/>
                </a:cubicBezTo>
                <a:close/>
              </a:path>
            </a:pathLst>
          </a:custGeom>
          <a:solidFill>
            <a:srgbClr val="969696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2485067" lIns="1182381" numCol="1" rIns="1182381" spcCol="1718" spcFirstLastPara="0" tIns="263570" vert="horz" wrap="square">
            <a:noAutofit/>
          </a:bodyPr>
          <a:lstStyle/>
          <a:p>
            <a:pPr algn="ctr" defTabSz="72136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ern="0" lang="en-US" smtClean="0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25%</a:t>
            </a:r>
          </a:p>
        </p:txBody>
      </p:sp>
      <p:sp>
        <p:nvSpPr>
          <p:cNvPr id="139" name="Freeform 4"/>
          <p:cNvSpPr/>
          <p:nvPr/>
        </p:nvSpPr>
        <p:spPr>
          <a:xfrm>
            <a:off x="4675368" y="2473744"/>
            <a:ext cx="2234205" cy="2206502"/>
          </a:xfrm>
          <a:custGeom>
            <a:gdLst>
              <a:gd fmla="*/ 0 w 1751364" name="connsiteX0"/>
              <a:gd fmla="*/ 875682 h 1751364" name="connsiteY0"/>
              <a:gd fmla="*/ 875682 w 1751364" name="connsiteX1"/>
              <a:gd fmla="*/ 0 h 1751364" name="connsiteY1"/>
              <a:gd fmla="*/ 1751364 w 1751364" name="connsiteX2"/>
              <a:gd fmla="*/ 875682 h 1751364" name="connsiteY2"/>
              <a:gd fmla="*/ 875682 w 1751364" name="connsiteX3"/>
              <a:gd fmla="*/ 1751364 h 1751364" name="connsiteY3"/>
              <a:gd fmla="*/ 0 w 1751364" name="connsiteX4"/>
              <a:gd fmla="*/ 875682 h 175136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51364" w="1751364">
                <a:moveTo>
                  <a:pt x="0" y="875682"/>
                </a:moveTo>
                <a:cubicBezTo>
                  <a:pt x="0" y="392056"/>
                  <a:pt x="392056" y="0"/>
                  <a:pt x="875682" y="0"/>
                </a:cubicBezTo>
                <a:cubicBezTo>
                  <a:pt x="1359308" y="0"/>
                  <a:pt x="1751364" y="392056"/>
                  <a:pt x="1751364" y="875682"/>
                </a:cubicBezTo>
                <a:cubicBezTo>
                  <a:pt x="1751364" y="1359308"/>
                  <a:pt x="1359308" y="1751364"/>
                  <a:pt x="875682" y="1751364"/>
                </a:cubicBezTo>
                <a:cubicBezTo>
                  <a:pt x="392056" y="1751364"/>
                  <a:pt x="0" y="1359308"/>
                  <a:pt x="0" y="875682"/>
                </a:cubicBezTo>
                <a:close/>
              </a:path>
            </a:pathLst>
          </a:custGeom>
          <a:solidFill>
            <a:srgbClr val="7F7F7F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1916363" lIns="886181" numCol="1" rIns="886183" spcCol="1718" spcFirstLastPara="0" tIns="257646" vert="horz" wrap="square">
            <a:noAutofit/>
          </a:bodyPr>
          <a:lstStyle/>
          <a:p>
            <a:pPr algn="ctr" defTabSz="72136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ern="0" lang="en-US" smtClean="0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36%</a:t>
            </a:r>
          </a:p>
        </p:txBody>
      </p:sp>
      <p:sp>
        <p:nvSpPr>
          <p:cNvPr id="140" name="Freeform 5"/>
          <p:cNvSpPr/>
          <p:nvPr/>
        </p:nvSpPr>
        <p:spPr>
          <a:xfrm>
            <a:off x="4954642" y="3025370"/>
            <a:ext cx="1675654" cy="1654877"/>
          </a:xfrm>
          <a:custGeom>
            <a:gdLst>
              <a:gd fmla="*/ 0 w 1313523" name="connsiteX0"/>
              <a:gd fmla="*/ 656762 h 1313523" name="connsiteY0"/>
              <a:gd fmla="*/ 656762 w 1313523" name="connsiteX1"/>
              <a:gd fmla="*/ 0 h 1313523" name="connsiteY1"/>
              <a:gd fmla="*/ 1313524 w 1313523" name="connsiteX2"/>
              <a:gd fmla="*/ 656762 h 1313523" name="connsiteY2"/>
              <a:gd fmla="*/ 656762 w 1313523" name="connsiteX3"/>
              <a:gd fmla="*/ 1313524 h 1313523" name="connsiteY3"/>
              <a:gd fmla="*/ 0 w 1313523" name="connsiteX4"/>
              <a:gd fmla="*/ 656762 h 131352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13523" w="1313523">
                <a:moveTo>
                  <a:pt x="0" y="656762"/>
                </a:moveTo>
                <a:cubicBezTo>
                  <a:pt x="0" y="294042"/>
                  <a:pt x="294042" y="0"/>
                  <a:pt x="656762" y="0"/>
                </a:cubicBezTo>
                <a:cubicBezTo>
                  <a:pt x="1019482" y="0"/>
                  <a:pt x="1313524" y="294042"/>
                  <a:pt x="1313524" y="656762"/>
                </a:cubicBezTo>
                <a:cubicBezTo>
                  <a:pt x="1313524" y="1019482"/>
                  <a:pt x="1019482" y="1313524"/>
                  <a:pt x="656762" y="1313524"/>
                </a:cubicBezTo>
                <a:cubicBezTo>
                  <a:pt x="294042" y="1313524"/>
                  <a:pt x="0" y="1019482"/>
                  <a:pt x="0" y="656762"/>
                </a:cubicBezTo>
                <a:close/>
              </a:path>
            </a:pathLst>
          </a:custGeom>
          <a:solidFill>
            <a:srgbClr val="000000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1359509" lIns="589982" numCol="1" rIns="589982" spcCol="1718" spcFirstLastPara="0" tIns="248760" vert="horz" wrap="square">
            <a:noAutofit/>
          </a:bodyPr>
          <a:lstStyle/>
          <a:p>
            <a:pPr algn="ctr" defTabSz="72136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ern="0" lang="en-US" smtClean="0" sz="1600">
                <a:solidFill>
                  <a:srgbClr val="FFFFFF"/>
                </a:solidFill>
                <a:latin typeface="微软雅黑"/>
                <a:ea typeface="微软雅黑"/>
                <a:sym charset="0" typeface="Gill Sans"/>
              </a:rPr>
              <a:t>15%</a:t>
            </a:r>
          </a:p>
        </p:txBody>
      </p:sp>
      <p:sp>
        <p:nvSpPr>
          <p:cNvPr id="141" name="Freeform 6"/>
          <p:cNvSpPr/>
          <p:nvPr/>
        </p:nvSpPr>
        <p:spPr>
          <a:xfrm>
            <a:off x="5233919" y="3576994"/>
            <a:ext cx="1117103" cy="1103252"/>
          </a:xfrm>
          <a:custGeom>
            <a:gdLst>
              <a:gd fmla="*/ 0 w 875682" name="connsiteX0"/>
              <a:gd fmla="*/ 437841 h 875682" name="connsiteY0"/>
              <a:gd fmla="*/ 437841 w 875682" name="connsiteX1"/>
              <a:gd fmla="*/ 0 h 875682" name="connsiteY1"/>
              <a:gd fmla="*/ 875682 w 875682" name="connsiteX2"/>
              <a:gd fmla="*/ 437841 h 875682" name="connsiteY2"/>
              <a:gd fmla="*/ 437841 w 875682" name="connsiteX3"/>
              <a:gd fmla="*/ 875682 h 875682" name="connsiteY3"/>
              <a:gd fmla="*/ 0 w 875682" name="connsiteX4"/>
              <a:gd fmla="*/ 437841 h 87568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75682" w="875682">
                <a:moveTo>
                  <a:pt x="0" y="437841"/>
                </a:moveTo>
                <a:cubicBezTo>
                  <a:pt x="0" y="196028"/>
                  <a:pt x="196028" y="0"/>
                  <a:pt x="437841" y="0"/>
                </a:cubicBezTo>
                <a:cubicBezTo>
                  <a:pt x="679654" y="0"/>
                  <a:pt x="875682" y="196028"/>
                  <a:pt x="875682" y="437841"/>
                </a:cubicBezTo>
                <a:cubicBezTo>
                  <a:pt x="875682" y="679654"/>
                  <a:pt x="679654" y="875682"/>
                  <a:pt x="437841" y="875682"/>
                </a:cubicBezTo>
                <a:cubicBezTo>
                  <a:pt x="196028" y="875682"/>
                  <a:pt x="0" y="679654"/>
                  <a:pt x="0" y="437841"/>
                </a:cubicBezTo>
                <a:close/>
              </a:path>
            </a:pathLst>
          </a:custGeom>
          <a:solidFill>
            <a:schemeClr val="tx1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11669" lIns="288981" numCol="1" rIns="288981" spcCol="1718" spcFirstLastPara="0" tIns="411671" vert="horz" wrap="square">
            <a:noAutofit/>
          </a:bodyPr>
          <a:lstStyle/>
          <a:p>
            <a:pPr algn="ctr" defTabSz="72136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ern="0" lang="en-US" smtClean="0" sz="16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rPr>
              <a:t>20%</a:t>
            </a:r>
          </a:p>
        </p:txBody>
      </p:sp>
      <p:grpSp>
        <p:nvGrpSpPr>
          <p:cNvPr id="142" name="Group 22"/>
          <p:cNvGrpSpPr/>
          <p:nvPr/>
        </p:nvGrpSpPr>
        <p:grpSpPr>
          <a:xfrm>
            <a:off x="864494" y="2285003"/>
            <a:ext cx="2215784" cy="948026"/>
            <a:chExt cx="2360" cy="1264"/>
          </a:xfrm>
        </p:grpSpPr>
        <p:sp>
          <p:nvSpPr>
            <p:cNvPr id="143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144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145" name="Freeform 25"/>
          <p:cNvSpPr/>
          <p:nvPr/>
        </p:nvSpPr>
        <p:spPr bwMode="auto">
          <a:xfrm>
            <a:off x="3351325" y="2168718"/>
            <a:ext cx="2079476" cy="472888"/>
          </a:xfrm>
          <a:custGeom>
            <a:gdLst>
              <a:gd fmla="*/ 0 w 21600" name="T0"/>
              <a:gd fmla="*/ 21600 h 21600" name="T1"/>
              <a:gd fmla="*/ 6860 w 21600" name="T2"/>
              <a:gd fmla="*/ 21600 h 21600" name="T3"/>
              <a:gd fmla="*/ 6860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B3B3B3"/>
            </a:solidFill>
            <a:prstDash val="solid"/>
            <a:miter lim="800000"/>
            <a:headEnd len="med" type="arrow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46" name="Group 41"/>
          <p:cNvGrpSpPr/>
          <p:nvPr/>
        </p:nvGrpSpPr>
        <p:grpSpPr>
          <a:xfrm>
            <a:off x="1266740" y="5040287"/>
            <a:ext cx="9137544" cy="837774"/>
            <a:chOff x="0" y="117"/>
            <a:chExt cx="12032" cy="1117"/>
          </a:xfrm>
        </p:grpSpPr>
        <p:sp>
          <p:nvSpPr>
            <p:cNvPr id="147" name="Rectangle 42"/>
            <p:cNvSpPr/>
            <p:nvPr/>
          </p:nvSpPr>
          <p:spPr bwMode="auto">
            <a:xfrm flipH="1" rot="10800000">
              <a:off x="0" y="117"/>
              <a:ext cx="12032" cy="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rgbClr val="FD8200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148" name="Rectangle 43"/>
            <p:cNvSpPr/>
            <p:nvPr/>
          </p:nvSpPr>
          <p:spPr bwMode="auto">
            <a:xfrm>
              <a:off x="2867" y="271"/>
              <a:ext cx="8830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1200">
                  <a:solidFill>
                    <a:srgbClr val="FFFFFF"/>
                  </a:solidFill>
                  <a:latin typeface="微软雅黑"/>
                  <a:ea typeface="微软雅黑"/>
                  <a:cs charset="0" typeface="Lato Regular"/>
                  <a:sym charset="0" typeface="Lato Regular"/>
                </a:rPr>
                <a:t>此处添加详细文本描述，建议与标题相关并符合整体语言风格，语言描述尽量简洁生动。尽量将每页幻灯片的字数控制在200字之内。此处添加详细文本描述，建议与标题相关并符合整体语言风格，语言描述尽量简洁生动。尽量将每页幻灯片的字数控制在200字之内。 </a:t>
              </a:r>
            </a:p>
          </p:txBody>
        </p:sp>
        <p:sp>
          <p:nvSpPr>
            <p:cNvPr id="149" name="Rectangle 44"/>
            <p:cNvSpPr/>
            <p:nvPr/>
          </p:nvSpPr>
          <p:spPr bwMode="auto">
            <a:xfrm>
              <a:off x="725" y="345"/>
              <a:ext cx="16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单击此处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kern="0" lang="zh-CN" smtClean="0" sz="2000">
                  <a:solidFill>
                    <a:srgbClr val="FFFFFF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</p:grpSp>
      <p:sp>
        <p:nvSpPr>
          <p:cNvPr id="150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151" name="Freeform 26"/>
          <p:cNvSpPr/>
          <p:nvPr/>
        </p:nvSpPr>
        <p:spPr bwMode="auto">
          <a:xfrm>
            <a:off x="3353468" y="3399500"/>
            <a:ext cx="2122280" cy="586140"/>
          </a:xfrm>
          <a:custGeom>
            <a:gdLst>
              <a:gd fmla="*/ 0 w 21600" name="T0"/>
              <a:gd fmla="*/ 21600 h 21600" name="T1"/>
              <a:gd fmla="*/ 6860 w 21600" name="T2"/>
              <a:gd fmla="*/ 21600 h 21600" name="T3"/>
              <a:gd fmla="*/ 6860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6860" y="21600"/>
                </a:lnTo>
                <a:lnTo>
                  <a:pt x="6860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B3B3B3"/>
            </a:solidFill>
            <a:prstDash val="solid"/>
            <a:miter lim="800000"/>
            <a:headEnd len="med" type="arrow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52" name="Freeform 30"/>
          <p:cNvSpPr/>
          <p:nvPr/>
        </p:nvSpPr>
        <p:spPr bwMode="auto">
          <a:xfrm>
            <a:off x="6246741" y="2634853"/>
            <a:ext cx="2027007" cy="109503"/>
          </a:xfrm>
          <a:custGeom>
            <a:gdLst>
              <a:gd fmla="*/ 0 w 21600" name="T0"/>
              <a:gd fmla="*/ 21600 h 21600" name="T1"/>
              <a:gd fmla="*/ 15862 w 21600" name="T2"/>
              <a:gd fmla="*/ 21600 h 21600" name="T3"/>
              <a:gd fmla="*/ 15862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B3B3B3"/>
            </a:solidFill>
            <a:prstDash val="solid"/>
            <a:miter lim="800000"/>
            <a:headEnd len="med" type="oval" w="med"/>
            <a:tailEnd len="med" type="arrow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153" name="Freeform 31"/>
          <p:cNvSpPr/>
          <p:nvPr/>
        </p:nvSpPr>
        <p:spPr bwMode="auto">
          <a:xfrm>
            <a:off x="6243290" y="3949640"/>
            <a:ext cx="2033910" cy="378011"/>
          </a:xfrm>
          <a:custGeom>
            <a:gdLst>
              <a:gd fmla="*/ 0 w 21600" name="T0"/>
              <a:gd fmla="*/ 21600 h 21600" name="T1"/>
              <a:gd fmla="*/ 15862 w 21600" name="T2"/>
              <a:gd fmla="*/ 21600 h 21600" name="T3"/>
              <a:gd fmla="*/ 15862 w 21600" name="T4"/>
              <a:gd fmla="*/ 0 h 21600" name="T5"/>
              <a:gd fmla="*/ 21600 w 21600" name="T6"/>
              <a:gd fmla="*/ 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0" y="21600"/>
                </a:moveTo>
                <a:lnTo>
                  <a:pt x="15862" y="21600"/>
                </a:lnTo>
                <a:lnTo>
                  <a:pt x="15862" y="0"/>
                </a:lnTo>
                <a:lnTo>
                  <a:pt x="21600" y="0"/>
                </a:lnTo>
              </a:path>
            </a:pathLst>
          </a:custGeom>
          <a:noFill/>
          <a:ln cap="flat" w="3175">
            <a:solidFill>
              <a:srgbClr val="B3B3B3"/>
            </a:solidFill>
            <a:prstDash val="solid"/>
            <a:miter lim="800000"/>
            <a:headEnd len="med" type="oval" w="med"/>
            <a:tailEnd len="med" type="arrow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grpSp>
        <p:nvGrpSpPr>
          <p:cNvPr id="154" name="Group 22"/>
          <p:cNvGrpSpPr/>
          <p:nvPr/>
        </p:nvGrpSpPr>
        <p:grpSpPr>
          <a:xfrm>
            <a:off x="864494" y="3692571"/>
            <a:ext cx="2215784" cy="948026"/>
            <a:chExt cx="2360" cy="1264"/>
          </a:xfrm>
        </p:grpSpPr>
        <p:sp>
          <p:nvSpPr>
            <p:cNvPr id="155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algn="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156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algn="r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57" name="Group 22"/>
          <p:cNvGrpSpPr/>
          <p:nvPr/>
        </p:nvGrpSpPr>
        <p:grpSpPr>
          <a:xfrm>
            <a:off x="8504566" y="2285003"/>
            <a:ext cx="2153015" cy="948026"/>
            <a:chExt cx="2360" cy="1264"/>
          </a:xfrm>
        </p:grpSpPr>
        <p:sp>
          <p:nvSpPr>
            <p:cNvPr id="158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159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160" name="Group 22"/>
          <p:cNvGrpSpPr/>
          <p:nvPr/>
        </p:nvGrpSpPr>
        <p:grpSpPr>
          <a:xfrm>
            <a:off x="8504566" y="3692571"/>
            <a:ext cx="2153015" cy="948026"/>
            <a:chExt cx="2360" cy="1264"/>
          </a:xfrm>
        </p:grpSpPr>
        <p:sp>
          <p:nvSpPr>
            <p:cNvPr id="161" name="Rectangle 23"/>
            <p:cNvSpPr/>
            <p:nvPr/>
          </p:nvSpPr>
          <p:spPr bwMode="auto">
            <a:xfrm>
              <a:off x="0" y="0"/>
              <a:ext cx="236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ctr" bIns="0" lIns="0" rIns="0" tIns="0"/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2200">
                  <a:solidFill>
                    <a:srgbClr val="000000"/>
                  </a:solidFill>
                  <a:latin typeface="微软雅黑"/>
                  <a:ea typeface="微软雅黑"/>
                  <a:cs charset="0" typeface="Bebas Neue"/>
                  <a:sym charset="0" typeface="Bebas Neue"/>
                </a:rPr>
                <a:t>添加标题</a:t>
              </a:r>
            </a:p>
          </p:txBody>
        </p:sp>
        <p:sp>
          <p:nvSpPr>
            <p:cNvPr id="162" name="Rectangle 24"/>
            <p:cNvSpPr/>
            <p:nvPr/>
          </p:nvSpPr>
          <p:spPr bwMode="auto">
            <a:xfrm>
              <a:off x="0" y="368"/>
              <a:ext cx="2360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100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rPr>
                <a:t>此处添加详细文本描述，建议与标题相关并符合整体语言风格</a:t>
              </a:r>
            </a:p>
          </p:txBody>
        </p:sp>
      </p:grpSp>
      <p:sp>
        <p:nvSpPr>
          <p:cNvPr id="164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5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9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8"/>
      <p:bldP grpId="0" spid="139"/>
      <p:bldP grpId="0" spid="140"/>
      <p:bldP grpId="0" spid="141"/>
      <p:bldP grpId="0" spid="145"/>
      <p:bldP grpId="0" spid="150"/>
      <p:bldP grpId="0" spid="151"/>
      <p:bldP grpId="0" spid="152"/>
      <p:bldP grpId="0" spid="153"/>
      <p:bldP grpId="0" spid="16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Rectangle 17"/>
          <p:cNvSpPr/>
          <p:nvPr/>
        </p:nvSpPr>
        <p:spPr bwMode="auto">
          <a:xfrm>
            <a:off x="1200848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cap="flat" w="9525">
            <a:noFill/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29" name="Rectangle 17"/>
          <p:cNvSpPr/>
          <p:nvPr/>
        </p:nvSpPr>
        <p:spPr bwMode="auto">
          <a:xfrm>
            <a:off x="3661667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cap="flat" w="9525">
            <a:noFill/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0" name="Rectangle 17"/>
          <p:cNvSpPr/>
          <p:nvPr/>
        </p:nvSpPr>
        <p:spPr bwMode="auto">
          <a:xfrm>
            <a:off x="6194747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cap="flat" w="9525">
            <a:noFill/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ern="0" lang="en-US" smtClean="0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1" name="Rectangle 17"/>
          <p:cNvSpPr/>
          <p:nvPr/>
        </p:nvSpPr>
        <p:spPr bwMode="auto">
          <a:xfrm>
            <a:off x="8634923" y="2231975"/>
            <a:ext cx="1858973" cy="3084520"/>
          </a:xfrm>
          <a:prstGeom prst="rect">
            <a:avLst/>
          </a:prstGeom>
          <a:solidFill>
            <a:schemeClr val="bg1">
              <a:alpha val="55000"/>
            </a:schemeClr>
          </a:solidFill>
          <a:ln cap="flat" w="9525">
            <a:noFill/>
            <a:prstDash val="solid"/>
            <a:miter lim="800000"/>
            <a:headEnd len="med" type="none" w="med"/>
            <a:tailEnd len="med" type="none" w="med"/>
          </a:ln>
        </p:spPr>
        <p:txBody>
          <a:bodyPr bIns="0" lIns="0" rIns="0" t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微软雅黑"/>
              <a:ea typeface="微软雅黑"/>
              <a:sym charset="0" typeface="Gill Sans"/>
            </a:endParaRPr>
          </a:p>
        </p:txBody>
      </p:sp>
      <p:sp>
        <p:nvSpPr>
          <p:cNvPr id="34" name="Rectangle 20"/>
          <p:cNvSpPr/>
          <p:nvPr/>
        </p:nvSpPr>
        <p:spPr bwMode="auto">
          <a:xfrm>
            <a:off x="1356517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5" name="Rectangle 21"/>
          <p:cNvSpPr/>
          <p:nvPr/>
        </p:nvSpPr>
        <p:spPr bwMode="auto">
          <a:xfrm>
            <a:off x="1426355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36" name="Rectangle 23"/>
          <p:cNvSpPr/>
          <p:nvPr/>
        </p:nvSpPr>
        <p:spPr bwMode="auto">
          <a:xfrm>
            <a:off x="3892775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37" name="Rectangle 25"/>
          <p:cNvSpPr/>
          <p:nvPr/>
        </p:nvSpPr>
        <p:spPr bwMode="auto">
          <a:xfrm>
            <a:off x="6428747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38" name="Rectangle 27"/>
          <p:cNvSpPr/>
          <p:nvPr/>
        </p:nvSpPr>
        <p:spPr bwMode="auto">
          <a:xfrm>
            <a:off x="8882034" y="3675848"/>
            <a:ext cx="1396757" cy="2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600">
                <a:solidFill>
                  <a:srgbClr val="FFFFFF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添加标题</a:t>
            </a:r>
          </a:p>
        </p:txBody>
      </p:sp>
      <p:sp>
        <p:nvSpPr>
          <p:cNvPr id="39" name="Rectangle 20"/>
          <p:cNvSpPr/>
          <p:nvPr/>
        </p:nvSpPr>
        <p:spPr bwMode="auto">
          <a:xfrm>
            <a:off x="3822937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40" name="Rectangle 20"/>
          <p:cNvSpPr/>
          <p:nvPr/>
        </p:nvSpPr>
        <p:spPr bwMode="auto">
          <a:xfrm>
            <a:off x="6358909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41" name="Rectangle 20"/>
          <p:cNvSpPr/>
          <p:nvPr/>
        </p:nvSpPr>
        <p:spPr bwMode="auto">
          <a:xfrm>
            <a:off x="8812196" y="4066439"/>
            <a:ext cx="1536432" cy="99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100">
                <a:solidFill>
                  <a:srgbClr val="FFFFFF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</a:t>
            </a:r>
          </a:p>
        </p:txBody>
      </p:sp>
      <p:grpSp>
        <p:nvGrpSpPr>
          <p:cNvPr id="42" name="Group 2"/>
          <p:cNvGrpSpPr/>
          <p:nvPr/>
        </p:nvGrpSpPr>
        <p:grpSpPr>
          <a:xfrm>
            <a:off x="4198961" y="2486571"/>
            <a:ext cx="861616" cy="851615"/>
            <a:chOff x="3291510" y="2125758"/>
            <a:chExt cx="675409" cy="675951"/>
          </a:xfrm>
        </p:grpSpPr>
        <p:sp>
          <p:nvSpPr>
            <p:cNvPr id="43" name="Oval 7"/>
            <p:cNvSpPr/>
            <p:nvPr/>
          </p:nvSpPr>
          <p:spPr bwMode="auto">
            <a:xfrm>
              <a:off x="3291510" y="2125758"/>
              <a:ext cx="675409" cy="675951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>
                      <a:alpha val="89999"/>
                    </a:schemeClr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3437830" y="2341712"/>
              <a:ext cx="385407" cy="256486"/>
            </a:xfrm>
            <a:custGeom>
              <a:gdLst>
                <a:gd fmla="*/ 176 w 176" name="T0"/>
                <a:gd fmla="*/ 99 h 117" name="T1"/>
                <a:gd fmla="*/ 176 w 176" name="T2"/>
                <a:gd fmla="*/ 108 h 117" name="T3"/>
                <a:gd fmla="*/ 161 w 176" name="T4"/>
                <a:gd fmla="*/ 117 h 117" name="T5"/>
                <a:gd fmla="*/ 15 w 176" name="T6"/>
                <a:gd fmla="*/ 117 h 117" name="T7"/>
                <a:gd fmla="*/ 0 w 176" name="T8"/>
                <a:gd fmla="*/ 108 h 117" name="T9"/>
                <a:gd fmla="*/ 0 w 176" name="T10"/>
                <a:gd fmla="*/ 99 h 117" name="T11"/>
                <a:gd fmla="*/ 15 w 176" name="T12"/>
                <a:gd fmla="*/ 99 h 117" name="T13"/>
                <a:gd fmla="*/ 161 w 176" name="T14"/>
                <a:gd fmla="*/ 99 h 117" name="T15"/>
                <a:gd fmla="*/ 176 w 176" name="T16"/>
                <a:gd fmla="*/ 99 h 117" name="T17"/>
                <a:gd fmla="*/ 24 w 176" name="T18"/>
                <a:gd fmla="*/ 79 h 117" name="T19"/>
                <a:gd fmla="*/ 24 w 176" name="T20"/>
                <a:gd fmla="*/ 14 h 117" name="T21"/>
                <a:gd fmla="*/ 38 w 176" name="T22"/>
                <a:gd fmla="*/ 0 h 117" name="T23"/>
                <a:gd fmla="*/ 138 w 176" name="T24"/>
                <a:gd fmla="*/ 0 h 117" name="T25"/>
                <a:gd fmla="*/ 152 w 176" name="T26"/>
                <a:gd fmla="*/ 14 h 117" name="T27"/>
                <a:gd fmla="*/ 152 w 176" name="T28"/>
                <a:gd fmla="*/ 79 h 117" name="T29"/>
                <a:gd fmla="*/ 138 w 176" name="T30"/>
                <a:gd fmla="*/ 93 h 117" name="T31"/>
                <a:gd fmla="*/ 38 w 176" name="T32"/>
                <a:gd fmla="*/ 93 h 117" name="T33"/>
                <a:gd fmla="*/ 24 w 176" name="T34"/>
                <a:gd fmla="*/ 79 h 117" name="T35"/>
                <a:gd fmla="*/ 35 w 176" name="T36"/>
                <a:gd fmla="*/ 79 h 117" name="T37"/>
                <a:gd fmla="*/ 38 w 176" name="T38"/>
                <a:gd fmla="*/ 82 h 117" name="T39"/>
                <a:gd fmla="*/ 138 w 176" name="T40"/>
                <a:gd fmla="*/ 82 h 117" name="T41"/>
                <a:gd fmla="*/ 141 w 176" name="T42"/>
                <a:gd fmla="*/ 79 h 117" name="T43"/>
                <a:gd fmla="*/ 141 w 176" name="T44"/>
                <a:gd fmla="*/ 14 h 117" name="T45"/>
                <a:gd fmla="*/ 138 w 176" name="T46"/>
                <a:gd fmla="*/ 11 h 117" name="T47"/>
                <a:gd fmla="*/ 38 w 176" name="T48"/>
                <a:gd fmla="*/ 11 h 117" name="T49"/>
                <a:gd fmla="*/ 35 w 176" name="T50"/>
                <a:gd fmla="*/ 14 h 117" name="T51"/>
                <a:gd fmla="*/ 35 w 176" name="T52"/>
                <a:gd fmla="*/ 79 h 117" name="T53"/>
                <a:gd fmla="*/ 97 w 176" name="T54"/>
                <a:gd fmla="*/ 107 h 117" name="T55"/>
                <a:gd fmla="*/ 95 w 176" name="T56"/>
                <a:gd fmla="*/ 105 h 117" name="T57"/>
                <a:gd fmla="*/ 81 w 176" name="T58"/>
                <a:gd fmla="*/ 105 h 117" name="T59"/>
                <a:gd fmla="*/ 79 w 176" name="T60"/>
                <a:gd fmla="*/ 107 h 117" name="T61"/>
                <a:gd fmla="*/ 81 w 176" name="T62"/>
                <a:gd fmla="*/ 108 h 117" name="T63"/>
                <a:gd fmla="*/ 95 w 176" name="T64"/>
                <a:gd fmla="*/ 108 h 117" name="T65"/>
                <a:gd fmla="*/ 97 w 176" name="T66"/>
                <a:gd fmla="*/ 107 h 11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17" w="176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9186669" y="2486571"/>
            <a:ext cx="861616" cy="851615"/>
            <a:chOff x="7201308" y="2125758"/>
            <a:chExt cx="675409" cy="675951"/>
          </a:xfrm>
        </p:grpSpPr>
        <p:sp>
          <p:nvSpPr>
            <p:cNvPr id="46" name="Oval 13"/>
            <p:cNvSpPr/>
            <p:nvPr/>
          </p:nvSpPr>
          <p:spPr bwMode="auto">
            <a:xfrm>
              <a:off x="7201308" y="2125758"/>
              <a:ext cx="675409" cy="675951"/>
            </a:xfrm>
            <a:prstGeom prst="ellipse">
              <a:avLst/>
            </a:prstGeom>
            <a:solidFill>
              <a:schemeClr val="tx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>
                      <a:alpha val="89999"/>
                    </a:schemeClr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7349201" y="2302020"/>
              <a:ext cx="362484" cy="335870"/>
            </a:xfrm>
            <a:custGeom>
              <a:gdLst>
                <a:gd fmla="*/ 31 w 177" name="T0"/>
                <a:gd fmla="*/ 94 h 164" name="T1"/>
                <a:gd fmla="*/ 19 w 177" name="T2"/>
                <a:gd fmla="*/ 94 h 164" name="T3"/>
                <a:gd fmla="*/ 1 w 177" name="T4"/>
                <a:gd fmla="*/ 79 h 164" name="T5"/>
                <a:gd fmla="*/ 12 w 177" name="T6"/>
                <a:gd fmla="*/ 47 h 164" name="T7"/>
                <a:gd fmla="*/ 36 w 177" name="T8"/>
                <a:gd fmla="*/ 55 h 164" name="T9"/>
                <a:gd fmla="*/ 48 w 177" name="T10"/>
                <a:gd fmla="*/ 52 h 164" name="T11"/>
                <a:gd fmla="*/ 48 w 177" name="T12"/>
                <a:gd fmla="*/ 59 h 164" name="T13"/>
                <a:gd fmla="*/ 55 w 177" name="T14"/>
                <a:gd fmla="*/ 82 h 164" name="T15"/>
                <a:gd fmla="*/ 31 w 177" name="T16"/>
                <a:gd fmla="*/ 94 h 164" name="T17"/>
                <a:gd fmla="*/ 36 w 177" name="T18"/>
                <a:gd fmla="*/ 47 h 164" name="T19"/>
                <a:gd fmla="*/ 12 w 177" name="T20"/>
                <a:gd fmla="*/ 23 h 164" name="T21"/>
                <a:gd fmla="*/ 36 w 177" name="T22"/>
                <a:gd fmla="*/ 0 h 164" name="T23"/>
                <a:gd fmla="*/ 59 w 177" name="T24"/>
                <a:gd fmla="*/ 23 h 164" name="T25"/>
                <a:gd fmla="*/ 36 w 177" name="T26"/>
                <a:gd fmla="*/ 47 h 164" name="T27"/>
                <a:gd fmla="*/ 129 w 177" name="T28"/>
                <a:gd fmla="*/ 164 h 164" name="T29"/>
                <a:gd fmla="*/ 49 w 177" name="T30"/>
                <a:gd fmla="*/ 164 h 164" name="T31"/>
                <a:gd fmla="*/ 24 w 177" name="T32"/>
                <a:gd fmla="*/ 140 h 164" name="T33"/>
                <a:gd fmla="*/ 56 w 177" name="T34"/>
                <a:gd fmla="*/ 88 h 164" name="T35"/>
                <a:gd fmla="*/ 89 w 177" name="T36"/>
                <a:gd fmla="*/ 101 h 164" name="T37"/>
                <a:gd fmla="*/ 121 w 177" name="T38"/>
                <a:gd fmla="*/ 88 h 164" name="T39"/>
                <a:gd fmla="*/ 153 w 177" name="T40"/>
                <a:gd fmla="*/ 140 h 164" name="T41"/>
                <a:gd fmla="*/ 129 w 177" name="T42"/>
                <a:gd fmla="*/ 164 h 164" name="T43"/>
                <a:gd fmla="*/ 89 w 177" name="T44"/>
                <a:gd fmla="*/ 94 h 164" name="T45"/>
                <a:gd fmla="*/ 53 w 177" name="T46"/>
                <a:gd fmla="*/ 59 h 164" name="T47"/>
                <a:gd fmla="*/ 89 w 177" name="T48"/>
                <a:gd fmla="*/ 23 h 164" name="T49"/>
                <a:gd fmla="*/ 124 w 177" name="T50"/>
                <a:gd fmla="*/ 59 h 164" name="T51"/>
                <a:gd fmla="*/ 89 w 177" name="T52"/>
                <a:gd fmla="*/ 94 h 164" name="T53"/>
                <a:gd fmla="*/ 141 w 177" name="T54"/>
                <a:gd fmla="*/ 47 h 164" name="T55"/>
                <a:gd fmla="*/ 118 w 177" name="T56"/>
                <a:gd fmla="*/ 23 h 164" name="T57"/>
                <a:gd fmla="*/ 141 w 177" name="T58"/>
                <a:gd fmla="*/ 0 h 164" name="T59"/>
                <a:gd fmla="*/ 165 w 177" name="T60"/>
                <a:gd fmla="*/ 23 h 164" name="T61"/>
                <a:gd fmla="*/ 141 w 177" name="T62"/>
                <a:gd fmla="*/ 47 h 164" name="T63"/>
                <a:gd fmla="*/ 159 w 177" name="T64"/>
                <a:gd fmla="*/ 94 h 164" name="T65"/>
                <a:gd fmla="*/ 146 w 177" name="T66"/>
                <a:gd fmla="*/ 94 h 164" name="T67"/>
                <a:gd fmla="*/ 122 w 177" name="T68"/>
                <a:gd fmla="*/ 82 h 164" name="T69"/>
                <a:gd fmla="*/ 130 w 177" name="T70"/>
                <a:gd fmla="*/ 59 h 164" name="T71"/>
                <a:gd fmla="*/ 129 w 177" name="T72"/>
                <a:gd fmla="*/ 52 h 164" name="T73"/>
                <a:gd fmla="*/ 141 w 177" name="T74"/>
                <a:gd fmla="*/ 55 h 164" name="T75"/>
                <a:gd fmla="*/ 165 w 177" name="T76"/>
                <a:gd fmla="*/ 47 h 164" name="T77"/>
                <a:gd fmla="*/ 177 w 177" name="T78"/>
                <a:gd fmla="*/ 79 h 164" name="T79"/>
                <a:gd fmla="*/ 159 w 177" name="T80"/>
                <a:gd fmla="*/ 94 h 16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64" w="177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48" name="Group 1"/>
          <p:cNvGrpSpPr/>
          <p:nvPr/>
        </p:nvGrpSpPr>
        <p:grpSpPr>
          <a:xfrm>
            <a:off x="1694131" y="2486571"/>
            <a:ext cx="862306" cy="851615"/>
            <a:chOff x="1328007" y="2125758"/>
            <a:chExt cx="675950" cy="675951"/>
          </a:xfrm>
        </p:grpSpPr>
        <p:sp>
          <p:nvSpPr>
            <p:cNvPr id="49" name="Oval 4"/>
            <p:cNvSpPr/>
            <p:nvPr/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>
                      <a:alpha val="89999"/>
                    </a:schemeClr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560757" y="2287931"/>
              <a:ext cx="244316" cy="364048"/>
            </a:xfrm>
            <a:custGeom>
              <a:gdLst>
                <a:gd fmla="*/ 85 w 94" name="T0"/>
                <a:gd fmla="*/ 44 h 140" name="T1"/>
                <a:gd fmla="*/ 45 w 94" name="T2"/>
                <a:gd fmla="*/ 90 h 140" name="T3"/>
                <a:gd fmla="*/ 26 w 94" name="T4"/>
                <a:gd fmla="*/ 105 h 140" name="T5"/>
                <a:gd fmla="*/ 26 w 94" name="T6"/>
                <a:gd fmla="*/ 108 h 140" name="T7"/>
                <a:gd fmla="*/ 35 w 94" name="T8"/>
                <a:gd fmla="*/ 123 h 140" name="T9"/>
                <a:gd fmla="*/ 17 w 94" name="T10"/>
                <a:gd fmla="*/ 140 h 140" name="T11"/>
                <a:gd fmla="*/ 0 w 94" name="T12"/>
                <a:gd fmla="*/ 123 h 140" name="T13"/>
                <a:gd fmla="*/ 9 w 94" name="T14"/>
                <a:gd fmla="*/ 108 h 140" name="T15"/>
                <a:gd fmla="*/ 9 w 94" name="T16"/>
                <a:gd fmla="*/ 33 h 140" name="T17"/>
                <a:gd fmla="*/ 0 w 94" name="T18"/>
                <a:gd fmla="*/ 17 h 140" name="T19"/>
                <a:gd fmla="*/ 17 w 94" name="T20"/>
                <a:gd fmla="*/ 0 h 140" name="T21"/>
                <a:gd fmla="*/ 35 w 94" name="T22"/>
                <a:gd fmla="*/ 17 h 140" name="T23"/>
                <a:gd fmla="*/ 26 w 94" name="T24"/>
                <a:gd fmla="*/ 33 h 140" name="T25"/>
                <a:gd fmla="*/ 26 w 94" name="T26"/>
                <a:gd fmla="*/ 78 h 140" name="T27"/>
                <a:gd fmla="*/ 40 w 94" name="T28"/>
                <a:gd fmla="*/ 73 h 140" name="T29"/>
                <a:gd fmla="*/ 67 w 94" name="T30"/>
                <a:gd fmla="*/ 44 h 140" name="T31"/>
                <a:gd fmla="*/ 58 w 94" name="T32"/>
                <a:gd fmla="*/ 29 h 140" name="T33"/>
                <a:gd fmla="*/ 76 w 94" name="T34"/>
                <a:gd fmla="*/ 11 h 140" name="T35"/>
                <a:gd fmla="*/ 94 w 94" name="T36"/>
                <a:gd fmla="*/ 29 h 140" name="T37"/>
                <a:gd fmla="*/ 85 w 94" name="T38"/>
                <a:gd fmla="*/ 44 h 140" name="T39"/>
                <a:gd fmla="*/ 17 w 94" name="T40"/>
                <a:gd fmla="*/ 9 h 140" name="T41"/>
                <a:gd fmla="*/ 9 w 94" name="T42"/>
                <a:gd fmla="*/ 17 h 140" name="T43"/>
                <a:gd fmla="*/ 17 w 94" name="T44"/>
                <a:gd fmla="*/ 26 h 140" name="T45"/>
                <a:gd fmla="*/ 26 w 94" name="T46"/>
                <a:gd fmla="*/ 17 h 140" name="T47"/>
                <a:gd fmla="*/ 17 w 94" name="T48"/>
                <a:gd fmla="*/ 9 h 140" name="T49"/>
                <a:gd fmla="*/ 17 w 94" name="T50"/>
                <a:gd fmla="*/ 114 h 140" name="T51"/>
                <a:gd fmla="*/ 9 w 94" name="T52"/>
                <a:gd fmla="*/ 123 h 140" name="T53"/>
                <a:gd fmla="*/ 17 w 94" name="T54"/>
                <a:gd fmla="*/ 132 h 140" name="T55"/>
                <a:gd fmla="*/ 26 w 94" name="T56"/>
                <a:gd fmla="*/ 123 h 140" name="T57"/>
                <a:gd fmla="*/ 17 w 94" name="T58"/>
                <a:gd fmla="*/ 114 h 140" name="T59"/>
                <a:gd fmla="*/ 76 w 94" name="T60"/>
                <a:gd fmla="*/ 20 h 140" name="T61"/>
                <a:gd fmla="*/ 67 w 94" name="T62"/>
                <a:gd fmla="*/ 29 h 140" name="T63"/>
                <a:gd fmla="*/ 76 w 94" name="T64"/>
                <a:gd fmla="*/ 38 h 140" name="T65"/>
                <a:gd fmla="*/ 85 w 94" name="T66"/>
                <a:gd fmla="*/ 29 h 140" name="T67"/>
                <a:gd fmla="*/ 76 w 94" name="T68"/>
                <a:gd fmla="*/ 20 h 140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40" w="94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grpSp>
        <p:nvGrpSpPr>
          <p:cNvPr id="51" name="Group 3"/>
          <p:cNvGrpSpPr/>
          <p:nvPr/>
        </p:nvGrpSpPr>
        <p:grpSpPr>
          <a:xfrm>
            <a:off x="6708778" y="2486571"/>
            <a:ext cx="861616" cy="851615"/>
            <a:chOff x="5258922" y="2125758"/>
            <a:chExt cx="675409" cy="675951"/>
          </a:xfrm>
        </p:grpSpPr>
        <p:sp>
          <p:nvSpPr>
            <p:cNvPr id="52" name="Oval 10"/>
            <p:cNvSpPr/>
            <p:nvPr/>
          </p:nvSpPr>
          <p:spPr bwMode="auto">
            <a:xfrm>
              <a:off x="5258922" y="2125758"/>
              <a:ext cx="675409" cy="675951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w="25400">
                  <a:solidFill>
                    <a:schemeClr val="tx1">
                      <a:alpha val="89999"/>
                    </a:schemeClr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bIns="0" lIns="0" rIns="0" t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5442652" y="2316469"/>
              <a:ext cx="308223" cy="306972"/>
            </a:xfrm>
            <a:custGeom>
              <a:gdLst>
                <a:gd fmla="*/ 141 w 152" name="T0"/>
                <a:gd fmla="*/ 152 h 152" name="T1"/>
                <a:gd fmla="*/ 132 w 152" name="T2"/>
                <a:gd fmla="*/ 148 h 152" name="T3"/>
                <a:gd fmla="*/ 101 w 152" name="T4"/>
                <a:gd fmla="*/ 117 h 152" name="T5"/>
                <a:gd fmla="*/ 65 w 152" name="T6"/>
                <a:gd fmla="*/ 128 h 152" name="T7"/>
                <a:gd fmla="*/ 0 w 152" name="T8"/>
                <a:gd fmla="*/ 64 h 152" name="T9"/>
                <a:gd fmla="*/ 65 w 152" name="T10"/>
                <a:gd fmla="*/ 0 h 152" name="T11"/>
                <a:gd fmla="*/ 129 w 152" name="T12"/>
                <a:gd fmla="*/ 64 h 152" name="T13"/>
                <a:gd fmla="*/ 118 w 152" name="T14"/>
                <a:gd fmla="*/ 100 h 152" name="T15"/>
                <a:gd fmla="*/ 149 w 152" name="T16"/>
                <a:gd fmla="*/ 132 h 152" name="T17"/>
                <a:gd fmla="*/ 152 w 152" name="T18"/>
                <a:gd fmla="*/ 140 h 152" name="T19"/>
                <a:gd fmla="*/ 141 w 152" name="T20"/>
                <a:gd fmla="*/ 152 h 152" name="T21"/>
                <a:gd fmla="*/ 65 w 152" name="T22"/>
                <a:gd fmla="*/ 23 h 152" name="T23"/>
                <a:gd fmla="*/ 24 w 152" name="T24"/>
                <a:gd fmla="*/ 64 h 152" name="T25"/>
                <a:gd fmla="*/ 65 w 152" name="T26"/>
                <a:gd fmla="*/ 105 h 152" name="T27"/>
                <a:gd fmla="*/ 106 w 152" name="T28"/>
                <a:gd fmla="*/ 64 h 152" name="T29"/>
                <a:gd fmla="*/ 65 w 152" name="T30"/>
                <a:gd fmla="*/ 23 h 152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52" w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mtClean="0" sz="2800">
                <a:solidFill>
                  <a:srgbClr val="000000"/>
                </a:solidFill>
                <a:latin typeface="微软雅黑"/>
                <a:ea typeface="微软雅黑"/>
                <a:sym charset="0" typeface="Gill Sans"/>
              </a:endParaRPr>
            </a:p>
          </p:txBody>
        </p:sp>
      </p:grpSp>
      <p:sp>
        <p:nvSpPr>
          <p:cNvPr id="54" name="Rectangle 45"/>
          <p:cNvSpPr/>
          <p:nvPr/>
        </p:nvSpPr>
        <p:spPr bwMode="auto">
          <a:xfrm>
            <a:off x="1986714" y="575791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lang="zh-CN" sz="3600">
                <a:solidFill>
                  <a:srgbClr val="000000"/>
                </a:solidFill>
                <a:latin typeface="微软雅黑"/>
                <a:ea typeface="微软雅黑"/>
                <a:cs charset="0" typeface="Bebas Neue"/>
                <a:sym charset="0" typeface="Bebas Neue"/>
              </a:rPr>
              <a:t>年度工作概述</a:t>
            </a:r>
          </a:p>
        </p:txBody>
      </p:sp>
      <p:sp>
        <p:nvSpPr>
          <p:cNvPr id="55" name="Rectangle 14"/>
          <p:cNvSpPr/>
          <p:nvPr/>
        </p:nvSpPr>
        <p:spPr bwMode="auto">
          <a:xfrm>
            <a:off x="1296541" y="1130297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此处添加详细文本描述，建议与标题相关并符合整体语言风格，语言描述尽量简洁生动。尽量将每页幻灯片的字数控制在200字以内，</a:t>
            </a: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z="1200">
                <a:solidFill>
                  <a:srgbClr val="000000"/>
                </a:solidFill>
                <a:latin typeface="微软雅黑"/>
                <a:ea typeface="微软雅黑"/>
                <a:cs charset="0" typeface="Lato Light"/>
                <a:sym charset="0" typeface="Lato Light"/>
              </a:rPr>
              <a:t>据统计每页幻灯片的最好控制在5分钟之内。</a:t>
            </a:r>
          </a:p>
        </p:txBody>
      </p:sp>
    </p:spTree>
  </p:cSld>
  <p:clrMapOvr>
    <a:masterClrMapping/>
  </p:clrMapOvr>
  <p:transition advTm="434"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4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5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5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5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8" presetSubtype="1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6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fill="hold" grpId="0" id="70" nodeType="afterEffect" presetClass="entr" presetID="1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fill="hold" grpId="0" id="7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30"/>
      <p:bldP grpId="0" spid="31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54"/>
      <p:bldP grpId="0" spid="5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自定义 1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334</Paragraphs>
  <Slides>31</Slides>
  <Notes>30</Notes>
  <TotalTime>4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9">
      <vt:lpstr>Arial</vt:lpstr>
      <vt:lpstr>Calibri</vt:lpstr>
      <vt:lpstr>Calibri Light</vt:lpstr>
      <vt:lpstr>微软雅黑</vt:lpstr>
      <vt:lpstr>宋体</vt:lpstr>
      <vt:lpstr>Agency FB</vt:lpstr>
      <vt:lpstr>方正兰亭中黑_GBK</vt:lpstr>
      <vt:lpstr>Lato Light</vt:lpstr>
      <vt:lpstr>Gill Sans</vt:lpstr>
      <vt:lpstr>ヒラギノ角ゴ ProN W3</vt:lpstr>
      <vt:lpstr>Bebas Neue</vt:lpstr>
      <vt:lpstr>Lato Regular</vt:lpstr>
      <vt:lpstr>Open Sans Condensed Light</vt:lpstr>
      <vt:lpstr>Open Sans Cond Light</vt:lpstr>
      <vt:lpstr>Raleway</vt:lpstr>
      <vt:lpstr>方正兰亭超细黑简体</vt:lpstr>
      <vt:lpstr>Arial Narrow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2015-05-08T06:16:00Z</dcterms:created>
  <cp:lastModifiedBy>Administrator</cp:lastModifiedBy>
  <dcterms:modified xsi:type="dcterms:W3CDTF">2021-08-20T11:02:55Z</dcterms:modified>
  <cp:revision>19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2052-10.1.0.5400</vt:lpwstr>
  </property>
</Properties>
</file>